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4"/>
  </p:notesMasterIdLst>
  <p:sldIdLst>
    <p:sldId id="256" r:id="rId2"/>
    <p:sldId id="258" r:id="rId3"/>
    <p:sldId id="260" r:id="rId4"/>
    <p:sldId id="261" r:id="rId5"/>
    <p:sldId id="317" r:id="rId6"/>
    <p:sldId id="297" r:id="rId7"/>
    <p:sldId id="298" r:id="rId8"/>
    <p:sldId id="299" r:id="rId9"/>
    <p:sldId id="323" r:id="rId10"/>
    <p:sldId id="324" r:id="rId11"/>
    <p:sldId id="327" r:id="rId12"/>
    <p:sldId id="326" r:id="rId13"/>
    <p:sldId id="300"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22" r:id="rId28"/>
    <p:sldId id="321" r:id="rId29"/>
    <p:sldId id="320" r:id="rId30"/>
    <p:sldId id="319" r:id="rId31"/>
    <p:sldId id="318" r:id="rId32"/>
    <p:sldId id="316" r:id="rId33"/>
  </p:sldIdLst>
  <p:sldSz cx="9144000" cy="5143500" type="screen16x9"/>
  <p:notesSz cx="6858000" cy="9144000"/>
  <p:embeddedFontLst>
    <p:embeddedFont>
      <p:font typeface="Cinzel"/>
      <p:regular r:id="rId35"/>
      <p:bold r:id="rId36"/>
    </p:embeddedFont>
    <p:embeddedFont>
      <p:font typeface="Didact Gothic" panose="00000500000000000000" pitchFamily="2"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137734-FF44-4175-9A93-B23F96A19F9B}">
  <a:tblStyle styleId="{97137734-FF44-4175-9A93-B23F96A19F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159" autoAdjust="0"/>
  </p:normalViewPr>
  <p:slideViewPr>
    <p:cSldViewPr snapToGrid="0">
      <p:cViewPr varScale="1">
        <p:scale>
          <a:sx n="102" d="100"/>
          <a:sy n="102" d="100"/>
        </p:scale>
        <p:origin x="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ac365753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ac365753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a:extLst>
            <a:ext uri="{FF2B5EF4-FFF2-40B4-BE49-F238E27FC236}">
              <a16:creationId xmlns:a16="http://schemas.microsoft.com/office/drawing/2014/main" id="{5E8B0C85-8142-325A-48BF-13D0FC31061A}"/>
            </a:ext>
          </a:extLst>
        </p:cNvPr>
        <p:cNvGrpSpPr/>
        <p:nvPr/>
      </p:nvGrpSpPr>
      <p:grpSpPr>
        <a:xfrm>
          <a:off x="0" y="0"/>
          <a:ext cx="0" cy="0"/>
          <a:chOff x="0" y="0"/>
          <a:chExt cx="0" cy="0"/>
        </a:xfrm>
      </p:grpSpPr>
      <p:sp>
        <p:nvSpPr>
          <p:cNvPr id="258" name="Google Shape;258;ge1d838b627_4_19:notes">
            <a:extLst>
              <a:ext uri="{FF2B5EF4-FFF2-40B4-BE49-F238E27FC236}">
                <a16:creationId xmlns:a16="http://schemas.microsoft.com/office/drawing/2014/main" id="{B7EB6A0B-D54A-B41F-8875-0743B02EE7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a:extLst>
              <a:ext uri="{FF2B5EF4-FFF2-40B4-BE49-F238E27FC236}">
                <a16:creationId xmlns:a16="http://schemas.microsoft.com/office/drawing/2014/main" id="{6426A1E1-E967-30BF-41B2-7B72983DC2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9880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a:extLst>
            <a:ext uri="{FF2B5EF4-FFF2-40B4-BE49-F238E27FC236}">
              <a16:creationId xmlns:a16="http://schemas.microsoft.com/office/drawing/2014/main" id="{078E73C0-A8D1-377A-7D37-C168CD9E493F}"/>
            </a:ext>
          </a:extLst>
        </p:cNvPr>
        <p:cNvGrpSpPr/>
        <p:nvPr/>
      </p:nvGrpSpPr>
      <p:grpSpPr>
        <a:xfrm>
          <a:off x="0" y="0"/>
          <a:ext cx="0" cy="0"/>
          <a:chOff x="0" y="0"/>
          <a:chExt cx="0" cy="0"/>
        </a:xfrm>
      </p:grpSpPr>
      <p:sp>
        <p:nvSpPr>
          <p:cNvPr id="258" name="Google Shape;258;ge1d838b627_4_19:notes">
            <a:extLst>
              <a:ext uri="{FF2B5EF4-FFF2-40B4-BE49-F238E27FC236}">
                <a16:creationId xmlns:a16="http://schemas.microsoft.com/office/drawing/2014/main" id="{A8FB39EA-63EC-742C-9A43-73DAA5FEF3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a:extLst>
              <a:ext uri="{FF2B5EF4-FFF2-40B4-BE49-F238E27FC236}">
                <a16:creationId xmlns:a16="http://schemas.microsoft.com/office/drawing/2014/main" id="{4DAFF3EE-EAB2-9429-3620-704F592B59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112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a:extLst>
            <a:ext uri="{FF2B5EF4-FFF2-40B4-BE49-F238E27FC236}">
              <a16:creationId xmlns:a16="http://schemas.microsoft.com/office/drawing/2014/main" id="{9AB52FA7-C5D4-C73D-AD71-E419ED6691C1}"/>
            </a:ext>
          </a:extLst>
        </p:cNvPr>
        <p:cNvGrpSpPr/>
        <p:nvPr/>
      </p:nvGrpSpPr>
      <p:grpSpPr>
        <a:xfrm>
          <a:off x="0" y="0"/>
          <a:ext cx="0" cy="0"/>
          <a:chOff x="0" y="0"/>
          <a:chExt cx="0" cy="0"/>
        </a:xfrm>
      </p:grpSpPr>
      <p:sp>
        <p:nvSpPr>
          <p:cNvPr id="258" name="Google Shape;258;ge1d838b627_4_19:notes">
            <a:extLst>
              <a:ext uri="{FF2B5EF4-FFF2-40B4-BE49-F238E27FC236}">
                <a16:creationId xmlns:a16="http://schemas.microsoft.com/office/drawing/2014/main" id="{955575F2-C68E-A11F-2931-B48247A193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a:extLst>
              <a:ext uri="{FF2B5EF4-FFF2-40B4-BE49-F238E27FC236}">
                <a16:creationId xmlns:a16="http://schemas.microsoft.com/office/drawing/2014/main" id="{32ED979D-1506-DBA8-4AC3-3899C4F4AD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928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294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601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878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316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279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850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5286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9983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6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195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96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356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3587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35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a:extLst>
            <a:ext uri="{FF2B5EF4-FFF2-40B4-BE49-F238E27FC236}">
              <a16:creationId xmlns:a16="http://schemas.microsoft.com/office/drawing/2014/main" id="{5323B1ED-EB5D-0DF8-672A-21D7905545D6}"/>
            </a:ext>
          </a:extLst>
        </p:cNvPr>
        <p:cNvGrpSpPr/>
        <p:nvPr/>
      </p:nvGrpSpPr>
      <p:grpSpPr>
        <a:xfrm>
          <a:off x="0" y="0"/>
          <a:ext cx="0" cy="0"/>
          <a:chOff x="0" y="0"/>
          <a:chExt cx="0" cy="0"/>
        </a:xfrm>
      </p:grpSpPr>
      <p:sp>
        <p:nvSpPr>
          <p:cNvPr id="258" name="Google Shape;258;ge1d838b627_4_19:notes">
            <a:extLst>
              <a:ext uri="{FF2B5EF4-FFF2-40B4-BE49-F238E27FC236}">
                <a16:creationId xmlns:a16="http://schemas.microsoft.com/office/drawing/2014/main" id="{2528FDDE-47F0-8916-FE47-035F3EC772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a:extLst>
              <a:ext uri="{FF2B5EF4-FFF2-40B4-BE49-F238E27FC236}">
                <a16:creationId xmlns:a16="http://schemas.microsoft.com/office/drawing/2014/main" id="{F560150A-F3D3-1D65-646D-E6FF51CEFE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815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a:extLst>
            <a:ext uri="{FF2B5EF4-FFF2-40B4-BE49-F238E27FC236}">
              <a16:creationId xmlns:a16="http://schemas.microsoft.com/office/drawing/2014/main" id="{6063B70D-BD54-A816-4052-69634F698DF7}"/>
            </a:ext>
          </a:extLst>
        </p:cNvPr>
        <p:cNvGrpSpPr/>
        <p:nvPr/>
      </p:nvGrpSpPr>
      <p:grpSpPr>
        <a:xfrm>
          <a:off x="0" y="0"/>
          <a:ext cx="0" cy="0"/>
          <a:chOff x="0" y="0"/>
          <a:chExt cx="0" cy="0"/>
        </a:xfrm>
      </p:grpSpPr>
      <p:sp>
        <p:nvSpPr>
          <p:cNvPr id="258" name="Google Shape;258;ge1d838b627_4_19:notes">
            <a:extLst>
              <a:ext uri="{FF2B5EF4-FFF2-40B4-BE49-F238E27FC236}">
                <a16:creationId xmlns:a16="http://schemas.microsoft.com/office/drawing/2014/main" id="{A4955FEC-DCB8-D9D8-0C77-86C2F4FE80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a:extLst>
              <a:ext uri="{FF2B5EF4-FFF2-40B4-BE49-F238E27FC236}">
                <a16:creationId xmlns:a16="http://schemas.microsoft.com/office/drawing/2014/main" id="{1DB1E9BF-05C7-658B-FEAC-F42675EA7E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1654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a:extLst>
            <a:ext uri="{FF2B5EF4-FFF2-40B4-BE49-F238E27FC236}">
              <a16:creationId xmlns:a16="http://schemas.microsoft.com/office/drawing/2014/main" id="{45DA07F7-E3AD-2E38-79EE-A9B6F2C57E30}"/>
            </a:ext>
          </a:extLst>
        </p:cNvPr>
        <p:cNvGrpSpPr/>
        <p:nvPr/>
      </p:nvGrpSpPr>
      <p:grpSpPr>
        <a:xfrm>
          <a:off x="0" y="0"/>
          <a:ext cx="0" cy="0"/>
          <a:chOff x="0" y="0"/>
          <a:chExt cx="0" cy="0"/>
        </a:xfrm>
      </p:grpSpPr>
      <p:sp>
        <p:nvSpPr>
          <p:cNvPr id="258" name="Google Shape;258;ge1d838b627_4_19:notes">
            <a:extLst>
              <a:ext uri="{FF2B5EF4-FFF2-40B4-BE49-F238E27FC236}">
                <a16:creationId xmlns:a16="http://schemas.microsoft.com/office/drawing/2014/main" id="{BF2EC49C-8CC7-49F4-B241-31659B6715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a:extLst>
              <a:ext uri="{FF2B5EF4-FFF2-40B4-BE49-F238E27FC236}">
                <a16:creationId xmlns:a16="http://schemas.microsoft.com/office/drawing/2014/main" id="{FA2BD9D4-CF66-D86D-118E-D9ACB011D5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732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a:extLst>
            <a:ext uri="{FF2B5EF4-FFF2-40B4-BE49-F238E27FC236}">
              <a16:creationId xmlns:a16="http://schemas.microsoft.com/office/drawing/2014/main" id="{782304EF-5AF6-EF41-0273-DCC54690B6FD}"/>
            </a:ext>
          </a:extLst>
        </p:cNvPr>
        <p:cNvGrpSpPr/>
        <p:nvPr/>
      </p:nvGrpSpPr>
      <p:grpSpPr>
        <a:xfrm>
          <a:off x="0" y="0"/>
          <a:ext cx="0" cy="0"/>
          <a:chOff x="0" y="0"/>
          <a:chExt cx="0" cy="0"/>
        </a:xfrm>
      </p:grpSpPr>
      <p:sp>
        <p:nvSpPr>
          <p:cNvPr id="258" name="Google Shape;258;ge1d838b627_4_19:notes">
            <a:extLst>
              <a:ext uri="{FF2B5EF4-FFF2-40B4-BE49-F238E27FC236}">
                <a16:creationId xmlns:a16="http://schemas.microsoft.com/office/drawing/2014/main" id="{69B46F34-CF00-7220-2025-59EC135A22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a:extLst>
              <a:ext uri="{FF2B5EF4-FFF2-40B4-BE49-F238E27FC236}">
                <a16:creationId xmlns:a16="http://schemas.microsoft.com/office/drawing/2014/main" id="{B748461E-E6BA-F57C-A9C8-3481E11602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7340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a:extLst>
            <a:ext uri="{FF2B5EF4-FFF2-40B4-BE49-F238E27FC236}">
              <a16:creationId xmlns:a16="http://schemas.microsoft.com/office/drawing/2014/main" id="{AEA0FF45-89E8-DEA8-FD61-7CECF63497F3}"/>
            </a:ext>
          </a:extLst>
        </p:cNvPr>
        <p:cNvGrpSpPr/>
        <p:nvPr/>
      </p:nvGrpSpPr>
      <p:grpSpPr>
        <a:xfrm>
          <a:off x="0" y="0"/>
          <a:ext cx="0" cy="0"/>
          <a:chOff x="0" y="0"/>
          <a:chExt cx="0" cy="0"/>
        </a:xfrm>
      </p:grpSpPr>
      <p:sp>
        <p:nvSpPr>
          <p:cNvPr id="258" name="Google Shape;258;ge1d838b627_4_19:notes">
            <a:extLst>
              <a:ext uri="{FF2B5EF4-FFF2-40B4-BE49-F238E27FC236}">
                <a16:creationId xmlns:a16="http://schemas.microsoft.com/office/drawing/2014/main" id="{36076E93-865E-A09A-43A0-469C35C26F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a:extLst>
              <a:ext uri="{FF2B5EF4-FFF2-40B4-BE49-F238E27FC236}">
                <a16:creationId xmlns:a16="http://schemas.microsoft.com/office/drawing/2014/main" id="{0F3790B1-08E0-9544-B693-7381173D1A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7848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e1d838b627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e1d838b627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9030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a:extLst>
            <a:ext uri="{FF2B5EF4-FFF2-40B4-BE49-F238E27FC236}">
              <a16:creationId xmlns:a16="http://schemas.microsoft.com/office/drawing/2014/main" id="{40D94829-E6D0-D5C3-77FF-1A2B90A72454}"/>
            </a:ext>
          </a:extLst>
        </p:cNvPr>
        <p:cNvGrpSpPr/>
        <p:nvPr/>
      </p:nvGrpSpPr>
      <p:grpSpPr>
        <a:xfrm>
          <a:off x="0" y="0"/>
          <a:ext cx="0" cy="0"/>
          <a:chOff x="0" y="0"/>
          <a:chExt cx="0" cy="0"/>
        </a:xfrm>
      </p:grpSpPr>
      <p:sp>
        <p:nvSpPr>
          <p:cNvPr id="258" name="Google Shape;258;ge1d838b627_4_19:notes">
            <a:extLst>
              <a:ext uri="{FF2B5EF4-FFF2-40B4-BE49-F238E27FC236}">
                <a16:creationId xmlns:a16="http://schemas.microsoft.com/office/drawing/2014/main" id="{0454EA4B-9355-176A-4214-89772BF31A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a:extLst>
              <a:ext uri="{FF2B5EF4-FFF2-40B4-BE49-F238E27FC236}">
                <a16:creationId xmlns:a16="http://schemas.microsoft.com/office/drawing/2014/main" id="{4D6BF068-F7CC-D410-4F60-228CA1B3C7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2713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380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36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159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a:extLst>
            <a:ext uri="{FF2B5EF4-FFF2-40B4-BE49-F238E27FC236}">
              <a16:creationId xmlns:a16="http://schemas.microsoft.com/office/drawing/2014/main" id="{3847AFAD-688C-2643-44DD-78B67762BB09}"/>
            </a:ext>
          </a:extLst>
        </p:cNvPr>
        <p:cNvGrpSpPr/>
        <p:nvPr/>
      </p:nvGrpSpPr>
      <p:grpSpPr>
        <a:xfrm>
          <a:off x="0" y="0"/>
          <a:ext cx="0" cy="0"/>
          <a:chOff x="0" y="0"/>
          <a:chExt cx="0" cy="0"/>
        </a:xfrm>
      </p:grpSpPr>
      <p:sp>
        <p:nvSpPr>
          <p:cNvPr id="258" name="Google Shape;258;ge1d838b627_4_19:notes">
            <a:extLst>
              <a:ext uri="{FF2B5EF4-FFF2-40B4-BE49-F238E27FC236}">
                <a16:creationId xmlns:a16="http://schemas.microsoft.com/office/drawing/2014/main" id="{C8E5DE62-C3F4-B530-3568-5B0FB66B19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d838b627_4_19:notes">
            <a:extLst>
              <a:ext uri="{FF2B5EF4-FFF2-40B4-BE49-F238E27FC236}">
                <a16:creationId xmlns:a16="http://schemas.microsoft.com/office/drawing/2014/main" id="{8231636A-3FB2-AA2B-AF83-0B3FD70026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6473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52448" cy="5143501"/>
          </a:xfrm>
          <a:prstGeom prst="rect">
            <a:avLst/>
          </a:prstGeom>
          <a:noFill/>
          <a:ln>
            <a:noFill/>
          </a:ln>
        </p:spPr>
      </p:pic>
      <p:sp>
        <p:nvSpPr>
          <p:cNvPr id="10" name="Google Shape;10;p2"/>
          <p:cNvSpPr txBox="1">
            <a:spLocks noGrp="1"/>
          </p:cNvSpPr>
          <p:nvPr>
            <p:ph type="ctrTitle"/>
          </p:nvPr>
        </p:nvSpPr>
        <p:spPr>
          <a:xfrm>
            <a:off x="1094225" y="1127050"/>
            <a:ext cx="5278500" cy="2404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000"/>
              <a:buNone/>
              <a:defRPr sz="5000"/>
            </a:lvl1pPr>
            <a:lvl2pPr lvl="1">
              <a:spcBef>
                <a:spcPts val="0"/>
              </a:spcBef>
              <a:spcAft>
                <a:spcPts val="0"/>
              </a:spcAft>
              <a:buClr>
                <a:srgbClr val="191919"/>
              </a:buClr>
              <a:buSzPts val="5200"/>
              <a:buNone/>
              <a:defRPr sz="5200">
                <a:solidFill>
                  <a:srgbClr val="191919"/>
                </a:solidFill>
              </a:defRPr>
            </a:lvl2pPr>
            <a:lvl3pPr lvl="2">
              <a:spcBef>
                <a:spcPts val="0"/>
              </a:spcBef>
              <a:spcAft>
                <a:spcPts val="0"/>
              </a:spcAft>
              <a:buClr>
                <a:srgbClr val="191919"/>
              </a:buClr>
              <a:buSzPts val="5200"/>
              <a:buNone/>
              <a:defRPr sz="5200">
                <a:solidFill>
                  <a:srgbClr val="191919"/>
                </a:solidFill>
              </a:defRPr>
            </a:lvl3pPr>
            <a:lvl4pPr lvl="3">
              <a:spcBef>
                <a:spcPts val="0"/>
              </a:spcBef>
              <a:spcAft>
                <a:spcPts val="0"/>
              </a:spcAft>
              <a:buClr>
                <a:srgbClr val="191919"/>
              </a:buClr>
              <a:buSzPts val="5200"/>
              <a:buNone/>
              <a:defRPr sz="5200">
                <a:solidFill>
                  <a:srgbClr val="191919"/>
                </a:solidFill>
              </a:defRPr>
            </a:lvl4pPr>
            <a:lvl5pPr lvl="4">
              <a:spcBef>
                <a:spcPts val="0"/>
              </a:spcBef>
              <a:spcAft>
                <a:spcPts val="0"/>
              </a:spcAft>
              <a:buClr>
                <a:srgbClr val="191919"/>
              </a:buClr>
              <a:buSzPts val="5200"/>
              <a:buNone/>
              <a:defRPr sz="5200">
                <a:solidFill>
                  <a:srgbClr val="191919"/>
                </a:solidFill>
              </a:defRPr>
            </a:lvl5pPr>
            <a:lvl6pPr lvl="5">
              <a:spcBef>
                <a:spcPts val="0"/>
              </a:spcBef>
              <a:spcAft>
                <a:spcPts val="0"/>
              </a:spcAft>
              <a:buClr>
                <a:srgbClr val="191919"/>
              </a:buClr>
              <a:buSzPts val="5200"/>
              <a:buNone/>
              <a:defRPr sz="5200">
                <a:solidFill>
                  <a:srgbClr val="191919"/>
                </a:solidFill>
              </a:defRPr>
            </a:lvl6pPr>
            <a:lvl7pPr lvl="6">
              <a:spcBef>
                <a:spcPts val="0"/>
              </a:spcBef>
              <a:spcAft>
                <a:spcPts val="0"/>
              </a:spcAft>
              <a:buClr>
                <a:srgbClr val="191919"/>
              </a:buClr>
              <a:buSzPts val="5200"/>
              <a:buNone/>
              <a:defRPr sz="5200">
                <a:solidFill>
                  <a:srgbClr val="191919"/>
                </a:solidFill>
              </a:defRPr>
            </a:lvl7pPr>
            <a:lvl8pPr lvl="7">
              <a:spcBef>
                <a:spcPts val="0"/>
              </a:spcBef>
              <a:spcAft>
                <a:spcPts val="0"/>
              </a:spcAft>
              <a:buClr>
                <a:srgbClr val="191919"/>
              </a:buClr>
              <a:buSzPts val="5200"/>
              <a:buNone/>
              <a:defRPr sz="5200">
                <a:solidFill>
                  <a:srgbClr val="191919"/>
                </a:solidFill>
              </a:defRPr>
            </a:lvl8pPr>
            <a:lvl9pPr lvl="8">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094225" y="3622850"/>
            <a:ext cx="5278500" cy="3936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52448" cy="5143501"/>
          </a:xfrm>
          <a:prstGeom prst="rect">
            <a:avLst/>
          </a:prstGeom>
          <a:noFill/>
          <a:ln>
            <a:noFill/>
          </a:ln>
        </p:spPr>
      </p:pic>
      <p:sp>
        <p:nvSpPr>
          <p:cNvPr id="14" name="Google Shape;14;p3"/>
          <p:cNvSpPr txBox="1">
            <a:spLocks noGrp="1"/>
          </p:cNvSpPr>
          <p:nvPr>
            <p:ph type="title"/>
          </p:nvPr>
        </p:nvSpPr>
        <p:spPr>
          <a:xfrm>
            <a:off x="1120650" y="2382350"/>
            <a:ext cx="3892500" cy="13275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3600"/>
              <a:buNone/>
              <a:defRPr sz="4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120650" y="1173550"/>
            <a:ext cx="1097100" cy="109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5000"/>
              <a:buNone/>
              <a:defRPr sz="5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1120650" y="3709925"/>
            <a:ext cx="3892500" cy="47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a:off x="0" y="0"/>
            <a:ext cx="9144000" cy="5143501"/>
          </a:xfrm>
          <a:prstGeom prst="rect">
            <a:avLst/>
          </a:prstGeom>
          <a:noFill/>
          <a:ln>
            <a:noFill/>
          </a:ln>
        </p:spPr>
      </p:pic>
      <p:sp>
        <p:nvSpPr>
          <p:cNvPr id="33" name="Google Shape;33;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 name="Google Shape;34;p7"/>
          <p:cNvSpPr txBox="1">
            <a:spLocks noGrp="1"/>
          </p:cNvSpPr>
          <p:nvPr>
            <p:ph type="body" idx="1"/>
          </p:nvPr>
        </p:nvSpPr>
        <p:spPr>
          <a:xfrm>
            <a:off x="726450" y="1602575"/>
            <a:ext cx="3824100" cy="2326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5" name="Google Shape;35;p7"/>
          <p:cNvSpPr>
            <a:spLocks noGrp="1"/>
          </p:cNvSpPr>
          <p:nvPr>
            <p:ph type="pic" idx="2"/>
          </p:nvPr>
        </p:nvSpPr>
        <p:spPr>
          <a:xfrm>
            <a:off x="5021200" y="1312225"/>
            <a:ext cx="3053100" cy="30327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a:spLocks noGrp="1"/>
          </p:cNvSpPr>
          <p:nvPr>
            <p:ph type="pic" idx="2"/>
          </p:nvPr>
        </p:nvSpPr>
        <p:spPr>
          <a:xfrm>
            <a:off x="0" y="0"/>
            <a:ext cx="9144000" cy="5143500"/>
          </a:xfrm>
          <a:prstGeom prst="rect">
            <a:avLst/>
          </a:prstGeom>
          <a:noFill/>
          <a:ln>
            <a:noFill/>
          </a:ln>
        </p:spPr>
      </p:sp>
      <p:sp>
        <p:nvSpPr>
          <p:cNvPr id="46" name="Google Shape;46;p10"/>
          <p:cNvSpPr txBox="1">
            <a:spLocks noGrp="1"/>
          </p:cNvSpPr>
          <p:nvPr>
            <p:ph type="title"/>
          </p:nvPr>
        </p:nvSpPr>
        <p:spPr>
          <a:xfrm>
            <a:off x="2572725" y="1349325"/>
            <a:ext cx="4158900" cy="210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BLANK_1_1_1_1_2">
    <p:spTree>
      <p:nvGrpSpPr>
        <p:cNvPr id="1" name="Shape 71"/>
        <p:cNvGrpSpPr/>
        <p:nvPr/>
      </p:nvGrpSpPr>
      <p:grpSpPr>
        <a:xfrm>
          <a:off x="0" y="0"/>
          <a:ext cx="0" cy="0"/>
          <a:chOff x="0" y="0"/>
          <a:chExt cx="0" cy="0"/>
        </a:xfrm>
      </p:grpSpPr>
      <p:pic>
        <p:nvPicPr>
          <p:cNvPr id="72" name="Google Shape;72;p17"/>
          <p:cNvPicPr preferRelativeResize="0"/>
          <p:nvPr/>
        </p:nvPicPr>
        <p:blipFill>
          <a:blip r:embed="rId2">
            <a:alphaModFix/>
          </a:blip>
          <a:stretch>
            <a:fillRect/>
          </a:stretch>
        </p:blipFill>
        <p:spPr>
          <a:xfrm>
            <a:off x="0" y="0"/>
            <a:ext cx="9144000" cy="5143501"/>
          </a:xfrm>
          <a:prstGeom prst="rect">
            <a:avLst/>
          </a:prstGeom>
          <a:noFill/>
          <a:ln>
            <a:noFill/>
          </a:ln>
        </p:spPr>
      </p:pic>
      <p:sp>
        <p:nvSpPr>
          <p:cNvPr id="73" name="Google Shape;73;p17"/>
          <p:cNvSpPr txBox="1">
            <a:spLocks noGrp="1"/>
          </p:cNvSpPr>
          <p:nvPr>
            <p:ph type="subTitle" idx="1"/>
          </p:nvPr>
        </p:nvSpPr>
        <p:spPr>
          <a:xfrm>
            <a:off x="1588730" y="1876051"/>
            <a:ext cx="2859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7"/>
          <p:cNvSpPr txBox="1">
            <a:spLocks noGrp="1"/>
          </p:cNvSpPr>
          <p:nvPr>
            <p:ph type="subTitle" idx="2"/>
          </p:nvPr>
        </p:nvSpPr>
        <p:spPr>
          <a:xfrm>
            <a:off x="5563266" y="1876051"/>
            <a:ext cx="2859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7"/>
          <p:cNvSpPr txBox="1">
            <a:spLocks noGrp="1"/>
          </p:cNvSpPr>
          <p:nvPr>
            <p:ph type="subTitle" idx="3"/>
          </p:nvPr>
        </p:nvSpPr>
        <p:spPr>
          <a:xfrm>
            <a:off x="1588788" y="3437472"/>
            <a:ext cx="2859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6" name="Google Shape;76;p17"/>
          <p:cNvSpPr txBox="1">
            <a:spLocks noGrp="1"/>
          </p:cNvSpPr>
          <p:nvPr>
            <p:ph type="subTitle" idx="4"/>
          </p:nvPr>
        </p:nvSpPr>
        <p:spPr>
          <a:xfrm>
            <a:off x="5563266" y="3437472"/>
            <a:ext cx="2859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 name="Google Shape;77;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17"/>
          <p:cNvSpPr txBox="1">
            <a:spLocks noGrp="1"/>
          </p:cNvSpPr>
          <p:nvPr>
            <p:ph type="title" idx="5" hasCustomPrompt="1"/>
          </p:nvPr>
        </p:nvSpPr>
        <p:spPr>
          <a:xfrm>
            <a:off x="721736" y="1623224"/>
            <a:ext cx="733500" cy="7335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79" name="Google Shape;79;p17"/>
          <p:cNvSpPr txBox="1">
            <a:spLocks noGrp="1"/>
          </p:cNvSpPr>
          <p:nvPr>
            <p:ph type="title" idx="6" hasCustomPrompt="1"/>
          </p:nvPr>
        </p:nvSpPr>
        <p:spPr>
          <a:xfrm>
            <a:off x="721734" y="3185748"/>
            <a:ext cx="731400" cy="7314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80" name="Google Shape;80;p17"/>
          <p:cNvSpPr txBox="1">
            <a:spLocks noGrp="1"/>
          </p:cNvSpPr>
          <p:nvPr>
            <p:ph type="title" idx="7" hasCustomPrompt="1"/>
          </p:nvPr>
        </p:nvSpPr>
        <p:spPr>
          <a:xfrm>
            <a:off x="4704966" y="1624267"/>
            <a:ext cx="731400" cy="7314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81" name="Google Shape;81;p17"/>
          <p:cNvSpPr txBox="1">
            <a:spLocks noGrp="1"/>
          </p:cNvSpPr>
          <p:nvPr>
            <p:ph type="title" idx="8" hasCustomPrompt="1"/>
          </p:nvPr>
        </p:nvSpPr>
        <p:spPr>
          <a:xfrm>
            <a:off x="4704966" y="3185750"/>
            <a:ext cx="731400" cy="7314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82" name="Google Shape;82;p17"/>
          <p:cNvSpPr txBox="1">
            <a:spLocks noGrp="1"/>
          </p:cNvSpPr>
          <p:nvPr>
            <p:ph type="subTitle" idx="9"/>
          </p:nvPr>
        </p:nvSpPr>
        <p:spPr>
          <a:xfrm>
            <a:off x="1588615" y="1619100"/>
            <a:ext cx="2859000" cy="36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Cinzel"/>
              <a:buNone/>
              <a:defRPr sz="1800" b="1">
                <a:latin typeface="Cinzel"/>
                <a:ea typeface="Cinzel"/>
                <a:cs typeface="Cinzel"/>
                <a:sym typeface="Cinzel"/>
              </a:defRPr>
            </a:lvl1pPr>
            <a:lvl2pPr lvl="1" rtl="0">
              <a:lnSpc>
                <a:spcPct val="100000"/>
              </a:lnSpc>
              <a:spcBef>
                <a:spcPts val="0"/>
              </a:spcBef>
              <a:spcAft>
                <a:spcPts val="0"/>
              </a:spcAft>
              <a:buSzPts val="2400"/>
              <a:buFont typeface="Cinzel"/>
              <a:buNone/>
              <a:defRPr sz="2400" b="1">
                <a:latin typeface="Cinzel"/>
                <a:ea typeface="Cinzel"/>
                <a:cs typeface="Cinzel"/>
                <a:sym typeface="Cinzel"/>
              </a:defRPr>
            </a:lvl2pPr>
            <a:lvl3pPr lvl="2" rtl="0">
              <a:lnSpc>
                <a:spcPct val="100000"/>
              </a:lnSpc>
              <a:spcBef>
                <a:spcPts val="0"/>
              </a:spcBef>
              <a:spcAft>
                <a:spcPts val="0"/>
              </a:spcAft>
              <a:buSzPts val="2400"/>
              <a:buFont typeface="Cinzel"/>
              <a:buNone/>
              <a:defRPr sz="2400" b="1">
                <a:latin typeface="Cinzel"/>
                <a:ea typeface="Cinzel"/>
                <a:cs typeface="Cinzel"/>
                <a:sym typeface="Cinzel"/>
              </a:defRPr>
            </a:lvl3pPr>
            <a:lvl4pPr lvl="3" rtl="0">
              <a:lnSpc>
                <a:spcPct val="100000"/>
              </a:lnSpc>
              <a:spcBef>
                <a:spcPts val="0"/>
              </a:spcBef>
              <a:spcAft>
                <a:spcPts val="0"/>
              </a:spcAft>
              <a:buSzPts val="2400"/>
              <a:buFont typeface="Cinzel"/>
              <a:buNone/>
              <a:defRPr sz="2400" b="1">
                <a:latin typeface="Cinzel"/>
                <a:ea typeface="Cinzel"/>
                <a:cs typeface="Cinzel"/>
                <a:sym typeface="Cinzel"/>
              </a:defRPr>
            </a:lvl4pPr>
            <a:lvl5pPr lvl="4" rtl="0">
              <a:lnSpc>
                <a:spcPct val="100000"/>
              </a:lnSpc>
              <a:spcBef>
                <a:spcPts val="0"/>
              </a:spcBef>
              <a:spcAft>
                <a:spcPts val="0"/>
              </a:spcAft>
              <a:buSzPts val="2400"/>
              <a:buFont typeface="Cinzel"/>
              <a:buNone/>
              <a:defRPr sz="2400" b="1">
                <a:latin typeface="Cinzel"/>
                <a:ea typeface="Cinzel"/>
                <a:cs typeface="Cinzel"/>
                <a:sym typeface="Cinzel"/>
              </a:defRPr>
            </a:lvl5pPr>
            <a:lvl6pPr lvl="5" rtl="0">
              <a:lnSpc>
                <a:spcPct val="100000"/>
              </a:lnSpc>
              <a:spcBef>
                <a:spcPts val="0"/>
              </a:spcBef>
              <a:spcAft>
                <a:spcPts val="0"/>
              </a:spcAft>
              <a:buSzPts val="2400"/>
              <a:buFont typeface="Cinzel"/>
              <a:buNone/>
              <a:defRPr sz="2400" b="1">
                <a:latin typeface="Cinzel"/>
                <a:ea typeface="Cinzel"/>
                <a:cs typeface="Cinzel"/>
                <a:sym typeface="Cinzel"/>
              </a:defRPr>
            </a:lvl6pPr>
            <a:lvl7pPr lvl="6" rtl="0">
              <a:lnSpc>
                <a:spcPct val="100000"/>
              </a:lnSpc>
              <a:spcBef>
                <a:spcPts val="0"/>
              </a:spcBef>
              <a:spcAft>
                <a:spcPts val="0"/>
              </a:spcAft>
              <a:buSzPts val="2400"/>
              <a:buFont typeface="Cinzel"/>
              <a:buNone/>
              <a:defRPr sz="2400" b="1">
                <a:latin typeface="Cinzel"/>
                <a:ea typeface="Cinzel"/>
                <a:cs typeface="Cinzel"/>
                <a:sym typeface="Cinzel"/>
              </a:defRPr>
            </a:lvl7pPr>
            <a:lvl8pPr lvl="7" rtl="0">
              <a:lnSpc>
                <a:spcPct val="100000"/>
              </a:lnSpc>
              <a:spcBef>
                <a:spcPts val="0"/>
              </a:spcBef>
              <a:spcAft>
                <a:spcPts val="0"/>
              </a:spcAft>
              <a:buSzPts val="2400"/>
              <a:buFont typeface="Cinzel"/>
              <a:buNone/>
              <a:defRPr sz="2400" b="1">
                <a:latin typeface="Cinzel"/>
                <a:ea typeface="Cinzel"/>
                <a:cs typeface="Cinzel"/>
                <a:sym typeface="Cinzel"/>
              </a:defRPr>
            </a:lvl8pPr>
            <a:lvl9pPr lvl="8" rtl="0">
              <a:lnSpc>
                <a:spcPct val="100000"/>
              </a:lnSpc>
              <a:spcBef>
                <a:spcPts val="0"/>
              </a:spcBef>
              <a:spcAft>
                <a:spcPts val="0"/>
              </a:spcAft>
              <a:buSzPts val="2400"/>
              <a:buFont typeface="Cinzel"/>
              <a:buNone/>
              <a:defRPr sz="2400" b="1">
                <a:latin typeface="Cinzel"/>
                <a:ea typeface="Cinzel"/>
                <a:cs typeface="Cinzel"/>
                <a:sym typeface="Cinzel"/>
              </a:defRPr>
            </a:lvl9pPr>
          </a:lstStyle>
          <a:p>
            <a:endParaRPr/>
          </a:p>
        </p:txBody>
      </p:sp>
      <p:sp>
        <p:nvSpPr>
          <p:cNvPr id="83" name="Google Shape;83;p17"/>
          <p:cNvSpPr txBox="1">
            <a:spLocks noGrp="1"/>
          </p:cNvSpPr>
          <p:nvPr>
            <p:ph type="subTitle" idx="13"/>
          </p:nvPr>
        </p:nvSpPr>
        <p:spPr>
          <a:xfrm>
            <a:off x="1588673" y="3180648"/>
            <a:ext cx="2859000" cy="36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Cinzel"/>
              <a:buNone/>
              <a:defRPr sz="1800" b="1">
                <a:latin typeface="Cinzel"/>
                <a:ea typeface="Cinzel"/>
                <a:cs typeface="Cinzel"/>
                <a:sym typeface="Cinzel"/>
              </a:defRPr>
            </a:lvl1pPr>
            <a:lvl2pPr lvl="1" rtl="0">
              <a:lnSpc>
                <a:spcPct val="100000"/>
              </a:lnSpc>
              <a:spcBef>
                <a:spcPts val="0"/>
              </a:spcBef>
              <a:spcAft>
                <a:spcPts val="0"/>
              </a:spcAft>
              <a:buSzPts val="2400"/>
              <a:buFont typeface="Cinzel"/>
              <a:buNone/>
              <a:defRPr sz="2400" b="1">
                <a:latin typeface="Cinzel"/>
                <a:ea typeface="Cinzel"/>
                <a:cs typeface="Cinzel"/>
                <a:sym typeface="Cinzel"/>
              </a:defRPr>
            </a:lvl2pPr>
            <a:lvl3pPr lvl="2" rtl="0">
              <a:lnSpc>
                <a:spcPct val="100000"/>
              </a:lnSpc>
              <a:spcBef>
                <a:spcPts val="0"/>
              </a:spcBef>
              <a:spcAft>
                <a:spcPts val="0"/>
              </a:spcAft>
              <a:buSzPts val="2400"/>
              <a:buFont typeface="Cinzel"/>
              <a:buNone/>
              <a:defRPr sz="2400" b="1">
                <a:latin typeface="Cinzel"/>
                <a:ea typeface="Cinzel"/>
                <a:cs typeface="Cinzel"/>
                <a:sym typeface="Cinzel"/>
              </a:defRPr>
            </a:lvl3pPr>
            <a:lvl4pPr lvl="3" rtl="0">
              <a:lnSpc>
                <a:spcPct val="100000"/>
              </a:lnSpc>
              <a:spcBef>
                <a:spcPts val="0"/>
              </a:spcBef>
              <a:spcAft>
                <a:spcPts val="0"/>
              </a:spcAft>
              <a:buSzPts val="2400"/>
              <a:buFont typeface="Cinzel"/>
              <a:buNone/>
              <a:defRPr sz="2400" b="1">
                <a:latin typeface="Cinzel"/>
                <a:ea typeface="Cinzel"/>
                <a:cs typeface="Cinzel"/>
                <a:sym typeface="Cinzel"/>
              </a:defRPr>
            </a:lvl4pPr>
            <a:lvl5pPr lvl="4" rtl="0">
              <a:lnSpc>
                <a:spcPct val="100000"/>
              </a:lnSpc>
              <a:spcBef>
                <a:spcPts val="0"/>
              </a:spcBef>
              <a:spcAft>
                <a:spcPts val="0"/>
              </a:spcAft>
              <a:buSzPts val="2400"/>
              <a:buFont typeface="Cinzel"/>
              <a:buNone/>
              <a:defRPr sz="2400" b="1">
                <a:latin typeface="Cinzel"/>
                <a:ea typeface="Cinzel"/>
                <a:cs typeface="Cinzel"/>
                <a:sym typeface="Cinzel"/>
              </a:defRPr>
            </a:lvl5pPr>
            <a:lvl6pPr lvl="5" rtl="0">
              <a:lnSpc>
                <a:spcPct val="100000"/>
              </a:lnSpc>
              <a:spcBef>
                <a:spcPts val="0"/>
              </a:spcBef>
              <a:spcAft>
                <a:spcPts val="0"/>
              </a:spcAft>
              <a:buSzPts val="2400"/>
              <a:buFont typeface="Cinzel"/>
              <a:buNone/>
              <a:defRPr sz="2400" b="1">
                <a:latin typeface="Cinzel"/>
                <a:ea typeface="Cinzel"/>
                <a:cs typeface="Cinzel"/>
                <a:sym typeface="Cinzel"/>
              </a:defRPr>
            </a:lvl6pPr>
            <a:lvl7pPr lvl="6" rtl="0">
              <a:lnSpc>
                <a:spcPct val="100000"/>
              </a:lnSpc>
              <a:spcBef>
                <a:spcPts val="0"/>
              </a:spcBef>
              <a:spcAft>
                <a:spcPts val="0"/>
              </a:spcAft>
              <a:buSzPts val="2400"/>
              <a:buFont typeface="Cinzel"/>
              <a:buNone/>
              <a:defRPr sz="2400" b="1">
                <a:latin typeface="Cinzel"/>
                <a:ea typeface="Cinzel"/>
                <a:cs typeface="Cinzel"/>
                <a:sym typeface="Cinzel"/>
              </a:defRPr>
            </a:lvl7pPr>
            <a:lvl8pPr lvl="7" rtl="0">
              <a:lnSpc>
                <a:spcPct val="100000"/>
              </a:lnSpc>
              <a:spcBef>
                <a:spcPts val="0"/>
              </a:spcBef>
              <a:spcAft>
                <a:spcPts val="0"/>
              </a:spcAft>
              <a:buSzPts val="2400"/>
              <a:buFont typeface="Cinzel"/>
              <a:buNone/>
              <a:defRPr sz="2400" b="1">
                <a:latin typeface="Cinzel"/>
                <a:ea typeface="Cinzel"/>
                <a:cs typeface="Cinzel"/>
                <a:sym typeface="Cinzel"/>
              </a:defRPr>
            </a:lvl8pPr>
            <a:lvl9pPr lvl="8" rtl="0">
              <a:lnSpc>
                <a:spcPct val="100000"/>
              </a:lnSpc>
              <a:spcBef>
                <a:spcPts val="0"/>
              </a:spcBef>
              <a:spcAft>
                <a:spcPts val="0"/>
              </a:spcAft>
              <a:buSzPts val="2400"/>
              <a:buFont typeface="Cinzel"/>
              <a:buNone/>
              <a:defRPr sz="2400" b="1">
                <a:latin typeface="Cinzel"/>
                <a:ea typeface="Cinzel"/>
                <a:cs typeface="Cinzel"/>
                <a:sym typeface="Cinzel"/>
              </a:defRPr>
            </a:lvl9pPr>
          </a:lstStyle>
          <a:p>
            <a:endParaRPr/>
          </a:p>
        </p:txBody>
      </p:sp>
      <p:sp>
        <p:nvSpPr>
          <p:cNvPr id="84" name="Google Shape;84;p17"/>
          <p:cNvSpPr txBox="1">
            <a:spLocks noGrp="1"/>
          </p:cNvSpPr>
          <p:nvPr>
            <p:ph type="subTitle" idx="14"/>
          </p:nvPr>
        </p:nvSpPr>
        <p:spPr>
          <a:xfrm>
            <a:off x="5563265" y="1619100"/>
            <a:ext cx="2859000" cy="36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Cinzel"/>
              <a:buNone/>
              <a:defRPr sz="1800" b="1">
                <a:latin typeface="Cinzel"/>
                <a:ea typeface="Cinzel"/>
                <a:cs typeface="Cinzel"/>
                <a:sym typeface="Cinzel"/>
              </a:defRPr>
            </a:lvl1pPr>
            <a:lvl2pPr lvl="1" rtl="0">
              <a:lnSpc>
                <a:spcPct val="100000"/>
              </a:lnSpc>
              <a:spcBef>
                <a:spcPts val="0"/>
              </a:spcBef>
              <a:spcAft>
                <a:spcPts val="0"/>
              </a:spcAft>
              <a:buSzPts val="2400"/>
              <a:buFont typeface="Cinzel"/>
              <a:buNone/>
              <a:defRPr sz="2400" b="1">
                <a:latin typeface="Cinzel"/>
                <a:ea typeface="Cinzel"/>
                <a:cs typeface="Cinzel"/>
                <a:sym typeface="Cinzel"/>
              </a:defRPr>
            </a:lvl2pPr>
            <a:lvl3pPr lvl="2" rtl="0">
              <a:lnSpc>
                <a:spcPct val="100000"/>
              </a:lnSpc>
              <a:spcBef>
                <a:spcPts val="0"/>
              </a:spcBef>
              <a:spcAft>
                <a:spcPts val="0"/>
              </a:spcAft>
              <a:buSzPts val="2400"/>
              <a:buFont typeface="Cinzel"/>
              <a:buNone/>
              <a:defRPr sz="2400" b="1">
                <a:latin typeface="Cinzel"/>
                <a:ea typeface="Cinzel"/>
                <a:cs typeface="Cinzel"/>
                <a:sym typeface="Cinzel"/>
              </a:defRPr>
            </a:lvl3pPr>
            <a:lvl4pPr lvl="3" rtl="0">
              <a:lnSpc>
                <a:spcPct val="100000"/>
              </a:lnSpc>
              <a:spcBef>
                <a:spcPts val="0"/>
              </a:spcBef>
              <a:spcAft>
                <a:spcPts val="0"/>
              </a:spcAft>
              <a:buSzPts val="2400"/>
              <a:buFont typeface="Cinzel"/>
              <a:buNone/>
              <a:defRPr sz="2400" b="1">
                <a:latin typeface="Cinzel"/>
                <a:ea typeface="Cinzel"/>
                <a:cs typeface="Cinzel"/>
                <a:sym typeface="Cinzel"/>
              </a:defRPr>
            </a:lvl4pPr>
            <a:lvl5pPr lvl="4" rtl="0">
              <a:lnSpc>
                <a:spcPct val="100000"/>
              </a:lnSpc>
              <a:spcBef>
                <a:spcPts val="0"/>
              </a:spcBef>
              <a:spcAft>
                <a:spcPts val="0"/>
              </a:spcAft>
              <a:buSzPts val="2400"/>
              <a:buFont typeface="Cinzel"/>
              <a:buNone/>
              <a:defRPr sz="2400" b="1">
                <a:latin typeface="Cinzel"/>
                <a:ea typeface="Cinzel"/>
                <a:cs typeface="Cinzel"/>
                <a:sym typeface="Cinzel"/>
              </a:defRPr>
            </a:lvl5pPr>
            <a:lvl6pPr lvl="5" rtl="0">
              <a:lnSpc>
                <a:spcPct val="100000"/>
              </a:lnSpc>
              <a:spcBef>
                <a:spcPts val="0"/>
              </a:spcBef>
              <a:spcAft>
                <a:spcPts val="0"/>
              </a:spcAft>
              <a:buSzPts val="2400"/>
              <a:buFont typeface="Cinzel"/>
              <a:buNone/>
              <a:defRPr sz="2400" b="1">
                <a:latin typeface="Cinzel"/>
                <a:ea typeface="Cinzel"/>
                <a:cs typeface="Cinzel"/>
                <a:sym typeface="Cinzel"/>
              </a:defRPr>
            </a:lvl6pPr>
            <a:lvl7pPr lvl="6" rtl="0">
              <a:lnSpc>
                <a:spcPct val="100000"/>
              </a:lnSpc>
              <a:spcBef>
                <a:spcPts val="0"/>
              </a:spcBef>
              <a:spcAft>
                <a:spcPts val="0"/>
              </a:spcAft>
              <a:buSzPts val="2400"/>
              <a:buFont typeface="Cinzel"/>
              <a:buNone/>
              <a:defRPr sz="2400" b="1">
                <a:latin typeface="Cinzel"/>
                <a:ea typeface="Cinzel"/>
                <a:cs typeface="Cinzel"/>
                <a:sym typeface="Cinzel"/>
              </a:defRPr>
            </a:lvl7pPr>
            <a:lvl8pPr lvl="7" rtl="0">
              <a:lnSpc>
                <a:spcPct val="100000"/>
              </a:lnSpc>
              <a:spcBef>
                <a:spcPts val="0"/>
              </a:spcBef>
              <a:spcAft>
                <a:spcPts val="0"/>
              </a:spcAft>
              <a:buSzPts val="2400"/>
              <a:buFont typeface="Cinzel"/>
              <a:buNone/>
              <a:defRPr sz="2400" b="1">
                <a:latin typeface="Cinzel"/>
                <a:ea typeface="Cinzel"/>
                <a:cs typeface="Cinzel"/>
                <a:sym typeface="Cinzel"/>
              </a:defRPr>
            </a:lvl8pPr>
            <a:lvl9pPr lvl="8" rtl="0">
              <a:lnSpc>
                <a:spcPct val="100000"/>
              </a:lnSpc>
              <a:spcBef>
                <a:spcPts val="0"/>
              </a:spcBef>
              <a:spcAft>
                <a:spcPts val="0"/>
              </a:spcAft>
              <a:buSzPts val="2400"/>
              <a:buFont typeface="Cinzel"/>
              <a:buNone/>
              <a:defRPr sz="2400" b="1">
                <a:latin typeface="Cinzel"/>
                <a:ea typeface="Cinzel"/>
                <a:cs typeface="Cinzel"/>
                <a:sym typeface="Cinzel"/>
              </a:defRPr>
            </a:lvl9pPr>
          </a:lstStyle>
          <a:p>
            <a:endParaRPr/>
          </a:p>
        </p:txBody>
      </p:sp>
      <p:sp>
        <p:nvSpPr>
          <p:cNvPr id="85" name="Google Shape;85;p17"/>
          <p:cNvSpPr txBox="1">
            <a:spLocks noGrp="1"/>
          </p:cNvSpPr>
          <p:nvPr>
            <p:ph type="subTitle" idx="15"/>
          </p:nvPr>
        </p:nvSpPr>
        <p:spPr>
          <a:xfrm>
            <a:off x="5563265" y="3180646"/>
            <a:ext cx="2859000" cy="36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Cinzel"/>
              <a:buNone/>
              <a:defRPr sz="1800" b="1">
                <a:latin typeface="Cinzel"/>
                <a:ea typeface="Cinzel"/>
                <a:cs typeface="Cinzel"/>
                <a:sym typeface="Cinzel"/>
              </a:defRPr>
            </a:lvl1pPr>
            <a:lvl2pPr lvl="1" rtl="0">
              <a:lnSpc>
                <a:spcPct val="100000"/>
              </a:lnSpc>
              <a:spcBef>
                <a:spcPts val="0"/>
              </a:spcBef>
              <a:spcAft>
                <a:spcPts val="0"/>
              </a:spcAft>
              <a:buSzPts val="2400"/>
              <a:buFont typeface="Cinzel"/>
              <a:buNone/>
              <a:defRPr sz="2400" b="1">
                <a:latin typeface="Cinzel"/>
                <a:ea typeface="Cinzel"/>
                <a:cs typeface="Cinzel"/>
                <a:sym typeface="Cinzel"/>
              </a:defRPr>
            </a:lvl2pPr>
            <a:lvl3pPr lvl="2" rtl="0">
              <a:lnSpc>
                <a:spcPct val="100000"/>
              </a:lnSpc>
              <a:spcBef>
                <a:spcPts val="0"/>
              </a:spcBef>
              <a:spcAft>
                <a:spcPts val="0"/>
              </a:spcAft>
              <a:buSzPts val="2400"/>
              <a:buFont typeface="Cinzel"/>
              <a:buNone/>
              <a:defRPr sz="2400" b="1">
                <a:latin typeface="Cinzel"/>
                <a:ea typeface="Cinzel"/>
                <a:cs typeface="Cinzel"/>
                <a:sym typeface="Cinzel"/>
              </a:defRPr>
            </a:lvl3pPr>
            <a:lvl4pPr lvl="3" rtl="0">
              <a:lnSpc>
                <a:spcPct val="100000"/>
              </a:lnSpc>
              <a:spcBef>
                <a:spcPts val="0"/>
              </a:spcBef>
              <a:spcAft>
                <a:spcPts val="0"/>
              </a:spcAft>
              <a:buSzPts val="2400"/>
              <a:buFont typeface="Cinzel"/>
              <a:buNone/>
              <a:defRPr sz="2400" b="1">
                <a:latin typeface="Cinzel"/>
                <a:ea typeface="Cinzel"/>
                <a:cs typeface="Cinzel"/>
                <a:sym typeface="Cinzel"/>
              </a:defRPr>
            </a:lvl4pPr>
            <a:lvl5pPr lvl="4" rtl="0">
              <a:lnSpc>
                <a:spcPct val="100000"/>
              </a:lnSpc>
              <a:spcBef>
                <a:spcPts val="0"/>
              </a:spcBef>
              <a:spcAft>
                <a:spcPts val="0"/>
              </a:spcAft>
              <a:buSzPts val="2400"/>
              <a:buFont typeface="Cinzel"/>
              <a:buNone/>
              <a:defRPr sz="2400" b="1">
                <a:latin typeface="Cinzel"/>
                <a:ea typeface="Cinzel"/>
                <a:cs typeface="Cinzel"/>
                <a:sym typeface="Cinzel"/>
              </a:defRPr>
            </a:lvl5pPr>
            <a:lvl6pPr lvl="5" rtl="0">
              <a:lnSpc>
                <a:spcPct val="100000"/>
              </a:lnSpc>
              <a:spcBef>
                <a:spcPts val="0"/>
              </a:spcBef>
              <a:spcAft>
                <a:spcPts val="0"/>
              </a:spcAft>
              <a:buSzPts val="2400"/>
              <a:buFont typeface="Cinzel"/>
              <a:buNone/>
              <a:defRPr sz="2400" b="1">
                <a:latin typeface="Cinzel"/>
                <a:ea typeface="Cinzel"/>
                <a:cs typeface="Cinzel"/>
                <a:sym typeface="Cinzel"/>
              </a:defRPr>
            </a:lvl6pPr>
            <a:lvl7pPr lvl="6" rtl="0">
              <a:lnSpc>
                <a:spcPct val="100000"/>
              </a:lnSpc>
              <a:spcBef>
                <a:spcPts val="0"/>
              </a:spcBef>
              <a:spcAft>
                <a:spcPts val="0"/>
              </a:spcAft>
              <a:buSzPts val="2400"/>
              <a:buFont typeface="Cinzel"/>
              <a:buNone/>
              <a:defRPr sz="2400" b="1">
                <a:latin typeface="Cinzel"/>
                <a:ea typeface="Cinzel"/>
                <a:cs typeface="Cinzel"/>
                <a:sym typeface="Cinzel"/>
              </a:defRPr>
            </a:lvl7pPr>
            <a:lvl8pPr lvl="7" rtl="0">
              <a:lnSpc>
                <a:spcPct val="100000"/>
              </a:lnSpc>
              <a:spcBef>
                <a:spcPts val="0"/>
              </a:spcBef>
              <a:spcAft>
                <a:spcPts val="0"/>
              </a:spcAft>
              <a:buSzPts val="2400"/>
              <a:buFont typeface="Cinzel"/>
              <a:buNone/>
              <a:defRPr sz="2400" b="1">
                <a:latin typeface="Cinzel"/>
                <a:ea typeface="Cinzel"/>
                <a:cs typeface="Cinzel"/>
                <a:sym typeface="Cinzel"/>
              </a:defRPr>
            </a:lvl8pPr>
            <a:lvl9pPr lvl="8" rtl="0">
              <a:lnSpc>
                <a:spcPct val="100000"/>
              </a:lnSpc>
              <a:spcBef>
                <a:spcPts val="0"/>
              </a:spcBef>
              <a:spcAft>
                <a:spcPts val="0"/>
              </a:spcAft>
              <a:buSzPts val="2400"/>
              <a:buFont typeface="Cinzel"/>
              <a:buNone/>
              <a:defRPr sz="2400" b="1">
                <a:latin typeface="Cinzel"/>
                <a:ea typeface="Cinzel"/>
                <a:cs typeface="Cinzel"/>
                <a:sym typeface="Cinze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12"/>
        <p:cNvGrpSpPr/>
        <p:nvPr/>
      </p:nvGrpSpPr>
      <p:grpSpPr>
        <a:xfrm>
          <a:off x="0" y="0"/>
          <a:ext cx="0" cy="0"/>
          <a:chOff x="0" y="0"/>
          <a:chExt cx="0" cy="0"/>
        </a:xfrm>
      </p:grpSpPr>
      <p:pic>
        <p:nvPicPr>
          <p:cNvPr id="113" name="Google Shape;113;p21"/>
          <p:cNvPicPr preferRelativeResize="0"/>
          <p:nvPr/>
        </p:nvPicPr>
        <p:blipFill>
          <a:blip r:embed="rId2">
            <a:alphaModFix/>
          </a:blip>
          <a:stretch>
            <a:fillRect/>
          </a:stretch>
        </p:blipFill>
        <p:spPr>
          <a:xfrm>
            <a:off x="546912" y="307638"/>
            <a:ext cx="8050176" cy="452822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14"/>
        <p:cNvGrpSpPr/>
        <p:nvPr/>
      </p:nvGrpSpPr>
      <p:grpSpPr>
        <a:xfrm>
          <a:off x="0" y="0"/>
          <a:ext cx="0" cy="0"/>
          <a:chOff x="0" y="0"/>
          <a:chExt cx="0" cy="0"/>
        </a:xfrm>
      </p:grpSpPr>
      <p:pic>
        <p:nvPicPr>
          <p:cNvPr id="115" name="Google Shape;115;p22"/>
          <p:cNvPicPr preferRelativeResize="0"/>
          <p:nvPr/>
        </p:nvPicPr>
        <p:blipFill>
          <a:blip r:embed="rId2">
            <a:alphaModFix/>
          </a:blip>
          <a:stretch>
            <a:fillRect/>
          </a:stretch>
        </p:blipFill>
        <p:spPr>
          <a:xfrm>
            <a:off x="0" y="0"/>
            <a:ext cx="9144000" cy="51435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inzel"/>
              <a:buNone/>
              <a:defRPr sz="3000" b="1">
                <a:solidFill>
                  <a:schemeClr val="dk1"/>
                </a:solidFill>
                <a:latin typeface="Cinzel"/>
                <a:ea typeface="Cinzel"/>
                <a:cs typeface="Cinzel"/>
                <a:sym typeface="Cinzel"/>
              </a:defRPr>
            </a:lvl1pPr>
            <a:lvl2pPr lvl="1" rtl="0">
              <a:spcBef>
                <a:spcPts val="0"/>
              </a:spcBef>
              <a:spcAft>
                <a:spcPts val="0"/>
              </a:spcAft>
              <a:buClr>
                <a:schemeClr val="dk1"/>
              </a:buClr>
              <a:buSzPts val="3000"/>
              <a:buFont typeface="Cinzel"/>
              <a:buNone/>
              <a:defRPr sz="3000" b="1">
                <a:solidFill>
                  <a:schemeClr val="dk1"/>
                </a:solidFill>
                <a:latin typeface="Cinzel"/>
                <a:ea typeface="Cinzel"/>
                <a:cs typeface="Cinzel"/>
                <a:sym typeface="Cinzel"/>
              </a:defRPr>
            </a:lvl2pPr>
            <a:lvl3pPr lvl="2" rtl="0">
              <a:spcBef>
                <a:spcPts val="0"/>
              </a:spcBef>
              <a:spcAft>
                <a:spcPts val="0"/>
              </a:spcAft>
              <a:buClr>
                <a:schemeClr val="dk1"/>
              </a:buClr>
              <a:buSzPts val="3000"/>
              <a:buFont typeface="Cinzel"/>
              <a:buNone/>
              <a:defRPr sz="3000" b="1">
                <a:solidFill>
                  <a:schemeClr val="dk1"/>
                </a:solidFill>
                <a:latin typeface="Cinzel"/>
                <a:ea typeface="Cinzel"/>
                <a:cs typeface="Cinzel"/>
                <a:sym typeface="Cinzel"/>
              </a:defRPr>
            </a:lvl3pPr>
            <a:lvl4pPr lvl="3" rtl="0">
              <a:spcBef>
                <a:spcPts val="0"/>
              </a:spcBef>
              <a:spcAft>
                <a:spcPts val="0"/>
              </a:spcAft>
              <a:buClr>
                <a:schemeClr val="dk1"/>
              </a:buClr>
              <a:buSzPts val="3000"/>
              <a:buFont typeface="Cinzel"/>
              <a:buNone/>
              <a:defRPr sz="3000" b="1">
                <a:solidFill>
                  <a:schemeClr val="dk1"/>
                </a:solidFill>
                <a:latin typeface="Cinzel"/>
                <a:ea typeface="Cinzel"/>
                <a:cs typeface="Cinzel"/>
                <a:sym typeface="Cinzel"/>
              </a:defRPr>
            </a:lvl4pPr>
            <a:lvl5pPr lvl="4" rtl="0">
              <a:spcBef>
                <a:spcPts val="0"/>
              </a:spcBef>
              <a:spcAft>
                <a:spcPts val="0"/>
              </a:spcAft>
              <a:buClr>
                <a:schemeClr val="dk1"/>
              </a:buClr>
              <a:buSzPts val="3000"/>
              <a:buFont typeface="Cinzel"/>
              <a:buNone/>
              <a:defRPr sz="3000" b="1">
                <a:solidFill>
                  <a:schemeClr val="dk1"/>
                </a:solidFill>
                <a:latin typeface="Cinzel"/>
                <a:ea typeface="Cinzel"/>
                <a:cs typeface="Cinzel"/>
                <a:sym typeface="Cinzel"/>
              </a:defRPr>
            </a:lvl5pPr>
            <a:lvl6pPr lvl="5" rtl="0">
              <a:spcBef>
                <a:spcPts val="0"/>
              </a:spcBef>
              <a:spcAft>
                <a:spcPts val="0"/>
              </a:spcAft>
              <a:buClr>
                <a:schemeClr val="dk1"/>
              </a:buClr>
              <a:buSzPts val="3000"/>
              <a:buFont typeface="Cinzel"/>
              <a:buNone/>
              <a:defRPr sz="3000" b="1">
                <a:solidFill>
                  <a:schemeClr val="dk1"/>
                </a:solidFill>
                <a:latin typeface="Cinzel"/>
                <a:ea typeface="Cinzel"/>
                <a:cs typeface="Cinzel"/>
                <a:sym typeface="Cinzel"/>
              </a:defRPr>
            </a:lvl6pPr>
            <a:lvl7pPr lvl="6" rtl="0">
              <a:spcBef>
                <a:spcPts val="0"/>
              </a:spcBef>
              <a:spcAft>
                <a:spcPts val="0"/>
              </a:spcAft>
              <a:buClr>
                <a:schemeClr val="dk1"/>
              </a:buClr>
              <a:buSzPts val="3000"/>
              <a:buFont typeface="Cinzel"/>
              <a:buNone/>
              <a:defRPr sz="3000" b="1">
                <a:solidFill>
                  <a:schemeClr val="dk1"/>
                </a:solidFill>
                <a:latin typeface="Cinzel"/>
                <a:ea typeface="Cinzel"/>
                <a:cs typeface="Cinzel"/>
                <a:sym typeface="Cinzel"/>
              </a:defRPr>
            </a:lvl7pPr>
            <a:lvl8pPr lvl="7" rtl="0">
              <a:spcBef>
                <a:spcPts val="0"/>
              </a:spcBef>
              <a:spcAft>
                <a:spcPts val="0"/>
              </a:spcAft>
              <a:buClr>
                <a:schemeClr val="dk1"/>
              </a:buClr>
              <a:buSzPts val="3000"/>
              <a:buFont typeface="Cinzel"/>
              <a:buNone/>
              <a:defRPr sz="3000" b="1">
                <a:solidFill>
                  <a:schemeClr val="dk1"/>
                </a:solidFill>
                <a:latin typeface="Cinzel"/>
                <a:ea typeface="Cinzel"/>
                <a:cs typeface="Cinzel"/>
                <a:sym typeface="Cinzel"/>
              </a:defRPr>
            </a:lvl8pPr>
            <a:lvl9pPr lvl="8" rtl="0">
              <a:spcBef>
                <a:spcPts val="0"/>
              </a:spcBef>
              <a:spcAft>
                <a:spcPts val="0"/>
              </a:spcAft>
              <a:buClr>
                <a:schemeClr val="dk1"/>
              </a:buClr>
              <a:buSzPts val="3000"/>
              <a:buFont typeface="Cinzel"/>
              <a:buNone/>
              <a:defRPr sz="3000" b="1">
                <a:solidFill>
                  <a:schemeClr val="dk1"/>
                </a:solidFill>
                <a:latin typeface="Cinzel"/>
                <a:ea typeface="Cinzel"/>
                <a:cs typeface="Cinzel"/>
                <a:sym typeface="Cinze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6" r:id="rId4"/>
    <p:sldLayoutId id="2147483658" r:id="rId5"/>
    <p:sldLayoutId id="2147483663" r:id="rId6"/>
    <p:sldLayoutId id="2147483667" r:id="rId7"/>
    <p:sldLayoutId id="2147483668"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5.g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6"/>
          <p:cNvSpPr/>
          <p:nvPr/>
        </p:nvSpPr>
        <p:spPr>
          <a:xfrm>
            <a:off x="7768916" y="1863611"/>
            <a:ext cx="649996" cy="1966213"/>
          </a:xfrm>
          <a:custGeom>
            <a:avLst/>
            <a:gdLst/>
            <a:ahLst/>
            <a:cxnLst/>
            <a:rect l="l" t="t" r="r" b="b"/>
            <a:pathLst>
              <a:path w="390388" h="1180909" extrusionOk="0">
                <a:moveTo>
                  <a:pt x="376289" y="32175"/>
                </a:moveTo>
                <a:cubicBezTo>
                  <a:pt x="376032" y="34354"/>
                  <a:pt x="374045" y="35956"/>
                  <a:pt x="371866" y="35764"/>
                </a:cubicBezTo>
                <a:lnTo>
                  <a:pt x="355138" y="33969"/>
                </a:lnTo>
                <a:cubicBezTo>
                  <a:pt x="352959" y="33713"/>
                  <a:pt x="351356" y="31726"/>
                  <a:pt x="351549" y="29547"/>
                </a:cubicBezTo>
                <a:lnTo>
                  <a:pt x="352061" y="24676"/>
                </a:lnTo>
                <a:lnTo>
                  <a:pt x="340204" y="23394"/>
                </a:lnTo>
                <a:lnTo>
                  <a:pt x="332962" y="89858"/>
                </a:lnTo>
                <a:cubicBezTo>
                  <a:pt x="331872" y="99600"/>
                  <a:pt x="323155" y="106586"/>
                  <a:pt x="313477" y="105497"/>
                </a:cubicBezTo>
                <a:lnTo>
                  <a:pt x="180036" y="90948"/>
                </a:lnTo>
                <a:cubicBezTo>
                  <a:pt x="170358" y="89858"/>
                  <a:pt x="163308" y="81141"/>
                  <a:pt x="164397" y="71463"/>
                </a:cubicBezTo>
                <a:lnTo>
                  <a:pt x="171640" y="4999"/>
                </a:lnTo>
                <a:lnTo>
                  <a:pt x="159911" y="3717"/>
                </a:lnTo>
                <a:lnTo>
                  <a:pt x="159399" y="8588"/>
                </a:lnTo>
                <a:cubicBezTo>
                  <a:pt x="159142" y="10768"/>
                  <a:pt x="157155" y="12370"/>
                  <a:pt x="154976" y="12178"/>
                </a:cubicBezTo>
                <a:lnTo>
                  <a:pt x="138248" y="10319"/>
                </a:lnTo>
                <a:cubicBezTo>
                  <a:pt x="136069" y="10063"/>
                  <a:pt x="134467" y="8076"/>
                  <a:pt x="134658" y="5897"/>
                </a:cubicBezTo>
                <a:lnTo>
                  <a:pt x="135171" y="1026"/>
                </a:lnTo>
                <a:lnTo>
                  <a:pt x="125813" y="0"/>
                </a:lnTo>
                <a:lnTo>
                  <a:pt x="120686" y="47236"/>
                </a:lnTo>
                <a:lnTo>
                  <a:pt x="5191" y="1104960"/>
                </a:lnTo>
                <a:lnTo>
                  <a:pt x="0" y="1152196"/>
                </a:lnTo>
                <a:lnTo>
                  <a:pt x="9357" y="1153221"/>
                </a:lnTo>
                <a:lnTo>
                  <a:pt x="9870" y="1148350"/>
                </a:lnTo>
                <a:cubicBezTo>
                  <a:pt x="10126" y="1146171"/>
                  <a:pt x="12113" y="1144569"/>
                  <a:pt x="14293" y="1144761"/>
                </a:cubicBezTo>
                <a:lnTo>
                  <a:pt x="31021" y="1146556"/>
                </a:lnTo>
                <a:cubicBezTo>
                  <a:pt x="33200" y="1146812"/>
                  <a:pt x="34802" y="1148799"/>
                  <a:pt x="34609" y="1150978"/>
                </a:cubicBezTo>
                <a:lnTo>
                  <a:pt x="34097" y="1155849"/>
                </a:lnTo>
                <a:lnTo>
                  <a:pt x="45826" y="1157131"/>
                </a:lnTo>
                <a:lnTo>
                  <a:pt x="53068" y="1090667"/>
                </a:lnTo>
                <a:cubicBezTo>
                  <a:pt x="54158" y="1080989"/>
                  <a:pt x="62875" y="1073939"/>
                  <a:pt x="72553" y="1075028"/>
                </a:cubicBezTo>
                <a:lnTo>
                  <a:pt x="205994" y="1089577"/>
                </a:lnTo>
                <a:cubicBezTo>
                  <a:pt x="215672" y="1090667"/>
                  <a:pt x="222722" y="1099384"/>
                  <a:pt x="221633" y="1109061"/>
                </a:cubicBezTo>
                <a:lnTo>
                  <a:pt x="214390" y="1175526"/>
                </a:lnTo>
                <a:lnTo>
                  <a:pt x="226247" y="1176808"/>
                </a:lnTo>
                <a:lnTo>
                  <a:pt x="226760" y="1171936"/>
                </a:lnTo>
                <a:cubicBezTo>
                  <a:pt x="227016" y="1169758"/>
                  <a:pt x="229003" y="1168155"/>
                  <a:pt x="231182" y="1168347"/>
                </a:cubicBezTo>
                <a:lnTo>
                  <a:pt x="247910" y="1170142"/>
                </a:lnTo>
                <a:cubicBezTo>
                  <a:pt x="250089" y="1170398"/>
                  <a:pt x="251692" y="1172385"/>
                  <a:pt x="251500" y="1174564"/>
                </a:cubicBezTo>
                <a:lnTo>
                  <a:pt x="250987" y="1179436"/>
                </a:lnTo>
                <a:lnTo>
                  <a:pt x="264574" y="1180910"/>
                </a:lnTo>
                <a:lnTo>
                  <a:pt x="269766" y="1133673"/>
                </a:lnTo>
                <a:lnTo>
                  <a:pt x="290661" y="942613"/>
                </a:lnTo>
                <a:lnTo>
                  <a:pt x="315977" y="710533"/>
                </a:lnTo>
                <a:lnTo>
                  <a:pt x="385262" y="75950"/>
                </a:lnTo>
                <a:lnTo>
                  <a:pt x="390389" y="28714"/>
                </a:lnTo>
                <a:lnTo>
                  <a:pt x="376801" y="27239"/>
                </a:lnTo>
                <a:lnTo>
                  <a:pt x="376289" y="32111"/>
                </a:lnTo>
                <a:close/>
                <a:moveTo>
                  <a:pt x="172858" y="156322"/>
                </a:moveTo>
                <a:lnTo>
                  <a:pt x="306363" y="170871"/>
                </a:lnTo>
                <a:cubicBezTo>
                  <a:pt x="316041" y="171961"/>
                  <a:pt x="323091" y="180678"/>
                  <a:pt x="322002" y="190356"/>
                </a:cubicBezTo>
                <a:lnTo>
                  <a:pt x="299570" y="395965"/>
                </a:lnTo>
                <a:cubicBezTo>
                  <a:pt x="298480" y="405643"/>
                  <a:pt x="289763" y="412694"/>
                  <a:pt x="280085" y="411604"/>
                </a:cubicBezTo>
                <a:lnTo>
                  <a:pt x="146580" y="397055"/>
                </a:lnTo>
                <a:cubicBezTo>
                  <a:pt x="136902" y="395965"/>
                  <a:pt x="129851" y="387249"/>
                  <a:pt x="130941" y="377571"/>
                </a:cubicBezTo>
                <a:lnTo>
                  <a:pt x="153374" y="171961"/>
                </a:lnTo>
                <a:cubicBezTo>
                  <a:pt x="154463" y="162283"/>
                  <a:pt x="163180" y="155233"/>
                  <a:pt x="172858" y="156322"/>
                </a:cubicBezTo>
                <a:close/>
                <a:moveTo>
                  <a:pt x="288545" y="496655"/>
                </a:moveTo>
                <a:lnTo>
                  <a:pt x="266113" y="702265"/>
                </a:lnTo>
                <a:cubicBezTo>
                  <a:pt x="265024" y="711943"/>
                  <a:pt x="256307" y="718993"/>
                  <a:pt x="246629" y="717903"/>
                </a:cubicBezTo>
                <a:lnTo>
                  <a:pt x="113123" y="703354"/>
                </a:lnTo>
                <a:cubicBezTo>
                  <a:pt x="103445" y="702265"/>
                  <a:pt x="96395" y="693548"/>
                  <a:pt x="97485" y="683870"/>
                </a:cubicBezTo>
                <a:lnTo>
                  <a:pt x="119917" y="478260"/>
                </a:lnTo>
                <a:cubicBezTo>
                  <a:pt x="121006" y="468582"/>
                  <a:pt x="129724" y="461532"/>
                  <a:pt x="139402" y="462622"/>
                </a:cubicBezTo>
                <a:lnTo>
                  <a:pt x="272907" y="477171"/>
                </a:lnTo>
                <a:cubicBezTo>
                  <a:pt x="282585" y="478260"/>
                  <a:pt x="289635" y="486977"/>
                  <a:pt x="288545" y="496655"/>
                </a:cubicBezTo>
                <a:close/>
                <a:moveTo>
                  <a:pt x="130877" y="40379"/>
                </a:moveTo>
                <a:cubicBezTo>
                  <a:pt x="131134" y="38199"/>
                  <a:pt x="133120" y="36597"/>
                  <a:pt x="135300" y="36789"/>
                </a:cubicBezTo>
                <a:lnTo>
                  <a:pt x="152028" y="38648"/>
                </a:lnTo>
                <a:cubicBezTo>
                  <a:pt x="154207" y="38904"/>
                  <a:pt x="155809" y="40891"/>
                  <a:pt x="155617" y="43070"/>
                </a:cubicBezTo>
                <a:lnTo>
                  <a:pt x="154528" y="52812"/>
                </a:lnTo>
                <a:cubicBezTo>
                  <a:pt x="154271" y="54992"/>
                  <a:pt x="152284" y="56594"/>
                  <a:pt x="150105" y="56402"/>
                </a:cubicBezTo>
                <a:lnTo>
                  <a:pt x="133377" y="54607"/>
                </a:lnTo>
                <a:cubicBezTo>
                  <a:pt x="131198" y="54351"/>
                  <a:pt x="129595" y="52364"/>
                  <a:pt x="129788" y="50185"/>
                </a:cubicBezTo>
                <a:lnTo>
                  <a:pt x="130877" y="40443"/>
                </a:lnTo>
                <a:close/>
                <a:moveTo>
                  <a:pt x="126070" y="84667"/>
                </a:moveTo>
                <a:cubicBezTo>
                  <a:pt x="126327" y="82487"/>
                  <a:pt x="128313" y="80885"/>
                  <a:pt x="130493" y="81077"/>
                </a:cubicBezTo>
                <a:lnTo>
                  <a:pt x="147221" y="82872"/>
                </a:lnTo>
                <a:cubicBezTo>
                  <a:pt x="149400" y="83128"/>
                  <a:pt x="151002" y="85115"/>
                  <a:pt x="150810" y="87294"/>
                </a:cubicBezTo>
                <a:lnTo>
                  <a:pt x="149721" y="97037"/>
                </a:lnTo>
                <a:cubicBezTo>
                  <a:pt x="149464" y="99216"/>
                  <a:pt x="147477" y="100818"/>
                  <a:pt x="145298" y="100626"/>
                </a:cubicBezTo>
                <a:lnTo>
                  <a:pt x="128570" y="98767"/>
                </a:lnTo>
                <a:cubicBezTo>
                  <a:pt x="126391" y="98511"/>
                  <a:pt x="124788" y="96524"/>
                  <a:pt x="124981" y="94345"/>
                </a:cubicBezTo>
                <a:lnTo>
                  <a:pt x="126070" y="84603"/>
                </a:lnTo>
                <a:close/>
                <a:moveTo>
                  <a:pt x="121199" y="128955"/>
                </a:moveTo>
                <a:cubicBezTo>
                  <a:pt x="121456" y="126776"/>
                  <a:pt x="123442" y="125173"/>
                  <a:pt x="125622" y="125365"/>
                </a:cubicBezTo>
                <a:lnTo>
                  <a:pt x="142350" y="127160"/>
                </a:lnTo>
                <a:cubicBezTo>
                  <a:pt x="144529" y="127416"/>
                  <a:pt x="146131" y="129403"/>
                  <a:pt x="145939" y="131582"/>
                </a:cubicBezTo>
                <a:lnTo>
                  <a:pt x="144850" y="141325"/>
                </a:lnTo>
                <a:cubicBezTo>
                  <a:pt x="144593" y="143504"/>
                  <a:pt x="142606" y="145106"/>
                  <a:pt x="140427" y="144914"/>
                </a:cubicBezTo>
                <a:lnTo>
                  <a:pt x="123699" y="143055"/>
                </a:lnTo>
                <a:cubicBezTo>
                  <a:pt x="121520" y="142799"/>
                  <a:pt x="119917" y="140812"/>
                  <a:pt x="120110" y="138633"/>
                </a:cubicBezTo>
                <a:lnTo>
                  <a:pt x="121199" y="128891"/>
                </a:lnTo>
                <a:close/>
                <a:moveTo>
                  <a:pt x="116392" y="173243"/>
                </a:moveTo>
                <a:cubicBezTo>
                  <a:pt x="116649" y="171064"/>
                  <a:pt x="118635" y="169461"/>
                  <a:pt x="120815" y="169654"/>
                </a:cubicBezTo>
                <a:lnTo>
                  <a:pt x="137543" y="171512"/>
                </a:lnTo>
                <a:cubicBezTo>
                  <a:pt x="139722" y="171769"/>
                  <a:pt x="141324" y="173756"/>
                  <a:pt x="141132" y="175935"/>
                </a:cubicBezTo>
                <a:lnTo>
                  <a:pt x="140043" y="185677"/>
                </a:lnTo>
                <a:cubicBezTo>
                  <a:pt x="139786" y="187856"/>
                  <a:pt x="137800" y="189458"/>
                  <a:pt x="135620" y="189266"/>
                </a:cubicBezTo>
                <a:lnTo>
                  <a:pt x="118892" y="187407"/>
                </a:lnTo>
                <a:cubicBezTo>
                  <a:pt x="116713" y="187151"/>
                  <a:pt x="115110" y="185164"/>
                  <a:pt x="115303" y="182985"/>
                </a:cubicBezTo>
                <a:lnTo>
                  <a:pt x="116392" y="173243"/>
                </a:lnTo>
                <a:close/>
                <a:moveTo>
                  <a:pt x="111521" y="217531"/>
                </a:moveTo>
                <a:cubicBezTo>
                  <a:pt x="111777" y="215352"/>
                  <a:pt x="113765" y="213749"/>
                  <a:pt x="115944" y="213942"/>
                </a:cubicBezTo>
                <a:lnTo>
                  <a:pt x="132672" y="215736"/>
                </a:lnTo>
                <a:cubicBezTo>
                  <a:pt x="134851" y="215993"/>
                  <a:pt x="136453" y="217980"/>
                  <a:pt x="136261" y="220159"/>
                </a:cubicBezTo>
                <a:lnTo>
                  <a:pt x="135171" y="229901"/>
                </a:lnTo>
                <a:cubicBezTo>
                  <a:pt x="134915" y="232080"/>
                  <a:pt x="132928" y="233682"/>
                  <a:pt x="130749" y="233490"/>
                </a:cubicBezTo>
                <a:lnTo>
                  <a:pt x="114021" y="231695"/>
                </a:lnTo>
                <a:cubicBezTo>
                  <a:pt x="111842" y="231439"/>
                  <a:pt x="110239" y="229452"/>
                  <a:pt x="110432" y="227273"/>
                </a:cubicBezTo>
                <a:lnTo>
                  <a:pt x="111521" y="217531"/>
                </a:lnTo>
                <a:close/>
                <a:moveTo>
                  <a:pt x="106650" y="261819"/>
                </a:moveTo>
                <a:cubicBezTo>
                  <a:pt x="106906" y="259640"/>
                  <a:pt x="108894" y="258038"/>
                  <a:pt x="111073" y="258230"/>
                </a:cubicBezTo>
                <a:lnTo>
                  <a:pt x="127801" y="260024"/>
                </a:lnTo>
                <a:cubicBezTo>
                  <a:pt x="129980" y="260281"/>
                  <a:pt x="131582" y="262268"/>
                  <a:pt x="131390" y="264447"/>
                </a:cubicBezTo>
                <a:lnTo>
                  <a:pt x="130300" y="274189"/>
                </a:lnTo>
                <a:cubicBezTo>
                  <a:pt x="130044" y="276368"/>
                  <a:pt x="128057" y="277970"/>
                  <a:pt x="125878" y="277778"/>
                </a:cubicBezTo>
                <a:lnTo>
                  <a:pt x="109149" y="275984"/>
                </a:lnTo>
                <a:cubicBezTo>
                  <a:pt x="106970" y="275727"/>
                  <a:pt x="105368" y="273740"/>
                  <a:pt x="105561" y="271561"/>
                </a:cubicBezTo>
                <a:lnTo>
                  <a:pt x="106650" y="261819"/>
                </a:lnTo>
                <a:close/>
                <a:moveTo>
                  <a:pt x="101779" y="306107"/>
                </a:moveTo>
                <a:cubicBezTo>
                  <a:pt x="102035" y="303928"/>
                  <a:pt x="104022" y="302326"/>
                  <a:pt x="106201" y="302518"/>
                </a:cubicBezTo>
                <a:lnTo>
                  <a:pt x="122930" y="304313"/>
                </a:lnTo>
                <a:cubicBezTo>
                  <a:pt x="125108" y="304569"/>
                  <a:pt x="126711" y="306556"/>
                  <a:pt x="126519" y="308735"/>
                </a:cubicBezTo>
                <a:lnTo>
                  <a:pt x="125429" y="318477"/>
                </a:lnTo>
                <a:cubicBezTo>
                  <a:pt x="125173" y="320656"/>
                  <a:pt x="123186" y="322259"/>
                  <a:pt x="121006" y="322066"/>
                </a:cubicBezTo>
                <a:lnTo>
                  <a:pt x="104278" y="320208"/>
                </a:lnTo>
                <a:cubicBezTo>
                  <a:pt x="102099" y="319951"/>
                  <a:pt x="100497" y="317964"/>
                  <a:pt x="100690" y="315785"/>
                </a:cubicBezTo>
                <a:lnTo>
                  <a:pt x="101779" y="306043"/>
                </a:lnTo>
                <a:close/>
                <a:moveTo>
                  <a:pt x="96972" y="350395"/>
                </a:moveTo>
                <a:cubicBezTo>
                  <a:pt x="97228" y="348216"/>
                  <a:pt x="99216" y="346614"/>
                  <a:pt x="101394" y="346806"/>
                </a:cubicBezTo>
                <a:lnTo>
                  <a:pt x="118123" y="348665"/>
                </a:lnTo>
                <a:cubicBezTo>
                  <a:pt x="120302" y="348921"/>
                  <a:pt x="121904" y="350908"/>
                  <a:pt x="121712" y="353087"/>
                </a:cubicBezTo>
                <a:lnTo>
                  <a:pt x="120622" y="362829"/>
                </a:lnTo>
                <a:cubicBezTo>
                  <a:pt x="120366" y="365008"/>
                  <a:pt x="118379" y="366611"/>
                  <a:pt x="116199" y="366419"/>
                </a:cubicBezTo>
                <a:lnTo>
                  <a:pt x="99471" y="364624"/>
                </a:lnTo>
                <a:cubicBezTo>
                  <a:pt x="97292" y="364368"/>
                  <a:pt x="95690" y="362381"/>
                  <a:pt x="95883" y="360202"/>
                </a:cubicBezTo>
                <a:lnTo>
                  <a:pt x="96972" y="350459"/>
                </a:lnTo>
                <a:close/>
                <a:moveTo>
                  <a:pt x="92101" y="394683"/>
                </a:moveTo>
                <a:cubicBezTo>
                  <a:pt x="92357" y="392504"/>
                  <a:pt x="94344" y="390902"/>
                  <a:pt x="96523" y="391094"/>
                </a:cubicBezTo>
                <a:lnTo>
                  <a:pt x="113251" y="392889"/>
                </a:lnTo>
                <a:cubicBezTo>
                  <a:pt x="115430" y="393145"/>
                  <a:pt x="117033" y="395132"/>
                  <a:pt x="116841" y="397311"/>
                </a:cubicBezTo>
                <a:lnTo>
                  <a:pt x="115751" y="407053"/>
                </a:lnTo>
                <a:cubicBezTo>
                  <a:pt x="115495" y="409232"/>
                  <a:pt x="113508" y="410835"/>
                  <a:pt x="111329" y="410643"/>
                </a:cubicBezTo>
                <a:lnTo>
                  <a:pt x="94600" y="408848"/>
                </a:lnTo>
                <a:cubicBezTo>
                  <a:pt x="92421" y="408592"/>
                  <a:pt x="90819" y="406605"/>
                  <a:pt x="91011" y="404425"/>
                </a:cubicBezTo>
                <a:lnTo>
                  <a:pt x="92101" y="394683"/>
                </a:lnTo>
                <a:close/>
                <a:moveTo>
                  <a:pt x="87294" y="438971"/>
                </a:moveTo>
                <a:cubicBezTo>
                  <a:pt x="87550" y="436792"/>
                  <a:pt x="89537" y="435190"/>
                  <a:pt x="91716" y="435382"/>
                </a:cubicBezTo>
                <a:lnTo>
                  <a:pt x="108445" y="437241"/>
                </a:lnTo>
                <a:cubicBezTo>
                  <a:pt x="110623" y="437497"/>
                  <a:pt x="112226" y="439484"/>
                  <a:pt x="112034" y="441664"/>
                </a:cubicBezTo>
                <a:lnTo>
                  <a:pt x="110944" y="451405"/>
                </a:lnTo>
                <a:cubicBezTo>
                  <a:pt x="110688" y="453585"/>
                  <a:pt x="108701" y="455187"/>
                  <a:pt x="106522" y="454995"/>
                </a:cubicBezTo>
                <a:lnTo>
                  <a:pt x="89793" y="453136"/>
                </a:lnTo>
                <a:cubicBezTo>
                  <a:pt x="87614" y="452880"/>
                  <a:pt x="86012" y="450893"/>
                  <a:pt x="86204" y="448714"/>
                </a:cubicBezTo>
                <a:lnTo>
                  <a:pt x="87294" y="438971"/>
                </a:lnTo>
                <a:close/>
                <a:moveTo>
                  <a:pt x="82423" y="483260"/>
                </a:moveTo>
                <a:cubicBezTo>
                  <a:pt x="82679" y="481080"/>
                  <a:pt x="84666" y="479478"/>
                  <a:pt x="86845" y="479671"/>
                </a:cubicBezTo>
                <a:lnTo>
                  <a:pt x="103573" y="481529"/>
                </a:lnTo>
                <a:cubicBezTo>
                  <a:pt x="105753" y="481785"/>
                  <a:pt x="107355" y="483772"/>
                  <a:pt x="107163" y="485952"/>
                </a:cubicBezTo>
                <a:lnTo>
                  <a:pt x="106073" y="495694"/>
                </a:lnTo>
                <a:cubicBezTo>
                  <a:pt x="105816" y="497873"/>
                  <a:pt x="103830" y="499475"/>
                  <a:pt x="101651" y="499283"/>
                </a:cubicBezTo>
                <a:lnTo>
                  <a:pt x="84923" y="497488"/>
                </a:lnTo>
                <a:cubicBezTo>
                  <a:pt x="82743" y="497232"/>
                  <a:pt x="81141" y="495245"/>
                  <a:pt x="81333" y="493066"/>
                </a:cubicBezTo>
                <a:lnTo>
                  <a:pt x="82423" y="483324"/>
                </a:lnTo>
                <a:close/>
                <a:moveTo>
                  <a:pt x="77552" y="527548"/>
                </a:moveTo>
                <a:cubicBezTo>
                  <a:pt x="77808" y="525369"/>
                  <a:pt x="79795" y="523766"/>
                  <a:pt x="81974" y="523959"/>
                </a:cubicBezTo>
                <a:lnTo>
                  <a:pt x="98702" y="525753"/>
                </a:lnTo>
                <a:cubicBezTo>
                  <a:pt x="100882" y="526010"/>
                  <a:pt x="102484" y="527996"/>
                  <a:pt x="102292" y="530176"/>
                </a:cubicBezTo>
                <a:lnTo>
                  <a:pt x="101202" y="539918"/>
                </a:lnTo>
                <a:cubicBezTo>
                  <a:pt x="100946" y="542097"/>
                  <a:pt x="98959" y="543699"/>
                  <a:pt x="96780" y="543507"/>
                </a:cubicBezTo>
                <a:lnTo>
                  <a:pt x="80052" y="541648"/>
                </a:lnTo>
                <a:cubicBezTo>
                  <a:pt x="77872" y="541392"/>
                  <a:pt x="76270" y="539405"/>
                  <a:pt x="76462" y="537226"/>
                </a:cubicBezTo>
                <a:lnTo>
                  <a:pt x="77552" y="527484"/>
                </a:lnTo>
                <a:close/>
                <a:moveTo>
                  <a:pt x="72681" y="571836"/>
                </a:moveTo>
                <a:cubicBezTo>
                  <a:pt x="72937" y="569657"/>
                  <a:pt x="74924" y="568054"/>
                  <a:pt x="77103" y="568247"/>
                </a:cubicBezTo>
                <a:lnTo>
                  <a:pt x="93831" y="570105"/>
                </a:lnTo>
                <a:cubicBezTo>
                  <a:pt x="96011" y="570362"/>
                  <a:pt x="97613" y="572349"/>
                  <a:pt x="97421" y="574528"/>
                </a:cubicBezTo>
                <a:lnTo>
                  <a:pt x="96331" y="584270"/>
                </a:lnTo>
                <a:cubicBezTo>
                  <a:pt x="96075" y="586449"/>
                  <a:pt x="94088" y="588051"/>
                  <a:pt x="91909" y="587859"/>
                </a:cubicBezTo>
                <a:lnTo>
                  <a:pt x="75181" y="586064"/>
                </a:lnTo>
                <a:cubicBezTo>
                  <a:pt x="73001" y="585808"/>
                  <a:pt x="71399" y="583821"/>
                  <a:pt x="71591" y="581642"/>
                </a:cubicBezTo>
                <a:lnTo>
                  <a:pt x="72681" y="571900"/>
                </a:lnTo>
                <a:close/>
                <a:moveTo>
                  <a:pt x="67874" y="616124"/>
                </a:moveTo>
                <a:cubicBezTo>
                  <a:pt x="68130" y="613945"/>
                  <a:pt x="70117" y="612342"/>
                  <a:pt x="72296" y="612535"/>
                </a:cubicBezTo>
                <a:lnTo>
                  <a:pt x="89024" y="614393"/>
                </a:lnTo>
                <a:cubicBezTo>
                  <a:pt x="91204" y="614650"/>
                  <a:pt x="92806" y="616637"/>
                  <a:pt x="92614" y="618816"/>
                </a:cubicBezTo>
                <a:lnTo>
                  <a:pt x="91524" y="628558"/>
                </a:lnTo>
                <a:cubicBezTo>
                  <a:pt x="91268" y="630737"/>
                  <a:pt x="89281" y="632340"/>
                  <a:pt x="87102" y="632147"/>
                </a:cubicBezTo>
                <a:lnTo>
                  <a:pt x="70374" y="630352"/>
                </a:lnTo>
                <a:cubicBezTo>
                  <a:pt x="68194" y="630096"/>
                  <a:pt x="66592" y="628109"/>
                  <a:pt x="66784" y="625930"/>
                </a:cubicBezTo>
                <a:lnTo>
                  <a:pt x="67874" y="616188"/>
                </a:lnTo>
                <a:close/>
                <a:moveTo>
                  <a:pt x="63003" y="660412"/>
                </a:moveTo>
                <a:cubicBezTo>
                  <a:pt x="63260" y="658233"/>
                  <a:pt x="65246" y="656631"/>
                  <a:pt x="67425" y="656823"/>
                </a:cubicBezTo>
                <a:lnTo>
                  <a:pt x="84153" y="658618"/>
                </a:lnTo>
                <a:cubicBezTo>
                  <a:pt x="86333" y="658874"/>
                  <a:pt x="87935" y="660861"/>
                  <a:pt x="87743" y="663040"/>
                </a:cubicBezTo>
                <a:lnTo>
                  <a:pt x="86653" y="672782"/>
                </a:lnTo>
                <a:cubicBezTo>
                  <a:pt x="86397" y="674961"/>
                  <a:pt x="84410" y="676563"/>
                  <a:pt x="82231" y="676371"/>
                </a:cubicBezTo>
                <a:lnTo>
                  <a:pt x="65503" y="674512"/>
                </a:lnTo>
                <a:cubicBezTo>
                  <a:pt x="63323" y="674256"/>
                  <a:pt x="61721" y="672269"/>
                  <a:pt x="61913" y="670090"/>
                </a:cubicBezTo>
                <a:lnTo>
                  <a:pt x="63003" y="660348"/>
                </a:lnTo>
                <a:close/>
                <a:moveTo>
                  <a:pt x="58196" y="704700"/>
                </a:moveTo>
                <a:cubicBezTo>
                  <a:pt x="58453" y="702521"/>
                  <a:pt x="60439" y="700919"/>
                  <a:pt x="62618" y="701111"/>
                </a:cubicBezTo>
                <a:lnTo>
                  <a:pt x="79346" y="702905"/>
                </a:lnTo>
                <a:cubicBezTo>
                  <a:pt x="81526" y="703162"/>
                  <a:pt x="83128" y="705149"/>
                  <a:pt x="82936" y="707328"/>
                </a:cubicBezTo>
                <a:lnTo>
                  <a:pt x="81846" y="717070"/>
                </a:lnTo>
                <a:cubicBezTo>
                  <a:pt x="81590" y="719249"/>
                  <a:pt x="79603" y="720852"/>
                  <a:pt x="77424" y="720659"/>
                </a:cubicBezTo>
                <a:lnTo>
                  <a:pt x="60696" y="718865"/>
                </a:lnTo>
                <a:cubicBezTo>
                  <a:pt x="58516" y="718608"/>
                  <a:pt x="56914" y="716621"/>
                  <a:pt x="57106" y="714442"/>
                </a:cubicBezTo>
                <a:lnTo>
                  <a:pt x="58196" y="704700"/>
                </a:lnTo>
                <a:close/>
                <a:moveTo>
                  <a:pt x="53325" y="748988"/>
                </a:moveTo>
                <a:cubicBezTo>
                  <a:pt x="53581" y="746809"/>
                  <a:pt x="55568" y="745207"/>
                  <a:pt x="57747" y="745399"/>
                </a:cubicBezTo>
                <a:lnTo>
                  <a:pt x="74476" y="747258"/>
                </a:lnTo>
                <a:cubicBezTo>
                  <a:pt x="76655" y="747514"/>
                  <a:pt x="78257" y="749501"/>
                  <a:pt x="78065" y="751680"/>
                </a:cubicBezTo>
                <a:lnTo>
                  <a:pt x="76975" y="761422"/>
                </a:lnTo>
                <a:cubicBezTo>
                  <a:pt x="76719" y="763602"/>
                  <a:pt x="74732" y="765204"/>
                  <a:pt x="72553" y="765011"/>
                </a:cubicBezTo>
                <a:lnTo>
                  <a:pt x="55825" y="763217"/>
                </a:lnTo>
                <a:cubicBezTo>
                  <a:pt x="53646" y="762960"/>
                  <a:pt x="52043" y="760974"/>
                  <a:pt x="52235" y="758795"/>
                </a:cubicBezTo>
                <a:lnTo>
                  <a:pt x="53325" y="749052"/>
                </a:lnTo>
                <a:close/>
                <a:moveTo>
                  <a:pt x="48454" y="793277"/>
                </a:moveTo>
                <a:cubicBezTo>
                  <a:pt x="48710" y="791097"/>
                  <a:pt x="50697" y="789495"/>
                  <a:pt x="52877" y="789687"/>
                </a:cubicBezTo>
                <a:lnTo>
                  <a:pt x="69605" y="791482"/>
                </a:lnTo>
                <a:cubicBezTo>
                  <a:pt x="71784" y="791738"/>
                  <a:pt x="73386" y="793725"/>
                  <a:pt x="73193" y="795904"/>
                </a:cubicBezTo>
                <a:lnTo>
                  <a:pt x="72104" y="805646"/>
                </a:lnTo>
                <a:cubicBezTo>
                  <a:pt x="71848" y="807825"/>
                  <a:pt x="69861" y="809428"/>
                  <a:pt x="67682" y="809236"/>
                </a:cubicBezTo>
                <a:lnTo>
                  <a:pt x="50953" y="807377"/>
                </a:lnTo>
                <a:cubicBezTo>
                  <a:pt x="48775" y="807120"/>
                  <a:pt x="47172" y="805134"/>
                  <a:pt x="47364" y="802955"/>
                </a:cubicBezTo>
                <a:lnTo>
                  <a:pt x="48454" y="793212"/>
                </a:lnTo>
                <a:close/>
                <a:moveTo>
                  <a:pt x="43647" y="837564"/>
                </a:moveTo>
                <a:cubicBezTo>
                  <a:pt x="43903" y="835386"/>
                  <a:pt x="45890" y="833783"/>
                  <a:pt x="48070" y="833975"/>
                </a:cubicBezTo>
                <a:lnTo>
                  <a:pt x="64798" y="835770"/>
                </a:lnTo>
                <a:cubicBezTo>
                  <a:pt x="66977" y="836026"/>
                  <a:pt x="68579" y="838013"/>
                  <a:pt x="68387" y="840193"/>
                </a:cubicBezTo>
                <a:lnTo>
                  <a:pt x="67297" y="849934"/>
                </a:lnTo>
                <a:cubicBezTo>
                  <a:pt x="67041" y="852114"/>
                  <a:pt x="65054" y="853716"/>
                  <a:pt x="62875" y="853524"/>
                </a:cubicBezTo>
                <a:lnTo>
                  <a:pt x="46146" y="851729"/>
                </a:lnTo>
                <a:cubicBezTo>
                  <a:pt x="43968" y="851473"/>
                  <a:pt x="42365" y="849486"/>
                  <a:pt x="42557" y="847307"/>
                </a:cubicBezTo>
                <a:lnTo>
                  <a:pt x="43647" y="837564"/>
                </a:lnTo>
                <a:close/>
                <a:moveTo>
                  <a:pt x="38263" y="1115855"/>
                </a:moveTo>
                <a:cubicBezTo>
                  <a:pt x="38007" y="1118035"/>
                  <a:pt x="36020" y="1119637"/>
                  <a:pt x="33840" y="1119445"/>
                </a:cubicBezTo>
                <a:lnTo>
                  <a:pt x="17112" y="1117650"/>
                </a:lnTo>
                <a:cubicBezTo>
                  <a:pt x="14933" y="1117394"/>
                  <a:pt x="13331" y="1115407"/>
                  <a:pt x="13523" y="1113228"/>
                </a:cubicBezTo>
                <a:lnTo>
                  <a:pt x="14613" y="1103485"/>
                </a:lnTo>
                <a:cubicBezTo>
                  <a:pt x="14869" y="1101306"/>
                  <a:pt x="16856" y="1099704"/>
                  <a:pt x="19035" y="1099896"/>
                </a:cubicBezTo>
                <a:lnTo>
                  <a:pt x="35763" y="1101691"/>
                </a:lnTo>
                <a:cubicBezTo>
                  <a:pt x="37942" y="1101947"/>
                  <a:pt x="39545" y="1103934"/>
                  <a:pt x="39352" y="1106113"/>
                </a:cubicBezTo>
                <a:lnTo>
                  <a:pt x="38263" y="1115855"/>
                </a:lnTo>
                <a:close/>
                <a:moveTo>
                  <a:pt x="43134" y="1071567"/>
                </a:moveTo>
                <a:cubicBezTo>
                  <a:pt x="42878" y="1073747"/>
                  <a:pt x="40890" y="1075349"/>
                  <a:pt x="38712" y="1075157"/>
                </a:cubicBezTo>
                <a:lnTo>
                  <a:pt x="21983" y="1073298"/>
                </a:lnTo>
                <a:cubicBezTo>
                  <a:pt x="19804" y="1073041"/>
                  <a:pt x="18202" y="1071054"/>
                  <a:pt x="18395" y="1068876"/>
                </a:cubicBezTo>
                <a:lnTo>
                  <a:pt x="19484" y="1059133"/>
                </a:lnTo>
                <a:cubicBezTo>
                  <a:pt x="19740" y="1056954"/>
                  <a:pt x="21727" y="1055352"/>
                  <a:pt x="23906" y="1055544"/>
                </a:cubicBezTo>
                <a:lnTo>
                  <a:pt x="40635" y="1057339"/>
                </a:lnTo>
                <a:cubicBezTo>
                  <a:pt x="42814" y="1057595"/>
                  <a:pt x="44416" y="1059582"/>
                  <a:pt x="44223" y="1061761"/>
                </a:cubicBezTo>
                <a:lnTo>
                  <a:pt x="43134" y="1071503"/>
                </a:lnTo>
                <a:close/>
                <a:moveTo>
                  <a:pt x="48005" y="1027279"/>
                </a:moveTo>
                <a:cubicBezTo>
                  <a:pt x="47749" y="1029458"/>
                  <a:pt x="45762" y="1031061"/>
                  <a:pt x="43583" y="1030869"/>
                </a:cubicBezTo>
                <a:lnTo>
                  <a:pt x="26855" y="1029074"/>
                </a:lnTo>
                <a:cubicBezTo>
                  <a:pt x="24676" y="1028818"/>
                  <a:pt x="23073" y="1026831"/>
                  <a:pt x="23265" y="1024651"/>
                </a:cubicBezTo>
                <a:lnTo>
                  <a:pt x="24355" y="1014909"/>
                </a:lnTo>
                <a:cubicBezTo>
                  <a:pt x="24611" y="1012730"/>
                  <a:pt x="26598" y="1011128"/>
                  <a:pt x="28778" y="1011320"/>
                </a:cubicBezTo>
                <a:lnTo>
                  <a:pt x="45506" y="1013179"/>
                </a:lnTo>
                <a:cubicBezTo>
                  <a:pt x="47685" y="1013435"/>
                  <a:pt x="49287" y="1015422"/>
                  <a:pt x="49095" y="1017601"/>
                </a:cubicBezTo>
                <a:lnTo>
                  <a:pt x="48005" y="1027343"/>
                </a:lnTo>
                <a:close/>
                <a:moveTo>
                  <a:pt x="52812" y="982991"/>
                </a:moveTo>
                <a:cubicBezTo>
                  <a:pt x="52556" y="985170"/>
                  <a:pt x="50569" y="986773"/>
                  <a:pt x="48390" y="986580"/>
                </a:cubicBezTo>
                <a:lnTo>
                  <a:pt x="31661" y="984722"/>
                </a:lnTo>
                <a:cubicBezTo>
                  <a:pt x="29483" y="984465"/>
                  <a:pt x="27880" y="982478"/>
                  <a:pt x="28072" y="980299"/>
                </a:cubicBezTo>
                <a:lnTo>
                  <a:pt x="29162" y="970557"/>
                </a:lnTo>
                <a:cubicBezTo>
                  <a:pt x="29418" y="968378"/>
                  <a:pt x="31405" y="966776"/>
                  <a:pt x="33585" y="966968"/>
                </a:cubicBezTo>
                <a:lnTo>
                  <a:pt x="50313" y="968827"/>
                </a:lnTo>
                <a:cubicBezTo>
                  <a:pt x="52492" y="969083"/>
                  <a:pt x="54094" y="971070"/>
                  <a:pt x="53901" y="973249"/>
                </a:cubicBezTo>
                <a:lnTo>
                  <a:pt x="52812" y="982991"/>
                </a:lnTo>
                <a:close/>
                <a:moveTo>
                  <a:pt x="57684" y="938703"/>
                </a:moveTo>
                <a:cubicBezTo>
                  <a:pt x="57427" y="940882"/>
                  <a:pt x="55440" y="942484"/>
                  <a:pt x="53261" y="942292"/>
                </a:cubicBezTo>
                <a:lnTo>
                  <a:pt x="36533" y="940497"/>
                </a:lnTo>
                <a:cubicBezTo>
                  <a:pt x="34354" y="940241"/>
                  <a:pt x="32751" y="938254"/>
                  <a:pt x="32943" y="936075"/>
                </a:cubicBezTo>
                <a:lnTo>
                  <a:pt x="34033" y="926333"/>
                </a:lnTo>
                <a:cubicBezTo>
                  <a:pt x="34289" y="924154"/>
                  <a:pt x="36276" y="922552"/>
                  <a:pt x="38456" y="922744"/>
                </a:cubicBezTo>
                <a:lnTo>
                  <a:pt x="55184" y="924538"/>
                </a:lnTo>
                <a:cubicBezTo>
                  <a:pt x="57363" y="924795"/>
                  <a:pt x="58965" y="926782"/>
                  <a:pt x="58773" y="928961"/>
                </a:cubicBezTo>
                <a:lnTo>
                  <a:pt x="57684" y="938703"/>
                </a:lnTo>
                <a:close/>
                <a:moveTo>
                  <a:pt x="62490" y="894415"/>
                </a:moveTo>
                <a:cubicBezTo>
                  <a:pt x="62234" y="896594"/>
                  <a:pt x="60247" y="898196"/>
                  <a:pt x="58068" y="898004"/>
                </a:cubicBezTo>
                <a:lnTo>
                  <a:pt x="41340" y="896210"/>
                </a:lnTo>
                <a:cubicBezTo>
                  <a:pt x="39161" y="895953"/>
                  <a:pt x="37558" y="893966"/>
                  <a:pt x="37750" y="891787"/>
                </a:cubicBezTo>
                <a:lnTo>
                  <a:pt x="38840" y="882045"/>
                </a:lnTo>
                <a:cubicBezTo>
                  <a:pt x="39096" y="879866"/>
                  <a:pt x="41083" y="878264"/>
                  <a:pt x="43263" y="878456"/>
                </a:cubicBezTo>
                <a:lnTo>
                  <a:pt x="59991" y="880314"/>
                </a:lnTo>
                <a:cubicBezTo>
                  <a:pt x="62170" y="880571"/>
                  <a:pt x="63772" y="882558"/>
                  <a:pt x="63580" y="884737"/>
                </a:cubicBezTo>
                <a:lnTo>
                  <a:pt x="62490" y="894479"/>
                </a:lnTo>
                <a:close/>
                <a:moveTo>
                  <a:pt x="213044" y="1023754"/>
                </a:moveTo>
                <a:lnTo>
                  <a:pt x="79603" y="1009205"/>
                </a:lnTo>
                <a:cubicBezTo>
                  <a:pt x="69861" y="1008115"/>
                  <a:pt x="62875" y="999399"/>
                  <a:pt x="63964" y="989721"/>
                </a:cubicBezTo>
                <a:lnTo>
                  <a:pt x="86397" y="784111"/>
                </a:lnTo>
                <a:cubicBezTo>
                  <a:pt x="87486" y="774433"/>
                  <a:pt x="96203" y="767383"/>
                  <a:pt x="105881" y="768473"/>
                </a:cubicBezTo>
                <a:lnTo>
                  <a:pt x="239322" y="783021"/>
                </a:lnTo>
                <a:cubicBezTo>
                  <a:pt x="249000" y="784111"/>
                  <a:pt x="256050" y="792828"/>
                  <a:pt x="254961" y="802506"/>
                </a:cubicBezTo>
                <a:lnTo>
                  <a:pt x="232528" y="1008115"/>
                </a:lnTo>
                <a:cubicBezTo>
                  <a:pt x="231439" y="1017793"/>
                  <a:pt x="222722" y="1024844"/>
                  <a:pt x="213044" y="1023754"/>
                </a:cubicBezTo>
                <a:close/>
                <a:moveTo>
                  <a:pt x="255153" y="1139698"/>
                </a:moveTo>
                <a:cubicBezTo>
                  <a:pt x="254896" y="1141877"/>
                  <a:pt x="252910" y="1143480"/>
                  <a:pt x="250731" y="1143287"/>
                </a:cubicBezTo>
                <a:lnTo>
                  <a:pt x="234002" y="1141492"/>
                </a:lnTo>
                <a:cubicBezTo>
                  <a:pt x="231823" y="1141236"/>
                  <a:pt x="230221" y="1139249"/>
                  <a:pt x="230413" y="1137070"/>
                </a:cubicBezTo>
                <a:lnTo>
                  <a:pt x="231503" y="1127328"/>
                </a:lnTo>
                <a:cubicBezTo>
                  <a:pt x="231759" y="1125149"/>
                  <a:pt x="233746" y="1123546"/>
                  <a:pt x="235925" y="1123739"/>
                </a:cubicBezTo>
                <a:lnTo>
                  <a:pt x="252653" y="1125533"/>
                </a:lnTo>
                <a:cubicBezTo>
                  <a:pt x="254832" y="1125790"/>
                  <a:pt x="256435" y="1127777"/>
                  <a:pt x="256243" y="1129956"/>
                </a:cubicBezTo>
                <a:lnTo>
                  <a:pt x="255153" y="1139698"/>
                </a:lnTo>
                <a:close/>
                <a:moveTo>
                  <a:pt x="259960" y="1095346"/>
                </a:moveTo>
                <a:cubicBezTo>
                  <a:pt x="259703" y="1097525"/>
                  <a:pt x="257717" y="1099127"/>
                  <a:pt x="255538" y="1098935"/>
                </a:cubicBezTo>
                <a:lnTo>
                  <a:pt x="238809" y="1097076"/>
                </a:lnTo>
                <a:cubicBezTo>
                  <a:pt x="236630" y="1096820"/>
                  <a:pt x="235028" y="1094833"/>
                  <a:pt x="235220" y="1092654"/>
                </a:cubicBezTo>
                <a:lnTo>
                  <a:pt x="236310" y="1082912"/>
                </a:lnTo>
                <a:cubicBezTo>
                  <a:pt x="236566" y="1080733"/>
                  <a:pt x="238553" y="1079130"/>
                  <a:pt x="240732" y="1079323"/>
                </a:cubicBezTo>
                <a:lnTo>
                  <a:pt x="257460" y="1081181"/>
                </a:lnTo>
                <a:cubicBezTo>
                  <a:pt x="259639" y="1081437"/>
                  <a:pt x="261241" y="1083424"/>
                  <a:pt x="261050" y="1085604"/>
                </a:cubicBezTo>
                <a:lnTo>
                  <a:pt x="259960" y="1095346"/>
                </a:lnTo>
                <a:close/>
                <a:moveTo>
                  <a:pt x="264831" y="1051058"/>
                </a:moveTo>
                <a:cubicBezTo>
                  <a:pt x="264574" y="1053237"/>
                  <a:pt x="262588" y="1054839"/>
                  <a:pt x="260408" y="1054647"/>
                </a:cubicBezTo>
                <a:lnTo>
                  <a:pt x="243680" y="1052788"/>
                </a:lnTo>
                <a:cubicBezTo>
                  <a:pt x="241501" y="1052532"/>
                  <a:pt x="239899" y="1050545"/>
                  <a:pt x="240091" y="1048366"/>
                </a:cubicBezTo>
                <a:lnTo>
                  <a:pt x="241180" y="1038624"/>
                </a:lnTo>
                <a:cubicBezTo>
                  <a:pt x="241437" y="1036445"/>
                  <a:pt x="243424" y="1034842"/>
                  <a:pt x="245603" y="1035034"/>
                </a:cubicBezTo>
                <a:lnTo>
                  <a:pt x="262331" y="1036829"/>
                </a:lnTo>
                <a:cubicBezTo>
                  <a:pt x="264510" y="1037085"/>
                  <a:pt x="266113" y="1039072"/>
                  <a:pt x="265921" y="1041252"/>
                </a:cubicBezTo>
                <a:lnTo>
                  <a:pt x="264831" y="1050993"/>
                </a:lnTo>
                <a:close/>
                <a:moveTo>
                  <a:pt x="269702" y="1006770"/>
                </a:moveTo>
                <a:cubicBezTo>
                  <a:pt x="269446" y="1008949"/>
                  <a:pt x="267459" y="1010551"/>
                  <a:pt x="265279" y="1010359"/>
                </a:cubicBezTo>
                <a:lnTo>
                  <a:pt x="248551" y="1008564"/>
                </a:lnTo>
                <a:cubicBezTo>
                  <a:pt x="246372" y="1008308"/>
                  <a:pt x="244770" y="1006321"/>
                  <a:pt x="244962" y="1004142"/>
                </a:cubicBezTo>
                <a:lnTo>
                  <a:pt x="246052" y="994400"/>
                </a:lnTo>
                <a:cubicBezTo>
                  <a:pt x="246308" y="992220"/>
                  <a:pt x="248295" y="990618"/>
                  <a:pt x="250474" y="990811"/>
                </a:cubicBezTo>
                <a:lnTo>
                  <a:pt x="267202" y="992605"/>
                </a:lnTo>
                <a:cubicBezTo>
                  <a:pt x="269381" y="992862"/>
                  <a:pt x="270984" y="994848"/>
                  <a:pt x="270792" y="997027"/>
                </a:cubicBezTo>
                <a:lnTo>
                  <a:pt x="269702" y="1006770"/>
                </a:lnTo>
                <a:close/>
                <a:moveTo>
                  <a:pt x="274573" y="962481"/>
                </a:moveTo>
                <a:cubicBezTo>
                  <a:pt x="274317" y="964661"/>
                  <a:pt x="272330" y="966263"/>
                  <a:pt x="270150" y="966070"/>
                </a:cubicBezTo>
                <a:lnTo>
                  <a:pt x="253422" y="964212"/>
                </a:lnTo>
                <a:cubicBezTo>
                  <a:pt x="251243" y="963956"/>
                  <a:pt x="249641" y="961969"/>
                  <a:pt x="249834" y="959789"/>
                </a:cubicBezTo>
                <a:lnTo>
                  <a:pt x="250923" y="950047"/>
                </a:lnTo>
                <a:cubicBezTo>
                  <a:pt x="251179" y="947868"/>
                  <a:pt x="253167" y="946266"/>
                  <a:pt x="255345" y="946458"/>
                </a:cubicBezTo>
                <a:lnTo>
                  <a:pt x="272074" y="948317"/>
                </a:lnTo>
                <a:cubicBezTo>
                  <a:pt x="274253" y="948573"/>
                  <a:pt x="275855" y="950560"/>
                  <a:pt x="275662" y="952739"/>
                </a:cubicBezTo>
                <a:lnTo>
                  <a:pt x="274573" y="962481"/>
                </a:lnTo>
                <a:close/>
                <a:moveTo>
                  <a:pt x="279380" y="918193"/>
                </a:moveTo>
                <a:cubicBezTo>
                  <a:pt x="279124" y="920372"/>
                  <a:pt x="277137" y="921975"/>
                  <a:pt x="274957" y="921782"/>
                </a:cubicBezTo>
                <a:lnTo>
                  <a:pt x="258229" y="919924"/>
                </a:lnTo>
                <a:cubicBezTo>
                  <a:pt x="256050" y="919667"/>
                  <a:pt x="254448" y="917680"/>
                  <a:pt x="254641" y="915502"/>
                </a:cubicBezTo>
                <a:lnTo>
                  <a:pt x="255730" y="905759"/>
                </a:lnTo>
                <a:cubicBezTo>
                  <a:pt x="255986" y="903580"/>
                  <a:pt x="257973" y="901978"/>
                  <a:pt x="260152" y="902170"/>
                </a:cubicBezTo>
                <a:lnTo>
                  <a:pt x="276881" y="903965"/>
                </a:lnTo>
                <a:cubicBezTo>
                  <a:pt x="279059" y="904221"/>
                  <a:pt x="280662" y="906208"/>
                  <a:pt x="280469" y="908387"/>
                </a:cubicBezTo>
                <a:lnTo>
                  <a:pt x="279380" y="918129"/>
                </a:lnTo>
                <a:close/>
                <a:moveTo>
                  <a:pt x="284251" y="873905"/>
                </a:moveTo>
                <a:cubicBezTo>
                  <a:pt x="283995" y="876084"/>
                  <a:pt x="282008" y="877687"/>
                  <a:pt x="279829" y="877495"/>
                </a:cubicBezTo>
                <a:lnTo>
                  <a:pt x="263100" y="875700"/>
                </a:lnTo>
                <a:cubicBezTo>
                  <a:pt x="260922" y="875444"/>
                  <a:pt x="259319" y="873457"/>
                  <a:pt x="259512" y="871277"/>
                </a:cubicBezTo>
                <a:lnTo>
                  <a:pt x="260601" y="861535"/>
                </a:lnTo>
                <a:cubicBezTo>
                  <a:pt x="260857" y="859356"/>
                  <a:pt x="262844" y="857754"/>
                  <a:pt x="265024" y="857946"/>
                </a:cubicBezTo>
                <a:lnTo>
                  <a:pt x="281752" y="859805"/>
                </a:lnTo>
                <a:cubicBezTo>
                  <a:pt x="283931" y="860061"/>
                  <a:pt x="285533" y="862048"/>
                  <a:pt x="285340" y="864227"/>
                </a:cubicBezTo>
                <a:lnTo>
                  <a:pt x="284251" y="873969"/>
                </a:lnTo>
                <a:close/>
                <a:moveTo>
                  <a:pt x="289058" y="829617"/>
                </a:moveTo>
                <a:cubicBezTo>
                  <a:pt x="288802" y="831796"/>
                  <a:pt x="286815" y="833399"/>
                  <a:pt x="284636" y="833206"/>
                </a:cubicBezTo>
                <a:lnTo>
                  <a:pt x="267907" y="831412"/>
                </a:lnTo>
                <a:cubicBezTo>
                  <a:pt x="265728" y="831155"/>
                  <a:pt x="264126" y="829168"/>
                  <a:pt x="264319" y="826989"/>
                </a:cubicBezTo>
                <a:lnTo>
                  <a:pt x="265408" y="817247"/>
                </a:lnTo>
                <a:cubicBezTo>
                  <a:pt x="265664" y="815068"/>
                  <a:pt x="267651" y="813466"/>
                  <a:pt x="269830" y="813658"/>
                </a:cubicBezTo>
                <a:lnTo>
                  <a:pt x="286559" y="815452"/>
                </a:lnTo>
                <a:cubicBezTo>
                  <a:pt x="288738" y="815709"/>
                  <a:pt x="290340" y="817696"/>
                  <a:pt x="290147" y="819875"/>
                </a:cubicBezTo>
                <a:lnTo>
                  <a:pt x="289058" y="829617"/>
                </a:lnTo>
                <a:close/>
                <a:moveTo>
                  <a:pt x="293929" y="785329"/>
                </a:moveTo>
                <a:cubicBezTo>
                  <a:pt x="293673" y="787508"/>
                  <a:pt x="291686" y="789110"/>
                  <a:pt x="289507" y="788918"/>
                </a:cubicBezTo>
                <a:lnTo>
                  <a:pt x="272779" y="787123"/>
                </a:lnTo>
                <a:cubicBezTo>
                  <a:pt x="270600" y="786867"/>
                  <a:pt x="268997" y="784880"/>
                  <a:pt x="269190" y="782701"/>
                </a:cubicBezTo>
                <a:lnTo>
                  <a:pt x="270279" y="772959"/>
                </a:lnTo>
                <a:cubicBezTo>
                  <a:pt x="270535" y="770780"/>
                  <a:pt x="272522" y="769178"/>
                  <a:pt x="274702" y="769370"/>
                </a:cubicBezTo>
                <a:lnTo>
                  <a:pt x="291430" y="771229"/>
                </a:lnTo>
                <a:cubicBezTo>
                  <a:pt x="293609" y="771485"/>
                  <a:pt x="295211" y="773472"/>
                  <a:pt x="295019" y="775651"/>
                </a:cubicBezTo>
                <a:lnTo>
                  <a:pt x="293929" y="785393"/>
                </a:lnTo>
                <a:close/>
                <a:moveTo>
                  <a:pt x="298801" y="741041"/>
                </a:moveTo>
                <a:cubicBezTo>
                  <a:pt x="298544" y="743220"/>
                  <a:pt x="296557" y="744822"/>
                  <a:pt x="294378" y="744630"/>
                </a:cubicBezTo>
                <a:lnTo>
                  <a:pt x="277650" y="742836"/>
                </a:lnTo>
                <a:cubicBezTo>
                  <a:pt x="275471" y="742579"/>
                  <a:pt x="273868" y="740592"/>
                  <a:pt x="274060" y="738413"/>
                </a:cubicBezTo>
                <a:lnTo>
                  <a:pt x="275150" y="728671"/>
                </a:lnTo>
                <a:cubicBezTo>
                  <a:pt x="275407" y="726492"/>
                  <a:pt x="277393" y="724889"/>
                  <a:pt x="279573" y="725082"/>
                </a:cubicBezTo>
                <a:lnTo>
                  <a:pt x="296301" y="726940"/>
                </a:lnTo>
                <a:cubicBezTo>
                  <a:pt x="298480" y="727197"/>
                  <a:pt x="300082" y="729184"/>
                  <a:pt x="299890" y="731363"/>
                </a:cubicBezTo>
                <a:lnTo>
                  <a:pt x="298801" y="741105"/>
                </a:lnTo>
                <a:close/>
                <a:moveTo>
                  <a:pt x="303608" y="696753"/>
                </a:moveTo>
                <a:cubicBezTo>
                  <a:pt x="303351" y="698932"/>
                  <a:pt x="301364" y="700534"/>
                  <a:pt x="299185" y="700342"/>
                </a:cubicBezTo>
                <a:lnTo>
                  <a:pt x="282457" y="698547"/>
                </a:lnTo>
                <a:cubicBezTo>
                  <a:pt x="280278" y="698291"/>
                  <a:pt x="278675" y="696304"/>
                  <a:pt x="278867" y="694125"/>
                </a:cubicBezTo>
                <a:lnTo>
                  <a:pt x="279957" y="684383"/>
                </a:lnTo>
                <a:cubicBezTo>
                  <a:pt x="280214" y="682204"/>
                  <a:pt x="282200" y="680601"/>
                  <a:pt x="284380" y="680794"/>
                </a:cubicBezTo>
                <a:lnTo>
                  <a:pt x="301108" y="682588"/>
                </a:lnTo>
                <a:cubicBezTo>
                  <a:pt x="303287" y="682844"/>
                  <a:pt x="304889" y="684831"/>
                  <a:pt x="304697" y="687011"/>
                </a:cubicBezTo>
                <a:lnTo>
                  <a:pt x="303608" y="696753"/>
                </a:lnTo>
                <a:close/>
                <a:moveTo>
                  <a:pt x="308478" y="652464"/>
                </a:moveTo>
                <a:cubicBezTo>
                  <a:pt x="308222" y="654644"/>
                  <a:pt x="306235" y="656246"/>
                  <a:pt x="304056" y="656054"/>
                </a:cubicBezTo>
                <a:lnTo>
                  <a:pt x="287328" y="654195"/>
                </a:lnTo>
                <a:cubicBezTo>
                  <a:pt x="285149" y="653939"/>
                  <a:pt x="283546" y="651952"/>
                  <a:pt x="283738" y="649773"/>
                </a:cubicBezTo>
                <a:lnTo>
                  <a:pt x="284828" y="640030"/>
                </a:lnTo>
                <a:cubicBezTo>
                  <a:pt x="285085" y="637852"/>
                  <a:pt x="287071" y="636249"/>
                  <a:pt x="289250" y="636441"/>
                </a:cubicBezTo>
                <a:lnTo>
                  <a:pt x="305979" y="638300"/>
                </a:lnTo>
                <a:cubicBezTo>
                  <a:pt x="308158" y="638556"/>
                  <a:pt x="309760" y="640543"/>
                  <a:pt x="309568" y="642723"/>
                </a:cubicBezTo>
                <a:lnTo>
                  <a:pt x="308478" y="652464"/>
                </a:lnTo>
                <a:close/>
                <a:moveTo>
                  <a:pt x="313285" y="608177"/>
                </a:moveTo>
                <a:cubicBezTo>
                  <a:pt x="313029" y="610355"/>
                  <a:pt x="311042" y="611958"/>
                  <a:pt x="308863" y="611766"/>
                </a:cubicBezTo>
                <a:lnTo>
                  <a:pt x="292135" y="609971"/>
                </a:lnTo>
                <a:cubicBezTo>
                  <a:pt x="289956" y="609715"/>
                  <a:pt x="288353" y="607728"/>
                  <a:pt x="288545" y="605549"/>
                </a:cubicBezTo>
                <a:lnTo>
                  <a:pt x="289635" y="595807"/>
                </a:lnTo>
                <a:cubicBezTo>
                  <a:pt x="289892" y="593627"/>
                  <a:pt x="291878" y="592025"/>
                  <a:pt x="294057" y="592218"/>
                </a:cubicBezTo>
                <a:lnTo>
                  <a:pt x="310786" y="594012"/>
                </a:lnTo>
                <a:cubicBezTo>
                  <a:pt x="312965" y="594269"/>
                  <a:pt x="314567" y="596255"/>
                  <a:pt x="314375" y="598434"/>
                </a:cubicBezTo>
                <a:lnTo>
                  <a:pt x="313285" y="608177"/>
                </a:lnTo>
                <a:close/>
                <a:moveTo>
                  <a:pt x="318156" y="563888"/>
                </a:moveTo>
                <a:cubicBezTo>
                  <a:pt x="317900" y="566068"/>
                  <a:pt x="315913" y="567670"/>
                  <a:pt x="313734" y="567477"/>
                </a:cubicBezTo>
                <a:lnTo>
                  <a:pt x="297006" y="565683"/>
                </a:lnTo>
                <a:cubicBezTo>
                  <a:pt x="294827" y="565427"/>
                  <a:pt x="293225" y="563440"/>
                  <a:pt x="293416" y="561261"/>
                </a:cubicBezTo>
                <a:lnTo>
                  <a:pt x="294506" y="551518"/>
                </a:lnTo>
                <a:cubicBezTo>
                  <a:pt x="294763" y="549339"/>
                  <a:pt x="296749" y="547737"/>
                  <a:pt x="298928" y="547929"/>
                </a:cubicBezTo>
                <a:lnTo>
                  <a:pt x="315657" y="549724"/>
                </a:lnTo>
                <a:cubicBezTo>
                  <a:pt x="317836" y="549980"/>
                  <a:pt x="319438" y="551967"/>
                  <a:pt x="319246" y="554146"/>
                </a:cubicBezTo>
                <a:lnTo>
                  <a:pt x="318156" y="563888"/>
                </a:lnTo>
                <a:close/>
                <a:moveTo>
                  <a:pt x="323027" y="519600"/>
                </a:moveTo>
                <a:cubicBezTo>
                  <a:pt x="322771" y="521780"/>
                  <a:pt x="320784" y="523382"/>
                  <a:pt x="318605" y="523189"/>
                </a:cubicBezTo>
                <a:lnTo>
                  <a:pt x="301877" y="521331"/>
                </a:lnTo>
                <a:cubicBezTo>
                  <a:pt x="299697" y="521074"/>
                  <a:pt x="298095" y="519087"/>
                  <a:pt x="298287" y="516908"/>
                </a:cubicBezTo>
                <a:lnTo>
                  <a:pt x="299377" y="507166"/>
                </a:lnTo>
                <a:cubicBezTo>
                  <a:pt x="299634" y="504987"/>
                  <a:pt x="301620" y="503385"/>
                  <a:pt x="303799" y="503577"/>
                </a:cubicBezTo>
                <a:lnTo>
                  <a:pt x="320527" y="505436"/>
                </a:lnTo>
                <a:cubicBezTo>
                  <a:pt x="322707" y="505692"/>
                  <a:pt x="324309" y="507679"/>
                  <a:pt x="324117" y="509858"/>
                </a:cubicBezTo>
                <a:lnTo>
                  <a:pt x="323027" y="519600"/>
                </a:lnTo>
                <a:close/>
                <a:moveTo>
                  <a:pt x="327898" y="475312"/>
                </a:moveTo>
                <a:cubicBezTo>
                  <a:pt x="327642" y="477491"/>
                  <a:pt x="325655" y="479094"/>
                  <a:pt x="323476" y="478901"/>
                </a:cubicBezTo>
                <a:lnTo>
                  <a:pt x="306748" y="477107"/>
                </a:lnTo>
                <a:cubicBezTo>
                  <a:pt x="304568" y="476850"/>
                  <a:pt x="302966" y="474864"/>
                  <a:pt x="303158" y="472684"/>
                </a:cubicBezTo>
                <a:lnTo>
                  <a:pt x="304248" y="462942"/>
                </a:lnTo>
                <a:cubicBezTo>
                  <a:pt x="304504" y="460763"/>
                  <a:pt x="306491" y="459161"/>
                  <a:pt x="308670" y="459353"/>
                </a:cubicBezTo>
                <a:lnTo>
                  <a:pt x="325398" y="461212"/>
                </a:lnTo>
                <a:cubicBezTo>
                  <a:pt x="327578" y="461468"/>
                  <a:pt x="329180" y="463455"/>
                  <a:pt x="328988" y="465634"/>
                </a:cubicBezTo>
                <a:lnTo>
                  <a:pt x="327898" y="475376"/>
                </a:lnTo>
                <a:close/>
                <a:moveTo>
                  <a:pt x="332705" y="431024"/>
                </a:moveTo>
                <a:cubicBezTo>
                  <a:pt x="332449" y="433203"/>
                  <a:pt x="330462" y="434806"/>
                  <a:pt x="328283" y="434613"/>
                </a:cubicBezTo>
                <a:lnTo>
                  <a:pt x="311555" y="432755"/>
                </a:lnTo>
                <a:cubicBezTo>
                  <a:pt x="309375" y="432498"/>
                  <a:pt x="307773" y="430511"/>
                  <a:pt x="307965" y="428332"/>
                </a:cubicBezTo>
                <a:lnTo>
                  <a:pt x="309055" y="418590"/>
                </a:lnTo>
                <a:cubicBezTo>
                  <a:pt x="309311" y="416411"/>
                  <a:pt x="311298" y="414809"/>
                  <a:pt x="313477" y="415001"/>
                </a:cubicBezTo>
                <a:lnTo>
                  <a:pt x="330205" y="416859"/>
                </a:lnTo>
                <a:cubicBezTo>
                  <a:pt x="332385" y="417116"/>
                  <a:pt x="333987" y="419103"/>
                  <a:pt x="333795" y="421282"/>
                </a:cubicBezTo>
                <a:lnTo>
                  <a:pt x="332705" y="431024"/>
                </a:lnTo>
                <a:close/>
                <a:moveTo>
                  <a:pt x="337576" y="386736"/>
                </a:moveTo>
                <a:cubicBezTo>
                  <a:pt x="337320" y="388915"/>
                  <a:pt x="335333" y="390517"/>
                  <a:pt x="333154" y="390325"/>
                </a:cubicBezTo>
                <a:lnTo>
                  <a:pt x="316426" y="388530"/>
                </a:lnTo>
                <a:cubicBezTo>
                  <a:pt x="314246" y="388274"/>
                  <a:pt x="312644" y="386287"/>
                  <a:pt x="312837" y="384108"/>
                </a:cubicBezTo>
                <a:lnTo>
                  <a:pt x="313926" y="374366"/>
                </a:lnTo>
                <a:cubicBezTo>
                  <a:pt x="314182" y="372187"/>
                  <a:pt x="316169" y="370585"/>
                  <a:pt x="318348" y="370777"/>
                </a:cubicBezTo>
                <a:lnTo>
                  <a:pt x="335077" y="372571"/>
                </a:lnTo>
                <a:cubicBezTo>
                  <a:pt x="337256" y="372828"/>
                  <a:pt x="338859" y="374815"/>
                  <a:pt x="338666" y="376994"/>
                </a:cubicBezTo>
                <a:lnTo>
                  <a:pt x="337576" y="386736"/>
                </a:lnTo>
                <a:close/>
                <a:moveTo>
                  <a:pt x="342383" y="342448"/>
                </a:moveTo>
                <a:cubicBezTo>
                  <a:pt x="342127" y="344627"/>
                  <a:pt x="340140" y="346229"/>
                  <a:pt x="337961" y="346037"/>
                </a:cubicBezTo>
                <a:lnTo>
                  <a:pt x="321233" y="344242"/>
                </a:lnTo>
                <a:cubicBezTo>
                  <a:pt x="319053" y="343986"/>
                  <a:pt x="317451" y="341999"/>
                  <a:pt x="317643" y="339820"/>
                </a:cubicBezTo>
                <a:lnTo>
                  <a:pt x="318733" y="330078"/>
                </a:lnTo>
                <a:cubicBezTo>
                  <a:pt x="318989" y="327899"/>
                  <a:pt x="320976" y="326296"/>
                  <a:pt x="323155" y="326489"/>
                </a:cubicBezTo>
                <a:lnTo>
                  <a:pt x="339883" y="328347"/>
                </a:lnTo>
                <a:cubicBezTo>
                  <a:pt x="342063" y="328604"/>
                  <a:pt x="343666" y="330591"/>
                  <a:pt x="343473" y="332770"/>
                </a:cubicBezTo>
                <a:lnTo>
                  <a:pt x="342383" y="342512"/>
                </a:lnTo>
                <a:close/>
                <a:moveTo>
                  <a:pt x="347254" y="298160"/>
                </a:moveTo>
                <a:cubicBezTo>
                  <a:pt x="346998" y="300339"/>
                  <a:pt x="345011" y="301941"/>
                  <a:pt x="342832" y="301749"/>
                </a:cubicBezTo>
                <a:lnTo>
                  <a:pt x="326103" y="299954"/>
                </a:lnTo>
                <a:cubicBezTo>
                  <a:pt x="323924" y="299698"/>
                  <a:pt x="322322" y="297711"/>
                  <a:pt x="322515" y="295532"/>
                </a:cubicBezTo>
                <a:lnTo>
                  <a:pt x="323604" y="285790"/>
                </a:lnTo>
                <a:cubicBezTo>
                  <a:pt x="323860" y="283611"/>
                  <a:pt x="325848" y="282008"/>
                  <a:pt x="328026" y="282201"/>
                </a:cubicBezTo>
                <a:lnTo>
                  <a:pt x="344755" y="283995"/>
                </a:lnTo>
                <a:cubicBezTo>
                  <a:pt x="346934" y="284252"/>
                  <a:pt x="348536" y="286238"/>
                  <a:pt x="348344" y="288418"/>
                </a:cubicBezTo>
                <a:lnTo>
                  <a:pt x="347254" y="298160"/>
                </a:lnTo>
                <a:close/>
                <a:moveTo>
                  <a:pt x="352125" y="253872"/>
                </a:moveTo>
                <a:cubicBezTo>
                  <a:pt x="351869" y="256051"/>
                  <a:pt x="349882" y="257653"/>
                  <a:pt x="347703" y="257461"/>
                </a:cubicBezTo>
                <a:lnTo>
                  <a:pt x="330974" y="255666"/>
                </a:lnTo>
                <a:cubicBezTo>
                  <a:pt x="328796" y="255410"/>
                  <a:pt x="327193" y="253423"/>
                  <a:pt x="327386" y="251244"/>
                </a:cubicBezTo>
                <a:lnTo>
                  <a:pt x="328476" y="241502"/>
                </a:lnTo>
                <a:cubicBezTo>
                  <a:pt x="328731" y="239322"/>
                  <a:pt x="330719" y="237720"/>
                  <a:pt x="332898" y="237912"/>
                </a:cubicBezTo>
                <a:lnTo>
                  <a:pt x="349626" y="239707"/>
                </a:lnTo>
                <a:cubicBezTo>
                  <a:pt x="351805" y="239963"/>
                  <a:pt x="353407" y="241950"/>
                  <a:pt x="353215" y="244129"/>
                </a:cubicBezTo>
                <a:lnTo>
                  <a:pt x="352125" y="253872"/>
                </a:lnTo>
                <a:close/>
                <a:moveTo>
                  <a:pt x="356932" y="209583"/>
                </a:moveTo>
                <a:cubicBezTo>
                  <a:pt x="356676" y="211763"/>
                  <a:pt x="354689" y="213365"/>
                  <a:pt x="352510" y="213173"/>
                </a:cubicBezTo>
                <a:lnTo>
                  <a:pt x="335781" y="211378"/>
                </a:lnTo>
                <a:cubicBezTo>
                  <a:pt x="333603" y="211122"/>
                  <a:pt x="332000" y="209135"/>
                  <a:pt x="332193" y="206956"/>
                </a:cubicBezTo>
                <a:lnTo>
                  <a:pt x="333283" y="197214"/>
                </a:lnTo>
                <a:cubicBezTo>
                  <a:pt x="333538" y="195034"/>
                  <a:pt x="335526" y="193432"/>
                  <a:pt x="337705" y="193624"/>
                </a:cubicBezTo>
                <a:lnTo>
                  <a:pt x="354433" y="195483"/>
                </a:lnTo>
                <a:cubicBezTo>
                  <a:pt x="356612" y="195739"/>
                  <a:pt x="358214" y="197726"/>
                  <a:pt x="358022" y="199905"/>
                </a:cubicBezTo>
                <a:lnTo>
                  <a:pt x="356932" y="209647"/>
                </a:lnTo>
                <a:close/>
                <a:moveTo>
                  <a:pt x="361803" y="165295"/>
                </a:moveTo>
                <a:cubicBezTo>
                  <a:pt x="361547" y="167474"/>
                  <a:pt x="359560" y="169077"/>
                  <a:pt x="357381" y="168885"/>
                </a:cubicBezTo>
                <a:lnTo>
                  <a:pt x="340653" y="167026"/>
                </a:lnTo>
                <a:cubicBezTo>
                  <a:pt x="338474" y="166770"/>
                  <a:pt x="336871" y="164783"/>
                  <a:pt x="337064" y="162603"/>
                </a:cubicBezTo>
                <a:lnTo>
                  <a:pt x="338153" y="152861"/>
                </a:lnTo>
                <a:cubicBezTo>
                  <a:pt x="338409" y="150682"/>
                  <a:pt x="340397" y="149080"/>
                  <a:pt x="342576" y="149272"/>
                </a:cubicBezTo>
                <a:lnTo>
                  <a:pt x="359304" y="151131"/>
                </a:lnTo>
                <a:cubicBezTo>
                  <a:pt x="361483" y="151387"/>
                  <a:pt x="363085" y="153374"/>
                  <a:pt x="362893" y="155553"/>
                </a:cubicBezTo>
                <a:lnTo>
                  <a:pt x="361803" y="165295"/>
                </a:lnTo>
                <a:close/>
                <a:moveTo>
                  <a:pt x="366610" y="121007"/>
                </a:moveTo>
                <a:cubicBezTo>
                  <a:pt x="366354" y="123186"/>
                  <a:pt x="364367" y="124789"/>
                  <a:pt x="362188" y="124596"/>
                </a:cubicBezTo>
                <a:lnTo>
                  <a:pt x="345460" y="122802"/>
                </a:lnTo>
                <a:cubicBezTo>
                  <a:pt x="343281" y="122545"/>
                  <a:pt x="341678" y="120559"/>
                  <a:pt x="341871" y="118379"/>
                </a:cubicBezTo>
                <a:lnTo>
                  <a:pt x="342960" y="108637"/>
                </a:lnTo>
                <a:cubicBezTo>
                  <a:pt x="343216" y="106458"/>
                  <a:pt x="345204" y="104856"/>
                  <a:pt x="347383" y="105048"/>
                </a:cubicBezTo>
                <a:lnTo>
                  <a:pt x="364111" y="106843"/>
                </a:lnTo>
                <a:cubicBezTo>
                  <a:pt x="366290" y="107099"/>
                  <a:pt x="367892" y="109086"/>
                  <a:pt x="367700" y="111265"/>
                </a:cubicBezTo>
                <a:lnTo>
                  <a:pt x="366610" y="121007"/>
                </a:lnTo>
                <a:close/>
                <a:moveTo>
                  <a:pt x="371482" y="76719"/>
                </a:moveTo>
                <a:cubicBezTo>
                  <a:pt x="371225" y="78898"/>
                  <a:pt x="369238" y="80501"/>
                  <a:pt x="367059" y="80308"/>
                </a:cubicBezTo>
                <a:lnTo>
                  <a:pt x="350331" y="78450"/>
                </a:lnTo>
                <a:cubicBezTo>
                  <a:pt x="348152" y="78193"/>
                  <a:pt x="346549" y="76206"/>
                  <a:pt x="346742" y="74027"/>
                </a:cubicBezTo>
                <a:lnTo>
                  <a:pt x="347831" y="64285"/>
                </a:lnTo>
                <a:cubicBezTo>
                  <a:pt x="348088" y="62106"/>
                  <a:pt x="350075" y="60504"/>
                  <a:pt x="352254" y="60696"/>
                </a:cubicBezTo>
                <a:lnTo>
                  <a:pt x="368982" y="62555"/>
                </a:lnTo>
                <a:cubicBezTo>
                  <a:pt x="371161" y="62811"/>
                  <a:pt x="372763" y="64798"/>
                  <a:pt x="372571" y="66977"/>
                </a:cubicBezTo>
                <a:lnTo>
                  <a:pt x="371482" y="7671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29" name="Google Shape;129;p26"/>
          <p:cNvSpPr/>
          <p:nvPr/>
        </p:nvSpPr>
        <p:spPr>
          <a:xfrm rot="-172537">
            <a:off x="7186139" y="918485"/>
            <a:ext cx="966750" cy="3278175"/>
          </a:xfrm>
          <a:custGeom>
            <a:avLst/>
            <a:gdLst/>
            <a:ahLst/>
            <a:cxnLst/>
            <a:rect l="l" t="t" r="r" b="b"/>
            <a:pathLst>
              <a:path w="202" h="692" extrusionOk="0">
                <a:moveTo>
                  <a:pt x="199" y="576"/>
                </a:moveTo>
                <a:cubicBezTo>
                  <a:pt x="199" y="576"/>
                  <a:pt x="199" y="576"/>
                  <a:pt x="199" y="576"/>
                </a:cubicBezTo>
                <a:cubicBezTo>
                  <a:pt x="199" y="576"/>
                  <a:pt x="199" y="575"/>
                  <a:pt x="199" y="575"/>
                </a:cubicBezTo>
                <a:cubicBezTo>
                  <a:pt x="199" y="575"/>
                  <a:pt x="199" y="575"/>
                  <a:pt x="199" y="575"/>
                </a:cubicBezTo>
                <a:cubicBezTo>
                  <a:pt x="199" y="575"/>
                  <a:pt x="199" y="575"/>
                  <a:pt x="199" y="575"/>
                </a:cubicBezTo>
                <a:cubicBezTo>
                  <a:pt x="185" y="533"/>
                  <a:pt x="185" y="533"/>
                  <a:pt x="185" y="533"/>
                </a:cubicBezTo>
                <a:cubicBezTo>
                  <a:pt x="183" y="526"/>
                  <a:pt x="177" y="522"/>
                  <a:pt x="170" y="522"/>
                </a:cubicBezTo>
                <a:cubicBezTo>
                  <a:pt x="149" y="523"/>
                  <a:pt x="149" y="523"/>
                  <a:pt x="149" y="523"/>
                </a:cubicBezTo>
                <a:cubicBezTo>
                  <a:pt x="146" y="518"/>
                  <a:pt x="143" y="514"/>
                  <a:pt x="141" y="510"/>
                </a:cubicBezTo>
                <a:cubicBezTo>
                  <a:pt x="135" y="502"/>
                  <a:pt x="130" y="494"/>
                  <a:pt x="127" y="485"/>
                </a:cubicBezTo>
                <a:cubicBezTo>
                  <a:pt x="121" y="469"/>
                  <a:pt x="125" y="453"/>
                  <a:pt x="130" y="434"/>
                </a:cubicBezTo>
                <a:cubicBezTo>
                  <a:pt x="131" y="431"/>
                  <a:pt x="131" y="428"/>
                  <a:pt x="132" y="426"/>
                </a:cubicBezTo>
                <a:cubicBezTo>
                  <a:pt x="136" y="409"/>
                  <a:pt x="135" y="396"/>
                  <a:pt x="134" y="385"/>
                </a:cubicBezTo>
                <a:cubicBezTo>
                  <a:pt x="134" y="381"/>
                  <a:pt x="133" y="376"/>
                  <a:pt x="133" y="372"/>
                </a:cubicBezTo>
                <a:cubicBezTo>
                  <a:pt x="134" y="361"/>
                  <a:pt x="137" y="347"/>
                  <a:pt x="142" y="326"/>
                </a:cubicBezTo>
                <a:cubicBezTo>
                  <a:pt x="143" y="323"/>
                  <a:pt x="144" y="320"/>
                  <a:pt x="145" y="316"/>
                </a:cubicBezTo>
                <a:cubicBezTo>
                  <a:pt x="151" y="289"/>
                  <a:pt x="147" y="247"/>
                  <a:pt x="140" y="229"/>
                </a:cubicBezTo>
                <a:cubicBezTo>
                  <a:pt x="137" y="219"/>
                  <a:pt x="137" y="207"/>
                  <a:pt x="137" y="200"/>
                </a:cubicBezTo>
                <a:cubicBezTo>
                  <a:pt x="137" y="200"/>
                  <a:pt x="137" y="200"/>
                  <a:pt x="137" y="200"/>
                </a:cubicBezTo>
                <a:cubicBezTo>
                  <a:pt x="137" y="191"/>
                  <a:pt x="138" y="182"/>
                  <a:pt x="139" y="172"/>
                </a:cubicBezTo>
                <a:cubicBezTo>
                  <a:pt x="139" y="172"/>
                  <a:pt x="139" y="172"/>
                  <a:pt x="139" y="172"/>
                </a:cubicBezTo>
                <a:cubicBezTo>
                  <a:pt x="139" y="172"/>
                  <a:pt x="139" y="169"/>
                  <a:pt x="140" y="166"/>
                </a:cubicBezTo>
                <a:cubicBezTo>
                  <a:pt x="141" y="162"/>
                  <a:pt x="142" y="158"/>
                  <a:pt x="143" y="154"/>
                </a:cubicBezTo>
                <a:cubicBezTo>
                  <a:pt x="145" y="140"/>
                  <a:pt x="152" y="113"/>
                  <a:pt x="147" y="97"/>
                </a:cubicBezTo>
                <a:cubicBezTo>
                  <a:pt x="144" y="96"/>
                  <a:pt x="141" y="95"/>
                  <a:pt x="139" y="94"/>
                </a:cubicBezTo>
                <a:cubicBezTo>
                  <a:pt x="135" y="93"/>
                  <a:pt x="133" y="92"/>
                  <a:pt x="130" y="91"/>
                </a:cubicBezTo>
                <a:cubicBezTo>
                  <a:pt x="125" y="88"/>
                  <a:pt x="120" y="86"/>
                  <a:pt x="117" y="85"/>
                </a:cubicBezTo>
                <a:cubicBezTo>
                  <a:pt x="116" y="84"/>
                  <a:pt x="115" y="83"/>
                  <a:pt x="114" y="83"/>
                </a:cubicBezTo>
                <a:cubicBezTo>
                  <a:pt x="113" y="82"/>
                  <a:pt x="113" y="82"/>
                  <a:pt x="113" y="82"/>
                </a:cubicBezTo>
                <a:cubicBezTo>
                  <a:pt x="113" y="82"/>
                  <a:pt x="113" y="82"/>
                  <a:pt x="114" y="83"/>
                </a:cubicBezTo>
                <a:cubicBezTo>
                  <a:pt x="115" y="83"/>
                  <a:pt x="116" y="84"/>
                  <a:pt x="118" y="84"/>
                </a:cubicBezTo>
                <a:cubicBezTo>
                  <a:pt x="121" y="86"/>
                  <a:pt x="125" y="87"/>
                  <a:pt x="131" y="89"/>
                </a:cubicBezTo>
                <a:cubicBezTo>
                  <a:pt x="133" y="90"/>
                  <a:pt x="136" y="91"/>
                  <a:pt x="139" y="92"/>
                </a:cubicBezTo>
                <a:cubicBezTo>
                  <a:pt x="141" y="93"/>
                  <a:pt x="143" y="93"/>
                  <a:pt x="145" y="94"/>
                </a:cubicBezTo>
                <a:cubicBezTo>
                  <a:pt x="145" y="93"/>
                  <a:pt x="145" y="92"/>
                  <a:pt x="144" y="91"/>
                </a:cubicBezTo>
                <a:cubicBezTo>
                  <a:pt x="143" y="91"/>
                  <a:pt x="143" y="90"/>
                  <a:pt x="143" y="89"/>
                </a:cubicBezTo>
                <a:cubicBezTo>
                  <a:pt x="141" y="87"/>
                  <a:pt x="140" y="86"/>
                  <a:pt x="138" y="85"/>
                </a:cubicBezTo>
                <a:cubicBezTo>
                  <a:pt x="129" y="82"/>
                  <a:pt x="120" y="78"/>
                  <a:pt x="117" y="76"/>
                </a:cubicBezTo>
                <a:cubicBezTo>
                  <a:pt x="114" y="74"/>
                  <a:pt x="111" y="69"/>
                  <a:pt x="112" y="63"/>
                </a:cubicBezTo>
                <a:cubicBezTo>
                  <a:pt x="113" y="61"/>
                  <a:pt x="113" y="60"/>
                  <a:pt x="114" y="58"/>
                </a:cubicBezTo>
                <a:cubicBezTo>
                  <a:pt x="116" y="52"/>
                  <a:pt x="117" y="46"/>
                  <a:pt x="115" y="28"/>
                </a:cubicBezTo>
                <a:cubicBezTo>
                  <a:pt x="113" y="7"/>
                  <a:pt x="97" y="0"/>
                  <a:pt x="84" y="0"/>
                </a:cubicBezTo>
                <a:cubicBezTo>
                  <a:pt x="83" y="0"/>
                  <a:pt x="83" y="0"/>
                  <a:pt x="83" y="0"/>
                </a:cubicBezTo>
                <a:cubicBezTo>
                  <a:pt x="83" y="0"/>
                  <a:pt x="82" y="0"/>
                  <a:pt x="82" y="0"/>
                </a:cubicBezTo>
                <a:cubicBezTo>
                  <a:pt x="69" y="1"/>
                  <a:pt x="53" y="9"/>
                  <a:pt x="52" y="30"/>
                </a:cubicBezTo>
                <a:cubicBezTo>
                  <a:pt x="52" y="48"/>
                  <a:pt x="53" y="54"/>
                  <a:pt x="56" y="60"/>
                </a:cubicBezTo>
                <a:cubicBezTo>
                  <a:pt x="56" y="62"/>
                  <a:pt x="57" y="63"/>
                  <a:pt x="57" y="65"/>
                </a:cubicBezTo>
                <a:cubicBezTo>
                  <a:pt x="59" y="71"/>
                  <a:pt x="56" y="76"/>
                  <a:pt x="53" y="78"/>
                </a:cubicBezTo>
                <a:cubicBezTo>
                  <a:pt x="51" y="79"/>
                  <a:pt x="33" y="92"/>
                  <a:pt x="29" y="97"/>
                </a:cubicBezTo>
                <a:cubicBezTo>
                  <a:pt x="29" y="96"/>
                  <a:pt x="30" y="96"/>
                  <a:pt x="30" y="96"/>
                </a:cubicBezTo>
                <a:cubicBezTo>
                  <a:pt x="35" y="95"/>
                  <a:pt x="38" y="93"/>
                  <a:pt x="42" y="92"/>
                </a:cubicBezTo>
                <a:cubicBezTo>
                  <a:pt x="45" y="90"/>
                  <a:pt x="48" y="89"/>
                  <a:pt x="50" y="88"/>
                </a:cubicBezTo>
                <a:cubicBezTo>
                  <a:pt x="55" y="85"/>
                  <a:pt x="58" y="84"/>
                  <a:pt x="58" y="84"/>
                </a:cubicBezTo>
                <a:cubicBezTo>
                  <a:pt x="58" y="84"/>
                  <a:pt x="57" y="84"/>
                  <a:pt x="56" y="85"/>
                </a:cubicBezTo>
                <a:cubicBezTo>
                  <a:pt x="55" y="86"/>
                  <a:pt x="53" y="88"/>
                  <a:pt x="51" y="89"/>
                </a:cubicBezTo>
                <a:cubicBezTo>
                  <a:pt x="49" y="91"/>
                  <a:pt x="47" y="93"/>
                  <a:pt x="43" y="95"/>
                </a:cubicBezTo>
                <a:cubicBezTo>
                  <a:pt x="40" y="97"/>
                  <a:pt x="37" y="100"/>
                  <a:pt x="32" y="102"/>
                </a:cubicBezTo>
                <a:cubicBezTo>
                  <a:pt x="29" y="103"/>
                  <a:pt x="25" y="106"/>
                  <a:pt x="21" y="108"/>
                </a:cubicBezTo>
                <a:cubicBezTo>
                  <a:pt x="17" y="122"/>
                  <a:pt x="25" y="140"/>
                  <a:pt x="30" y="153"/>
                </a:cubicBezTo>
                <a:cubicBezTo>
                  <a:pt x="36" y="171"/>
                  <a:pt x="41" y="225"/>
                  <a:pt x="39" y="232"/>
                </a:cubicBezTo>
                <a:cubicBezTo>
                  <a:pt x="34" y="250"/>
                  <a:pt x="32" y="292"/>
                  <a:pt x="40" y="319"/>
                </a:cubicBezTo>
                <a:cubicBezTo>
                  <a:pt x="41" y="323"/>
                  <a:pt x="42" y="326"/>
                  <a:pt x="43" y="329"/>
                </a:cubicBezTo>
                <a:cubicBezTo>
                  <a:pt x="49" y="349"/>
                  <a:pt x="53" y="364"/>
                  <a:pt x="54" y="375"/>
                </a:cubicBezTo>
                <a:cubicBezTo>
                  <a:pt x="55" y="379"/>
                  <a:pt x="55" y="383"/>
                  <a:pt x="54" y="388"/>
                </a:cubicBezTo>
                <a:cubicBezTo>
                  <a:pt x="54" y="398"/>
                  <a:pt x="54" y="412"/>
                  <a:pt x="59" y="428"/>
                </a:cubicBezTo>
                <a:cubicBezTo>
                  <a:pt x="60" y="431"/>
                  <a:pt x="60" y="434"/>
                  <a:pt x="61" y="436"/>
                </a:cubicBezTo>
                <a:cubicBezTo>
                  <a:pt x="67" y="454"/>
                  <a:pt x="72" y="470"/>
                  <a:pt x="67" y="487"/>
                </a:cubicBezTo>
                <a:cubicBezTo>
                  <a:pt x="65" y="496"/>
                  <a:pt x="60" y="504"/>
                  <a:pt x="55" y="512"/>
                </a:cubicBezTo>
                <a:cubicBezTo>
                  <a:pt x="53" y="517"/>
                  <a:pt x="50" y="521"/>
                  <a:pt x="48" y="526"/>
                </a:cubicBezTo>
                <a:cubicBezTo>
                  <a:pt x="27" y="526"/>
                  <a:pt x="27" y="526"/>
                  <a:pt x="27" y="526"/>
                </a:cubicBezTo>
                <a:cubicBezTo>
                  <a:pt x="20" y="526"/>
                  <a:pt x="14" y="531"/>
                  <a:pt x="12" y="538"/>
                </a:cubicBezTo>
                <a:cubicBezTo>
                  <a:pt x="1" y="580"/>
                  <a:pt x="1" y="580"/>
                  <a:pt x="1" y="580"/>
                </a:cubicBezTo>
                <a:cubicBezTo>
                  <a:pt x="1" y="580"/>
                  <a:pt x="1" y="581"/>
                  <a:pt x="1" y="581"/>
                </a:cubicBezTo>
                <a:cubicBezTo>
                  <a:pt x="1" y="581"/>
                  <a:pt x="0" y="581"/>
                  <a:pt x="0" y="581"/>
                </a:cubicBezTo>
                <a:cubicBezTo>
                  <a:pt x="0" y="581"/>
                  <a:pt x="0" y="581"/>
                  <a:pt x="0" y="582"/>
                </a:cubicBezTo>
                <a:cubicBezTo>
                  <a:pt x="0" y="582"/>
                  <a:pt x="0" y="582"/>
                  <a:pt x="0" y="582"/>
                </a:cubicBezTo>
                <a:cubicBezTo>
                  <a:pt x="3" y="675"/>
                  <a:pt x="3" y="675"/>
                  <a:pt x="3" y="675"/>
                </a:cubicBezTo>
                <a:cubicBezTo>
                  <a:pt x="3" y="684"/>
                  <a:pt x="11" y="692"/>
                  <a:pt x="21" y="691"/>
                </a:cubicBezTo>
                <a:cubicBezTo>
                  <a:pt x="185" y="687"/>
                  <a:pt x="185" y="687"/>
                  <a:pt x="185" y="687"/>
                </a:cubicBezTo>
                <a:cubicBezTo>
                  <a:pt x="195" y="686"/>
                  <a:pt x="202" y="678"/>
                  <a:pt x="202" y="669"/>
                </a:cubicBezTo>
                <a:lnTo>
                  <a:pt x="199" y="576"/>
                </a:lnTo>
                <a:close/>
                <a:moveTo>
                  <a:pt x="116" y="464"/>
                </a:moveTo>
                <a:cubicBezTo>
                  <a:pt x="116" y="459"/>
                  <a:pt x="117" y="453"/>
                  <a:pt x="118" y="447"/>
                </a:cubicBezTo>
                <a:cubicBezTo>
                  <a:pt x="120" y="441"/>
                  <a:pt x="121" y="435"/>
                  <a:pt x="123" y="428"/>
                </a:cubicBezTo>
                <a:cubicBezTo>
                  <a:pt x="123" y="426"/>
                  <a:pt x="124" y="425"/>
                  <a:pt x="124" y="423"/>
                </a:cubicBezTo>
                <a:cubicBezTo>
                  <a:pt x="124" y="421"/>
                  <a:pt x="125" y="419"/>
                  <a:pt x="125" y="418"/>
                </a:cubicBezTo>
                <a:cubicBezTo>
                  <a:pt x="126" y="414"/>
                  <a:pt x="126" y="410"/>
                  <a:pt x="126" y="407"/>
                </a:cubicBezTo>
                <a:cubicBezTo>
                  <a:pt x="126" y="399"/>
                  <a:pt x="126" y="391"/>
                  <a:pt x="125" y="383"/>
                </a:cubicBezTo>
                <a:cubicBezTo>
                  <a:pt x="125" y="379"/>
                  <a:pt x="124" y="375"/>
                  <a:pt x="125" y="371"/>
                </a:cubicBezTo>
                <a:cubicBezTo>
                  <a:pt x="125" y="367"/>
                  <a:pt x="125" y="363"/>
                  <a:pt x="126" y="359"/>
                </a:cubicBezTo>
                <a:cubicBezTo>
                  <a:pt x="127" y="351"/>
                  <a:pt x="129" y="343"/>
                  <a:pt x="131" y="335"/>
                </a:cubicBezTo>
                <a:cubicBezTo>
                  <a:pt x="133" y="327"/>
                  <a:pt x="135" y="320"/>
                  <a:pt x="136" y="312"/>
                </a:cubicBezTo>
                <a:cubicBezTo>
                  <a:pt x="137" y="311"/>
                  <a:pt x="137" y="309"/>
                  <a:pt x="138" y="307"/>
                </a:cubicBezTo>
                <a:cubicBezTo>
                  <a:pt x="138" y="305"/>
                  <a:pt x="138" y="303"/>
                  <a:pt x="138" y="301"/>
                </a:cubicBezTo>
                <a:cubicBezTo>
                  <a:pt x="139" y="300"/>
                  <a:pt x="139" y="298"/>
                  <a:pt x="139" y="296"/>
                </a:cubicBezTo>
                <a:cubicBezTo>
                  <a:pt x="139" y="294"/>
                  <a:pt x="139" y="293"/>
                  <a:pt x="139" y="291"/>
                </a:cubicBezTo>
                <a:cubicBezTo>
                  <a:pt x="139" y="284"/>
                  <a:pt x="139" y="277"/>
                  <a:pt x="139" y="271"/>
                </a:cubicBezTo>
                <a:cubicBezTo>
                  <a:pt x="139" y="265"/>
                  <a:pt x="138" y="260"/>
                  <a:pt x="138" y="255"/>
                </a:cubicBezTo>
                <a:cubicBezTo>
                  <a:pt x="137" y="250"/>
                  <a:pt x="136" y="246"/>
                  <a:pt x="136" y="242"/>
                </a:cubicBezTo>
                <a:cubicBezTo>
                  <a:pt x="135" y="239"/>
                  <a:pt x="135" y="236"/>
                  <a:pt x="134" y="234"/>
                </a:cubicBezTo>
                <a:cubicBezTo>
                  <a:pt x="134" y="232"/>
                  <a:pt x="133" y="231"/>
                  <a:pt x="133" y="231"/>
                </a:cubicBezTo>
                <a:cubicBezTo>
                  <a:pt x="133" y="231"/>
                  <a:pt x="134" y="232"/>
                  <a:pt x="134" y="234"/>
                </a:cubicBezTo>
                <a:cubicBezTo>
                  <a:pt x="135" y="236"/>
                  <a:pt x="136" y="239"/>
                  <a:pt x="136" y="242"/>
                </a:cubicBezTo>
                <a:cubicBezTo>
                  <a:pt x="137" y="245"/>
                  <a:pt x="138" y="250"/>
                  <a:pt x="139" y="255"/>
                </a:cubicBezTo>
                <a:cubicBezTo>
                  <a:pt x="140" y="260"/>
                  <a:pt x="140" y="265"/>
                  <a:pt x="141" y="271"/>
                </a:cubicBezTo>
                <a:cubicBezTo>
                  <a:pt x="141" y="277"/>
                  <a:pt x="142" y="284"/>
                  <a:pt x="141" y="291"/>
                </a:cubicBezTo>
                <a:cubicBezTo>
                  <a:pt x="141" y="293"/>
                  <a:pt x="141" y="294"/>
                  <a:pt x="141" y="296"/>
                </a:cubicBezTo>
                <a:cubicBezTo>
                  <a:pt x="141" y="298"/>
                  <a:pt x="141" y="300"/>
                  <a:pt x="141" y="302"/>
                </a:cubicBezTo>
                <a:cubicBezTo>
                  <a:pt x="141" y="303"/>
                  <a:pt x="141" y="304"/>
                  <a:pt x="140" y="305"/>
                </a:cubicBezTo>
                <a:cubicBezTo>
                  <a:pt x="140" y="305"/>
                  <a:pt x="140" y="306"/>
                  <a:pt x="140" y="307"/>
                </a:cubicBezTo>
                <a:cubicBezTo>
                  <a:pt x="140" y="309"/>
                  <a:pt x="139" y="311"/>
                  <a:pt x="139" y="313"/>
                </a:cubicBezTo>
                <a:cubicBezTo>
                  <a:pt x="137" y="320"/>
                  <a:pt x="135" y="328"/>
                  <a:pt x="134" y="336"/>
                </a:cubicBezTo>
                <a:cubicBezTo>
                  <a:pt x="132" y="344"/>
                  <a:pt x="130" y="352"/>
                  <a:pt x="129" y="359"/>
                </a:cubicBezTo>
                <a:cubicBezTo>
                  <a:pt x="128" y="363"/>
                  <a:pt x="128" y="367"/>
                  <a:pt x="127" y="371"/>
                </a:cubicBezTo>
                <a:cubicBezTo>
                  <a:pt x="127" y="375"/>
                  <a:pt x="127" y="379"/>
                  <a:pt x="128" y="383"/>
                </a:cubicBezTo>
                <a:cubicBezTo>
                  <a:pt x="128" y="391"/>
                  <a:pt x="129" y="399"/>
                  <a:pt x="129" y="407"/>
                </a:cubicBezTo>
                <a:cubicBezTo>
                  <a:pt x="128" y="411"/>
                  <a:pt x="128" y="414"/>
                  <a:pt x="127" y="418"/>
                </a:cubicBezTo>
                <a:cubicBezTo>
                  <a:pt x="127" y="420"/>
                  <a:pt x="127" y="422"/>
                  <a:pt x="126" y="423"/>
                </a:cubicBezTo>
                <a:cubicBezTo>
                  <a:pt x="126" y="425"/>
                  <a:pt x="125" y="427"/>
                  <a:pt x="125" y="429"/>
                </a:cubicBezTo>
                <a:cubicBezTo>
                  <a:pt x="123" y="435"/>
                  <a:pt x="121" y="442"/>
                  <a:pt x="120" y="448"/>
                </a:cubicBezTo>
                <a:cubicBezTo>
                  <a:pt x="119" y="454"/>
                  <a:pt x="118" y="459"/>
                  <a:pt x="117" y="464"/>
                </a:cubicBezTo>
                <a:cubicBezTo>
                  <a:pt x="117" y="469"/>
                  <a:pt x="117" y="473"/>
                  <a:pt x="118" y="477"/>
                </a:cubicBezTo>
                <a:cubicBezTo>
                  <a:pt x="118" y="478"/>
                  <a:pt x="118" y="480"/>
                  <a:pt x="118" y="481"/>
                </a:cubicBezTo>
                <a:cubicBezTo>
                  <a:pt x="119" y="483"/>
                  <a:pt x="119" y="484"/>
                  <a:pt x="119" y="485"/>
                </a:cubicBezTo>
                <a:cubicBezTo>
                  <a:pt x="120" y="487"/>
                  <a:pt x="120" y="488"/>
                  <a:pt x="120" y="488"/>
                </a:cubicBezTo>
                <a:cubicBezTo>
                  <a:pt x="120" y="488"/>
                  <a:pt x="120" y="487"/>
                  <a:pt x="119" y="485"/>
                </a:cubicBezTo>
                <a:cubicBezTo>
                  <a:pt x="119" y="484"/>
                  <a:pt x="118" y="483"/>
                  <a:pt x="118" y="481"/>
                </a:cubicBezTo>
                <a:cubicBezTo>
                  <a:pt x="118" y="481"/>
                  <a:pt x="118" y="480"/>
                  <a:pt x="118" y="479"/>
                </a:cubicBezTo>
                <a:cubicBezTo>
                  <a:pt x="117" y="478"/>
                  <a:pt x="117" y="478"/>
                  <a:pt x="117" y="477"/>
                </a:cubicBezTo>
                <a:cubicBezTo>
                  <a:pt x="117" y="473"/>
                  <a:pt x="116" y="469"/>
                  <a:pt x="116" y="464"/>
                </a:cubicBezTo>
                <a:close/>
                <a:moveTo>
                  <a:pt x="58" y="40"/>
                </a:moveTo>
                <a:cubicBezTo>
                  <a:pt x="58" y="39"/>
                  <a:pt x="58" y="37"/>
                  <a:pt x="57" y="36"/>
                </a:cubicBezTo>
                <a:cubicBezTo>
                  <a:pt x="57" y="34"/>
                  <a:pt x="57" y="33"/>
                  <a:pt x="57" y="31"/>
                </a:cubicBezTo>
                <a:cubicBezTo>
                  <a:pt x="57" y="30"/>
                  <a:pt x="57" y="28"/>
                  <a:pt x="58" y="26"/>
                </a:cubicBezTo>
                <a:cubicBezTo>
                  <a:pt x="58" y="25"/>
                  <a:pt x="58" y="23"/>
                  <a:pt x="59" y="21"/>
                </a:cubicBezTo>
                <a:cubicBezTo>
                  <a:pt x="59" y="20"/>
                  <a:pt x="60" y="18"/>
                  <a:pt x="61" y="17"/>
                </a:cubicBezTo>
                <a:cubicBezTo>
                  <a:pt x="62" y="15"/>
                  <a:pt x="63" y="14"/>
                  <a:pt x="64" y="12"/>
                </a:cubicBezTo>
                <a:cubicBezTo>
                  <a:pt x="66" y="10"/>
                  <a:pt x="70" y="8"/>
                  <a:pt x="73" y="6"/>
                </a:cubicBezTo>
                <a:cubicBezTo>
                  <a:pt x="75" y="6"/>
                  <a:pt x="76" y="5"/>
                  <a:pt x="78" y="5"/>
                </a:cubicBezTo>
                <a:cubicBezTo>
                  <a:pt x="79" y="5"/>
                  <a:pt x="80" y="5"/>
                  <a:pt x="81" y="5"/>
                </a:cubicBezTo>
                <a:cubicBezTo>
                  <a:pt x="81" y="5"/>
                  <a:pt x="81" y="5"/>
                  <a:pt x="82" y="5"/>
                </a:cubicBezTo>
                <a:cubicBezTo>
                  <a:pt x="82" y="5"/>
                  <a:pt x="83" y="5"/>
                  <a:pt x="83" y="5"/>
                </a:cubicBezTo>
                <a:cubicBezTo>
                  <a:pt x="83" y="5"/>
                  <a:pt x="84" y="5"/>
                  <a:pt x="84" y="5"/>
                </a:cubicBezTo>
                <a:cubicBezTo>
                  <a:pt x="85" y="5"/>
                  <a:pt x="85" y="5"/>
                  <a:pt x="85" y="5"/>
                </a:cubicBezTo>
                <a:cubicBezTo>
                  <a:pt x="86" y="5"/>
                  <a:pt x="87" y="5"/>
                  <a:pt x="88" y="5"/>
                </a:cubicBezTo>
                <a:cubicBezTo>
                  <a:pt x="90" y="6"/>
                  <a:pt x="91" y="6"/>
                  <a:pt x="93" y="7"/>
                </a:cubicBezTo>
                <a:cubicBezTo>
                  <a:pt x="95" y="7"/>
                  <a:pt x="96" y="8"/>
                  <a:pt x="98" y="9"/>
                </a:cubicBezTo>
                <a:cubicBezTo>
                  <a:pt x="99" y="9"/>
                  <a:pt x="99" y="10"/>
                  <a:pt x="100" y="10"/>
                </a:cubicBezTo>
                <a:cubicBezTo>
                  <a:pt x="101" y="11"/>
                  <a:pt x="101" y="12"/>
                  <a:pt x="102" y="12"/>
                </a:cubicBezTo>
                <a:cubicBezTo>
                  <a:pt x="103" y="13"/>
                  <a:pt x="103" y="13"/>
                  <a:pt x="104" y="14"/>
                </a:cubicBezTo>
                <a:cubicBezTo>
                  <a:pt x="104" y="15"/>
                  <a:pt x="105" y="16"/>
                  <a:pt x="105" y="16"/>
                </a:cubicBezTo>
                <a:cubicBezTo>
                  <a:pt x="106" y="17"/>
                  <a:pt x="106" y="18"/>
                  <a:pt x="106" y="19"/>
                </a:cubicBezTo>
                <a:cubicBezTo>
                  <a:pt x="107" y="19"/>
                  <a:pt x="107" y="20"/>
                  <a:pt x="107" y="21"/>
                </a:cubicBezTo>
                <a:cubicBezTo>
                  <a:pt x="107" y="22"/>
                  <a:pt x="107" y="23"/>
                  <a:pt x="108" y="23"/>
                </a:cubicBezTo>
                <a:cubicBezTo>
                  <a:pt x="108" y="24"/>
                  <a:pt x="108" y="25"/>
                  <a:pt x="108" y="26"/>
                </a:cubicBezTo>
                <a:cubicBezTo>
                  <a:pt x="108" y="27"/>
                  <a:pt x="108" y="29"/>
                  <a:pt x="108" y="30"/>
                </a:cubicBezTo>
                <a:cubicBezTo>
                  <a:pt x="107" y="28"/>
                  <a:pt x="107" y="28"/>
                  <a:pt x="107" y="28"/>
                </a:cubicBezTo>
                <a:cubicBezTo>
                  <a:pt x="107" y="28"/>
                  <a:pt x="106" y="27"/>
                  <a:pt x="106" y="26"/>
                </a:cubicBezTo>
                <a:cubicBezTo>
                  <a:pt x="106" y="25"/>
                  <a:pt x="106" y="25"/>
                  <a:pt x="105" y="24"/>
                </a:cubicBezTo>
                <a:cubicBezTo>
                  <a:pt x="105" y="23"/>
                  <a:pt x="104" y="23"/>
                  <a:pt x="104" y="22"/>
                </a:cubicBezTo>
                <a:cubicBezTo>
                  <a:pt x="104" y="22"/>
                  <a:pt x="103" y="21"/>
                  <a:pt x="103" y="20"/>
                </a:cubicBezTo>
                <a:cubicBezTo>
                  <a:pt x="102" y="20"/>
                  <a:pt x="102" y="19"/>
                  <a:pt x="101" y="19"/>
                </a:cubicBezTo>
                <a:cubicBezTo>
                  <a:pt x="101" y="18"/>
                  <a:pt x="101" y="18"/>
                  <a:pt x="100" y="18"/>
                </a:cubicBezTo>
                <a:cubicBezTo>
                  <a:pt x="99" y="17"/>
                  <a:pt x="99" y="17"/>
                  <a:pt x="98" y="16"/>
                </a:cubicBezTo>
                <a:cubicBezTo>
                  <a:pt x="98" y="16"/>
                  <a:pt x="97" y="16"/>
                  <a:pt x="97" y="15"/>
                </a:cubicBezTo>
                <a:cubicBezTo>
                  <a:pt x="96" y="15"/>
                  <a:pt x="96" y="15"/>
                  <a:pt x="95" y="15"/>
                </a:cubicBezTo>
                <a:cubicBezTo>
                  <a:pt x="94" y="14"/>
                  <a:pt x="92" y="14"/>
                  <a:pt x="91" y="13"/>
                </a:cubicBezTo>
                <a:cubicBezTo>
                  <a:pt x="90" y="13"/>
                  <a:pt x="89" y="13"/>
                  <a:pt x="87" y="13"/>
                </a:cubicBezTo>
                <a:cubicBezTo>
                  <a:pt x="87" y="13"/>
                  <a:pt x="86" y="13"/>
                  <a:pt x="85" y="13"/>
                </a:cubicBezTo>
                <a:cubicBezTo>
                  <a:pt x="85" y="13"/>
                  <a:pt x="85" y="13"/>
                  <a:pt x="84" y="13"/>
                </a:cubicBezTo>
                <a:cubicBezTo>
                  <a:pt x="84" y="13"/>
                  <a:pt x="84" y="13"/>
                  <a:pt x="84" y="13"/>
                </a:cubicBezTo>
                <a:cubicBezTo>
                  <a:pt x="83" y="13"/>
                  <a:pt x="83" y="13"/>
                  <a:pt x="83" y="13"/>
                </a:cubicBezTo>
                <a:cubicBezTo>
                  <a:pt x="82" y="13"/>
                  <a:pt x="82" y="13"/>
                  <a:pt x="82" y="13"/>
                </a:cubicBezTo>
                <a:cubicBezTo>
                  <a:pt x="82" y="13"/>
                  <a:pt x="82" y="13"/>
                  <a:pt x="81" y="13"/>
                </a:cubicBezTo>
                <a:cubicBezTo>
                  <a:pt x="81" y="13"/>
                  <a:pt x="80" y="14"/>
                  <a:pt x="79" y="14"/>
                </a:cubicBezTo>
                <a:cubicBezTo>
                  <a:pt x="78" y="14"/>
                  <a:pt x="77" y="14"/>
                  <a:pt x="76" y="15"/>
                </a:cubicBezTo>
                <a:cubicBezTo>
                  <a:pt x="75" y="15"/>
                  <a:pt x="74" y="16"/>
                  <a:pt x="73" y="16"/>
                </a:cubicBezTo>
                <a:cubicBezTo>
                  <a:pt x="72" y="17"/>
                  <a:pt x="71" y="18"/>
                  <a:pt x="70" y="18"/>
                </a:cubicBezTo>
                <a:cubicBezTo>
                  <a:pt x="70" y="19"/>
                  <a:pt x="69" y="20"/>
                  <a:pt x="68" y="21"/>
                </a:cubicBezTo>
                <a:cubicBezTo>
                  <a:pt x="68" y="22"/>
                  <a:pt x="67" y="23"/>
                  <a:pt x="67" y="24"/>
                </a:cubicBezTo>
                <a:cubicBezTo>
                  <a:pt x="67" y="25"/>
                  <a:pt x="66" y="27"/>
                  <a:pt x="66" y="28"/>
                </a:cubicBezTo>
                <a:cubicBezTo>
                  <a:pt x="66" y="29"/>
                  <a:pt x="65" y="30"/>
                  <a:pt x="65" y="32"/>
                </a:cubicBezTo>
                <a:cubicBezTo>
                  <a:pt x="65" y="36"/>
                  <a:pt x="65" y="36"/>
                  <a:pt x="65" y="36"/>
                </a:cubicBezTo>
                <a:cubicBezTo>
                  <a:pt x="65" y="40"/>
                  <a:pt x="65" y="40"/>
                  <a:pt x="65" y="40"/>
                </a:cubicBezTo>
                <a:cubicBezTo>
                  <a:pt x="65" y="42"/>
                  <a:pt x="64" y="43"/>
                  <a:pt x="64" y="45"/>
                </a:cubicBezTo>
                <a:cubicBezTo>
                  <a:pt x="64" y="46"/>
                  <a:pt x="64" y="47"/>
                  <a:pt x="64" y="49"/>
                </a:cubicBezTo>
                <a:cubicBezTo>
                  <a:pt x="64" y="50"/>
                  <a:pt x="64" y="52"/>
                  <a:pt x="64" y="53"/>
                </a:cubicBezTo>
                <a:cubicBezTo>
                  <a:pt x="64" y="54"/>
                  <a:pt x="65" y="56"/>
                  <a:pt x="65" y="57"/>
                </a:cubicBezTo>
                <a:cubicBezTo>
                  <a:pt x="66" y="62"/>
                  <a:pt x="66" y="62"/>
                  <a:pt x="66" y="62"/>
                </a:cubicBezTo>
                <a:cubicBezTo>
                  <a:pt x="66" y="63"/>
                  <a:pt x="66" y="64"/>
                  <a:pt x="66" y="66"/>
                </a:cubicBezTo>
                <a:cubicBezTo>
                  <a:pt x="65" y="65"/>
                  <a:pt x="65" y="63"/>
                  <a:pt x="64" y="62"/>
                </a:cubicBezTo>
                <a:cubicBezTo>
                  <a:pt x="63" y="61"/>
                  <a:pt x="63" y="59"/>
                  <a:pt x="62" y="58"/>
                </a:cubicBezTo>
                <a:cubicBezTo>
                  <a:pt x="61" y="55"/>
                  <a:pt x="60" y="52"/>
                  <a:pt x="59" y="49"/>
                </a:cubicBezTo>
                <a:cubicBezTo>
                  <a:pt x="58" y="46"/>
                  <a:pt x="58" y="43"/>
                  <a:pt x="58" y="40"/>
                </a:cubicBezTo>
                <a:close/>
                <a:moveTo>
                  <a:pt x="41" y="171"/>
                </a:moveTo>
                <a:cubicBezTo>
                  <a:pt x="41" y="170"/>
                  <a:pt x="40" y="169"/>
                  <a:pt x="40" y="168"/>
                </a:cubicBezTo>
                <a:cubicBezTo>
                  <a:pt x="39" y="167"/>
                  <a:pt x="39" y="167"/>
                  <a:pt x="39" y="166"/>
                </a:cubicBezTo>
                <a:cubicBezTo>
                  <a:pt x="38" y="166"/>
                  <a:pt x="38" y="166"/>
                  <a:pt x="38" y="166"/>
                </a:cubicBezTo>
                <a:cubicBezTo>
                  <a:pt x="38" y="165"/>
                  <a:pt x="38" y="165"/>
                  <a:pt x="37" y="165"/>
                </a:cubicBezTo>
                <a:cubicBezTo>
                  <a:pt x="37" y="164"/>
                  <a:pt x="36" y="163"/>
                  <a:pt x="36" y="163"/>
                </a:cubicBezTo>
                <a:cubicBezTo>
                  <a:pt x="36" y="162"/>
                  <a:pt x="35" y="161"/>
                  <a:pt x="35" y="160"/>
                </a:cubicBezTo>
                <a:cubicBezTo>
                  <a:pt x="34" y="159"/>
                  <a:pt x="34" y="158"/>
                  <a:pt x="34" y="156"/>
                </a:cubicBezTo>
                <a:cubicBezTo>
                  <a:pt x="33" y="155"/>
                  <a:pt x="33" y="154"/>
                  <a:pt x="33" y="154"/>
                </a:cubicBezTo>
                <a:cubicBezTo>
                  <a:pt x="33" y="153"/>
                  <a:pt x="33" y="152"/>
                  <a:pt x="33" y="152"/>
                </a:cubicBezTo>
                <a:cubicBezTo>
                  <a:pt x="33" y="152"/>
                  <a:pt x="34" y="153"/>
                  <a:pt x="34" y="153"/>
                </a:cubicBezTo>
                <a:cubicBezTo>
                  <a:pt x="35" y="154"/>
                  <a:pt x="35" y="154"/>
                  <a:pt x="36" y="155"/>
                </a:cubicBezTo>
                <a:cubicBezTo>
                  <a:pt x="37" y="156"/>
                  <a:pt x="37" y="157"/>
                  <a:pt x="38" y="159"/>
                </a:cubicBezTo>
                <a:cubicBezTo>
                  <a:pt x="39" y="160"/>
                  <a:pt x="40" y="161"/>
                  <a:pt x="41" y="162"/>
                </a:cubicBezTo>
                <a:cubicBezTo>
                  <a:pt x="41" y="162"/>
                  <a:pt x="41" y="163"/>
                  <a:pt x="42" y="163"/>
                </a:cubicBezTo>
                <a:cubicBezTo>
                  <a:pt x="42" y="163"/>
                  <a:pt x="42" y="164"/>
                  <a:pt x="42" y="164"/>
                </a:cubicBezTo>
                <a:cubicBezTo>
                  <a:pt x="43" y="165"/>
                  <a:pt x="43" y="166"/>
                  <a:pt x="43" y="166"/>
                </a:cubicBezTo>
                <a:cubicBezTo>
                  <a:pt x="44" y="168"/>
                  <a:pt x="44" y="169"/>
                  <a:pt x="44" y="171"/>
                </a:cubicBezTo>
                <a:cubicBezTo>
                  <a:pt x="44" y="172"/>
                  <a:pt x="44" y="173"/>
                  <a:pt x="44" y="174"/>
                </a:cubicBezTo>
                <a:cubicBezTo>
                  <a:pt x="44" y="174"/>
                  <a:pt x="43" y="175"/>
                  <a:pt x="43" y="175"/>
                </a:cubicBezTo>
                <a:cubicBezTo>
                  <a:pt x="43" y="175"/>
                  <a:pt x="43" y="175"/>
                  <a:pt x="43" y="174"/>
                </a:cubicBezTo>
                <a:cubicBezTo>
                  <a:pt x="42" y="173"/>
                  <a:pt x="42" y="172"/>
                  <a:pt x="41" y="171"/>
                </a:cubicBezTo>
                <a:close/>
                <a:moveTo>
                  <a:pt x="52" y="542"/>
                </a:moveTo>
                <a:cubicBezTo>
                  <a:pt x="52" y="542"/>
                  <a:pt x="52" y="542"/>
                  <a:pt x="52" y="542"/>
                </a:cubicBezTo>
                <a:cubicBezTo>
                  <a:pt x="52" y="542"/>
                  <a:pt x="52" y="542"/>
                  <a:pt x="52" y="542"/>
                </a:cubicBezTo>
                <a:cubicBezTo>
                  <a:pt x="52" y="541"/>
                  <a:pt x="52" y="541"/>
                  <a:pt x="52" y="541"/>
                </a:cubicBezTo>
                <a:cubicBezTo>
                  <a:pt x="53" y="541"/>
                  <a:pt x="53" y="541"/>
                  <a:pt x="53" y="541"/>
                </a:cubicBezTo>
                <a:cubicBezTo>
                  <a:pt x="53" y="539"/>
                  <a:pt x="53" y="538"/>
                  <a:pt x="53" y="537"/>
                </a:cubicBezTo>
                <a:cubicBezTo>
                  <a:pt x="54" y="533"/>
                  <a:pt x="56" y="528"/>
                  <a:pt x="58" y="523"/>
                </a:cubicBezTo>
                <a:cubicBezTo>
                  <a:pt x="60" y="519"/>
                  <a:pt x="62" y="515"/>
                  <a:pt x="65" y="510"/>
                </a:cubicBezTo>
                <a:cubicBezTo>
                  <a:pt x="67" y="506"/>
                  <a:pt x="69" y="501"/>
                  <a:pt x="71" y="497"/>
                </a:cubicBezTo>
                <a:cubicBezTo>
                  <a:pt x="72" y="496"/>
                  <a:pt x="72" y="495"/>
                  <a:pt x="73" y="493"/>
                </a:cubicBezTo>
                <a:cubicBezTo>
                  <a:pt x="73" y="492"/>
                  <a:pt x="73" y="492"/>
                  <a:pt x="73" y="492"/>
                </a:cubicBezTo>
                <a:cubicBezTo>
                  <a:pt x="74" y="491"/>
                  <a:pt x="74" y="491"/>
                  <a:pt x="74" y="491"/>
                </a:cubicBezTo>
                <a:cubicBezTo>
                  <a:pt x="74" y="490"/>
                  <a:pt x="74" y="490"/>
                  <a:pt x="74" y="490"/>
                </a:cubicBezTo>
                <a:cubicBezTo>
                  <a:pt x="74" y="488"/>
                  <a:pt x="74" y="488"/>
                  <a:pt x="74" y="488"/>
                </a:cubicBezTo>
                <a:cubicBezTo>
                  <a:pt x="75" y="487"/>
                  <a:pt x="75" y="487"/>
                  <a:pt x="75" y="487"/>
                </a:cubicBezTo>
                <a:cubicBezTo>
                  <a:pt x="75" y="486"/>
                  <a:pt x="75" y="486"/>
                  <a:pt x="75" y="486"/>
                </a:cubicBezTo>
                <a:cubicBezTo>
                  <a:pt x="75" y="485"/>
                  <a:pt x="75" y="484"/>
                  <a:pt x="76" y="483"/>
                </a:cubicBezTo>
                <a:cubicBezTo>
                  <a:pt x="77" y="473"/>
                  <a:pt x="76" y="463"/>
                  <a:pt x="73" y="452"/>
                </a:cubicBezTo>
                <a:cubicBezTo>
                  <a:pt x="72" y="447"/>
                  <a:pt x="70" y="442"/>
                  <a:pt x="68" y="436"/>
                </a:cubicBezTo>
                <a:cubicBezTo>
                  <a:pt x="67" y="433"/>
                  <a:pt x="66" y="431"/>
                  <a:pt x="66" y="428"/>
                </a:cubicBezTo>
                <a:cubicBezTo>
                  <a:pt x="64" y="423"/>
                  <a:pt x="64" y="423"/>
                  <a:pt x="64" y="423"/>
                </a:cubicBezTo>
                <a:cubicBezTo>
                  <a:pt x="63" y="419"/>
                  <a:pt x="63" y="419"/>
                  <a:pt x="63" y="419"/>
                </a:cubicBezTo>
                <a:cubicBezTo>
                  <a:pt x="62" y="413"/>
                  <a:pt x="61" y="406"/>
                  <a:pt x="61" y="400"/>
                </a:cubicBezTo>
                <a:cubicBezTo>
                  <a:pt x="61" y="394"/>
                  <a:pt x="61" y="388"/>
                  <a:pt x="62" y="383"/>
                </a:cubicBezTo>
                <a:cubicBezTo>
                  <a:pt x="62" y="381"/>
                  <a:pt x="62" y="380"/>
                  <a:pt x="62" y="379"/>
                </a:cubicBezTo>
                <a:cubicBezTo>
                  <a:pt x="62" y="378"/>
                  <a:pt x="62" y="377"/>
                  <a:pt x="62" y="377"/>
                </a:cubicBezTo>
                <a:cubicBezTo>
                  <a:pt x="61" y="374"/>
                  <a:pt x="61" y="374"/>
                  <a:pt x="61" y="374"/>
                </a:cubicBezTo>
                <a:cubicBezTo>
                  <a:pt x="61" y="373"/>
                  <a:pt x="61" y="373"/>
                  <a:pt x="61" y="373"/>
                </a:cubicBezTo>
                <a:cubicBezTo>
                  <a:pt x="61" y="372"/>
                  <a:pt x="61" y="371"/>
                  <a:pt x="61" y="371"/>
                </a:cubicBezTo>
                <a:cubicBezTo>
                  <a:pt x="61" y="369"/>
                  <a:pt x="61" y="368"/>
                  <a:pt x="60" y="367"/>
                </a:cubicBezTo>
                <a:cubicBezTo>
                  <a:pt x="60" y="362"/>
                  <a:pt x="58" y="356"/>
                  <a:pt x="57" y="351"/>
                </a:cubicBezTo>
                <a:cubicBezTo>
                  <a:pt x="54" y="341"/>
                  <a:pt x="51" y="330"/>
                  <a:pt x="49" y="321"/>
                </a:cubicBezTo>
                <a:cubicBezTo>
                  <a:pt x="48" y="318"/>
                  <a:pt x="48" y="316"/>
                  <a:pt x="47" y="313"/>
                </a:cubicBezTo>
                <a:cubicBezTo>
                  <a:pt x="46" y="311"/>
                  <a:pt x="46" y="309"/>
                  <a:pt x="46" y="306"/>
                </a:cubicBezTo>
                <a:cubicBezTo>
                  <a:pt x="45" y="301"/>
                  <a:pt x="44" y="297"/>
                  <a:pt x="44" y="292"/>
                </a:cubicBezTo>
                <a:cubicBezTo>
                  <a:pt x="43" y="283"/>
                  <a:pt x="43" y="275"/>
                  <a:pt x="43" y="268"/>
                </a:cubicBezTo>
                <a:cubicBezTo>
                  <a:pt x="43" y="261"/>
                  <a:pt x="43" y="255"/>
                  <a:pt x="44" y="250"/>
                </a:cubicBezTo>
                <a:cubicBezTo>
                  <a:pt x="45" y="244"/>
                  <a:pt x="46" y="240"/>
                  <a:pt x="46" y="238"/>
                </a:cubicBezTo>
                <a:cubicBezTo>
                  <a:pt x="47" y="237"/>
                  <a:pt x="47" y="235"/>
                  <a:pt x="47" y="235"/>
                </a:cubicBezTo>
                <a:cubicBezTo>
                  <a:pt x="48" y="234"/>
                  <a:pt x="48" y="234"/>
                  <a:pt x="48" y="234"/>
                </a:cubicBezTo>
                <a:cubicBezTo>
                  <a:pt x="48" y="234"/>
                  <a:pt x="47" y="235"/>
                  <a:pt x="47" y="238"/>
                </a:cubicBezTo>
                <a:cubicBezTo>
                  <a:pt x="47" y="241"/>
                  <a:pt x="47" y="245"/>
                  <a:pt x="47" y="250"/>
                </a:cubicBezTo>
                <a:cubicBezTo>
                  <a:pt x="47" y="255"/>
                  <a:pt x="47" y="261"/>
                  <a:pt x="48" y="268"/>
                </a:cubicBezTo>
                <a:cubicBezTo>
                  <a:pt x="49" y="275"/>
                  <a:pt x="50" y="283"/>
                  <a:pt x="51" y="291"/>
                </a:cubicBezTo>
                <a:cubicBezTo>
                  <a:pt x="52" y="295"/>
                  <a:pt x="53" y="300"/>
                  <a:pt x="54" y="304"/>
                </a:cubicBezTo>
                <a:cubicBezTo>
                  <a:pt x="55" y="307"/>
                  <a:pt x="55" y="309"/>
                  <a:pt x="56" y="311"/>
                </a:cubicBezTo>
                <a:cubicBezTo>
                  <a:pt x="57" y="313"/>
                  <a:pt x="58" y="315"/>
                  <a:pt x="58" y="318"/>
                </a:cubicBezTo>
                <a:cubicBezTo>
                  <a:pt x="62" y="327"/>
                  <a:pt x="65" y="337"/>
                  <a:pt x="68" y="348"/>
                </a:cubicBezTo>
                <a:cubicBezTo>
                  <a:pt x="70" y="353"/>
                  <a:pt x="72" y="359"/>
                  <a:pt x="73" y="365"/>
                </a:cubicBezTo>
                <a:cubicBezTo>
                  <a:pt x="73" y="366"/>
                  <a:pt x="73" y="367"/>
                  <a:pt x="74" y="369"/>
                </a:cubicBezTo>
                <a:cubicBezTo>
                  <a:pt x="74" y="370"/>
                  <a:pt x="74" y="370"/>
                  <a:pt x="74" y="371"/>
                </a:cubicBezTo>
                <a:cubicBezTo>
                  <a:pt x="74" y="374"/>
                  <a:pt x="74" y="374"/>
                  <a:pt x="74" y="374"/>
                </a:cubicBezTo>
                <a:cubicBezTo>
                  <a:pt x="74" y="376"/>
                  <a:pt x="74" y="376"/>
                  <a:pt x="74" y="376"/>
                </a:cubicBezTo>
                <a:cubicBezTo>
                  <a:pt x="74" y="377"/>
                  <a:pt x="74" y="377"/>
                  <a:pt x="74" y="378"/>
                </a:cubicBezTo>
                <a:cubicBezTo>
                  <a:pt x="75" y="380"/>
                  <a:pt x="75" y="381"/>
                  <a:pt x="75" y="383"/>
                </a:cubicBezTo>
                <a:cubicBezTo>
                  <a:pt x="74" y="389"/>
                  <a:pt x="74" y="394"/>
                  <a:pt x="74" y="400"/>
                </a:cubicBezTo>
                <a:cubicBezTo>
                  <a:pt x="75" y="405"/>
                  <a:pt x="75" y="411"/>
                  <a:pt x="76" y="416"/>
                </a:cubicBezTo>
                <a:cubicBezTo>
                  <a:pt x="77" y="420"/>
                  <a:pt x="77" y="420"/>
                  <a:pt x="77" y="420"/>
                </a:cubicBezTo>
                <a:cubicBezTo>
                  <a:pt x="78" y="424"/>
                  <a:pt x="78" y="424"/>
                  <a:pt x="78" y="424"/>
                </a:cubicBezTo>
                <a:cubicBezTo>
                  <a:pt x="79" y="427"/>
                  <a:pt x="80" y="429"/>
                  <a:pt x="81" y="432"/>
                </a:cubicBezTo>
                <a:cubicBezTo>
                  <a:pt x="83" y="438"/>
                  <a:pt x="84" y="443"/>
                  <a:pt x="86" y="449"/>
                </a:cubicBezTo>
                <a:cubicBezTo>
                  <a:pt x="87" y="455"/>
                  <a:pt x="88" y="461"/>
                  <a:pt x="89" y="467"/>
                </a:cubicBezTo>
                <a:cubicBezTo>
                  <a:pt x="89" y="473"/>
                  <a:pt x="89" y="479"/>
                  <a:pt x="88" y="485"/>
                </a:cubicBezTo>
                <a:cubicBezTo>
                  <a:pt x="87" y="487"/>
                  <a:pt x="87" y="488"/>
                  <a:pt x="86" y="490"/>
                </a:cubicBezTo>
                <a:cubicBezTo>
                  <a:pt x="86" y="490"/>
                  <a:pt x="86" y="490"/>
                  <a:pt x="86" y="490"/>
                </a:cubicBezTo>
                <a:cubicBezTo>
                  <a:pt x="86" y="490"/>
                  <a:pt x="86" y="490"/>
                  <a:pt x="86" y="490"/>
                </a:cubicBezTo>
                <a:cubicBezTo>
                  <a:pt x="86" y="491"/>
                  <a:pt x="86" y="491"/>
                  <a:pt x="86" y="491"/>
                </a:cubicBezTo>
                <a:cubicBezTo>
                  <a:pt x="86" y="492"/>
                  <a:pt x="86" y="492"/>
                  <a:pt x="86" y="492"/>
                </a:cubicBezTo>
                <a:cubicBezTo>
                  <a:pt x="85" y="494"/>
                  <a:pt x="85" y="494"/>
                  <a:pt x="85" y="494"/>
                </a:cubicBezTo>
                <a:cubicBezTo>
                  <a:pt x="85" y="495"/>
                  <a:pt x="85" y="495"/>
                  <a:pt x="85" y="495"/>
                </a:cubicBezTo>
                <a:cubicBezTo>
                  <a:pt x="84" y="496"/>
                  <a:pt x="84" y="496"/>
                  <a:pt x="84" y="496"/>
                </a:cubicBezTo>
                <a:cubicBezTo>
                  <a:pt x="83" y="498"/>
                  <a:pt x="83" y="498"/>
                  <a:pt x="83" y="498"/>
                </a:cubicBezTo>
                <a:cubicBezTo>
                  <a:pt x="83" y="499"/>
                  <a:pt x="82" y="500"/>
                  <a:pt x="82" y="502"/>
                </a:cubicBezTo>
                <a:cubicBezTo>
                  <a:pt x="79" y="507"/>
                  <a:pt x="76" y="511"/>
                  <a:pt x="74" y="516"/>
                </a:cubicBezTo>
                <a:cubicBezTo>
                  <a:pt x="68" y="524"/>
                  <a:pt x="64" y="531"/>
                  <a:pt x="61" y="539"/>
                </a:cubicBezTo>
                <a:cubicBezTo>
                  <a:pt x="61" y="540"/>
                  <a:pt x="60" y="541"/>
                  <a:pt x="60" y="542"/>
                </a:cubicBezTo>
                <a:cubicBezTo>
                  <a:pt x="60" y="543"/>
                  <a:pt x="60" y="543"/>
                  <a:pt x="60" y="543"/>
                </a:cubicBezTo>
                <a:cubicBezTo>
                  <a:pt x="60" y="543"/>
                  <a:pt x="60" y="543"/>
                  <a:pt x="60" y="543"/>
                </a:cubicBezTo>
                <a:cubicBezTo>
                  <a:pt x="60" y="543"/>
                  <a:pt x="60" y="544"/>
                  <a:pt x="60" y="543"/>
                </a:cubicBezTo>
                <a:cubicBezTo>
                  <a:pt x="60" y="543"/>
                  <a:pt x="60" y="543"/>
                  <a:pt x="60" y="543"/>
                </a:cubicBezTo>
                <a:cubicBezTo>
                  <a:pt x="60" y="543"/>
                  <a:pt x="60" y="543"/>
                  <a:pt x="60" y="543"/>
                </a:cubicBezTo>
                <a:cubicBezTo>
                  <a:pt x="60" y="544"/>
                  <a:pt x="60" y="544"/>
                  <a:pt x="60" y="544"/>
                </a:cubicBezTo>
                <a:cubicBezTo>
                  <a:pt x="60" y="546"/>
                  <a:pt x="60" y="547"/>
                  <a:pt x="61" y="549"/>
                </a:cubicBezTo>
                <a:cubicBezTo>
                  <a:pt x="62" y="552"/>
                  <a:pt x="64" y="554"/>
                  <a:pt x="67" y="556"/>
                </a:cubicBezTo>
                <a:cubicBezTo>
                  <a:pt x="70" y="557"/>
                  <a:pt x="73" y="559"/>
                  <a:pt x="76" y="559"/>
                </a:cubicBezTo>
                <a:cubicBezTo>
                  <a:pt x="78" y="560"/>
                  <a:pt x="81" y="561"/>
                  <a:pt x="84" y="562"/>
                </a:cubicBezTo>
                <a:cubicBezTo>
                  <a:pt x="89" y="563"/>
                  <a:pt x="93" y="563"/>
                  <a:pt x="95" y="563"/>
                </a:cubicBezTo>
                <a:cubicBezTo>
                  <a:pt x="98" y="563"/>
                  <a:pt x="99" y="564"/>
                  <a:pt x="99" y="564"/>
                </a:cubicBezTo>
                <a:cubicBezTo>
                  <a:pt x="99" y="564"/>
                  <a:pt x="98" y="564"/>
                  <a:pt x="95" y="564"/>
                </a:cubicBezTo>
                <a:cubicBezTo>
                  <a:pt x="93" y="564"/>
                  <a:pt x="89" y="565"/>
                  <a:pt x="83" y="564"/>
                </a:cubicBezTo>
                <a:cubicBezTo>
                  <a:pt x="78" y="564"/>
                  <a:pt x="72" y="564"/>
                  <a:pt x="65" y="560"/>
                </a:cubicBezTo>
                <a:cubicBezTo>
                  <a:pt x="61" y="559"/>
                  <a:pt x="57" y="556"/>
                  <a:pt x="55" y="552"/>
                </a:cubicBezTo>
                <a:cubicBezTo>
                  <a:pt x="54" y="550"/>
                  <a:pt x="53" y="547"/>
                  <a:pt x="52" y="545"/>
                </a:cubicBezTo>
                <a:cubicBezTo>
                  <a:pt x="52" y="544"/>
                  <a:pt x="52" y="543"/>
                  <a:pt x="52" y="543"/>
                </a:cubicBezTo>
                <a:lnTo>
                  <a:pt x="52" y="542"/>
                </a:lnTo>
                <a:close/>
                <a:moveTo>
                  <a:pt x="182" y="654"/>
                </a:moveTo>
                <a:cubicBezTo>
                  <a:pt x="181" y="654"/>
                  <a:pt x="181" y="655"/>
                  <a:pt x="181" y="655"/>
                </a:cubicBezTo>
                <a:cubicBezTo>
                  <a:pt x="181" y="659"/>
                  <a:pt x="178" y="662"/>
                  <a:pt x="174" y="663"/>
                </a:cubicBezTo>
                <a:cubicBezTo>
                  <a:pt x="173" y="663"/>
                  <a:pt x="172" y="663"/>
                  <a:pt x="172" y="663"/>
                </a:cubicBezTo>
                <a:cubicBezTo>
                  <a:pt x="169" y="663"/>
                  <a:pt x="169" y="663"/>
                  <a:pt x="169" y="663"/>
                </a:cubicBezTo>
                <a:cubicBezTo>
                  <a:pt x="168" y="663"/>
                  <a:pt x="167" y="663"/>
                  <a:pt x="165" y="663"/>
                </a:cubicBezTo>
                <a:cubicBezTo>
                  <a:pt x="163" y="663"/>
                  <a:pt x="160" y="663"/>
                  <a:pt x="157" y="664"/>
                </a:cubicBezTo>
                <a:cubicBezTo>
                  <a:pt x="152" y="664"/>
                  <a:pt x="146" y="664"/>
                  <a:pt x="141" y="664"/>
                </a:cubicBezTo>
                <a:cubicBezTo>
                  <a:pt x="119" y="664"/>
                  <a:pt x="99" y="665"/>
                  <a:pt x="82" y="665"/>
                </a:cubicBezTo>
                <a:cubicBezTo>
                  <a:pt x="65" y="665"/>
                  <a:pt x="51" y="665"/>
                  <a:pt x="41" y="665"/>
                </a:cubicBezTo>
                <a:cubicBezTo>
                  <a:pt x="31" y="665"/>
                  <a:pt x="25" y="665"/>
                  <a:pt x="25" y="665"/>
                </a:cubicBezTo>
                <a:cubicBezTo>
                  <a:pt x="25" y="665"/>
                  <a:pt x="31" y="665"/>
                  <a:pt x="41" y="664"/>
                </a:cubicBezTo>
                <a:cubicBezTo>
                  <a:pt x="51" y="664"/>
                  <a:pt x="65" y="663"/>
                  <a:pt x="82" y="662"/>
                </a:cubicBezTo>
                <a:cubicBezTo>
                  <a:pt x="99" y="662"/>
                  <a:pt x="119" y="661"/>
                  <a:pt x="141" y="660"/>
                </a:cubicBezTo>
                <a:cubicBezTo>
                  <a:pt x="146" y="660"/>
                  <a:pt x="151" y="660"/>
                  <a:pt x="157" y="659"/>
                </a:cubicBezTo>
                <a:cubicBezTo>
                  <a:pt x="160" y="659"/>
                  <a:pt x="162" y="659"/>
                  <a:pt x="165" y="659"/>
                </a:cubicBezTo>
                <a:cubicBezTo>
                  <a:pt x="167" y="659"/>
                  <a:pt x="168" y="659"/>
                  <a:pt x="169" y="659"/>
                </a:cubicBezTo>
                <a:cubicBezTo>
                  <a:pt x="171" y="659"/>
                  <a:pt x="171" y="659"/>
                  <a:pt x="171" y="659"/>
                </a:cubicBezTo>
                <a:cubicBezTo>
                  <a:pt x="172" y="659"/>
                  <a:pt x="173" y="659"/>
                  <a:pt x="173" y="659"/>
                </a:cubicBezTo>
                <a:cubicBezTo>
                  <a:pt x="175" y="658"/>
                  <a:pt x="177" y="656"/>
                  <a:pt x="177" y="654"/>
                </a:cubicBezTo>
                <a:cubicBezTo>
                  <a:pt x="177" y="654"/>
                  <a:pt x="177" y="654"/>
                  <a:pt x="177" y="654"/>
                </a:cubicBezTo>
                <a:cubicBezTo>
                  <a:pt x="177" y="654"/>
                  <a:pt x="177" y="653"/>
                  <a:pt x="177" y="653"/>
                </a:cubicBezTo>
                <a:cubicBezTo>
                  <a:pt x="177" y="651"/>
                  <a:pt x="177" y="651"/>
                  <a:pt x="177" y="651"/>
                </a:cubicBezTo>
                <a:cubicBezTo>
                  <a:pt x="177" y="647"/>
                  <a:pt x="177" y="647"/>
                  <a:pt x="177" y="647"/>
                </a:cubicBezTo>
                <a:cubicBezTo>
                  <a:pt x="177" y="641"/>
                  <a:pt x="177" y="635"/>
                  <a:pt x="176" y="629"/>
                </a:cubicBezTo>
                <a:cubicBezTo>
                  <a:pt x="176" y="624"/>
                  <a:pt x="176" y="618"/>
                  <a:pt x="176" y="612"/>
                </a:cubicBezTo>
                <a:cubicBezTo>
                  <a:pt x="176" y="608"/>
                  <a:pt x="176" y="608"/>
                  <a:pt x="176" y="608"/>
                </a:cubicBezTo>
                <a:cubicBezTo>
                  <a:pt x="176" y="606"/>
                  <a:pt x="176" y="606"/>
                  <a:pt x="176" y="606"/>
                </a:cubicBezTo>
                <a:cubicBezTo>
                  <a:pt x="176" y="605"/>
                  <a:pt x="176" y="605"/>
                  <a:pt x="176" y="604"/>
                </a:cubicBezTo>
                <a:cubicBezTo>
                  <a:pt x="175" y="602"/>
                  <a:pt x="173" y="601"/>
                  <a:pt x="171" y="600"/>
                </a:cubicBezTo>
                <a:cubicBezTo>
                  <a:pt x="171" y="600"/>
                  <a:pt x="169" y="600"/>
                  <a:pt x="168" y="600"/>
                </a:cubicBezTo>
                <a:cubicBezTo>
                  <a:pt x="166" y="600"/>
                  <a:pt x="165" y="600"/>
                  <a:pt x="163" y="600"/>
                </a:cubicBezTo>
                <a:cubicBezTo>
                  <a:pt x="161" y="601"/>
                  <a:pt x="158" y="601"/>
                  <a:pt x="155" y="601"/>
                </a:cubicBezTo>
                <a:cubicBezTo>
                  <a:pt x="150" y="601"/>
                  <a:pt x="144" y="601"/>
                  <a:pt x="139" y="601"/>
                </a:cubicBezTo>
                <a:cubicBezTo>
                  <a:pt x="128" y="601"/>
                  <a:pt x="118" y="601"/>
                  <a:pt x="108" y="602"/>
                </a:cubicBezTo>
                <a:cubicBezTo>
                  <a:pt x="98" y="602"/>
                  <a:pt x="89" y="602"/>
                  <a:pt x="80" y="602"/>
                </a:cubicBezTo>
                <a:cubicBezTo>
                  <a:pt x="63" y="602"/>
                  <a:pt x="49" y="602"/>
                  <a:pt x="39" y="602"/>
                </a:cubicBezTo>
                <a:cubicBezTo>
                  <a:pt x="29" y="602"/>
                  <a:pt x="23" y="602"/>
                  <a:pt x="23" y="602"/>
                </a:cubicBezTo>
                <a:cubicBezTo>
                  <a:pt x="23" y="602"/>
                  <a:pt x="29" y="602"/>
                  <a:pt x="39" y="602"/>
                </a:cubicBezTo>
                <a:cubicBezTo>
                  <a:pt x="49" y="601"/>
                  <a:pt x="63" y="600"/>
                  <a:pt x="80" y="600"/>
                </a:cubicBezTo>
                <a:cubicBezTo>
                  <a:pt x="89" y="599"/>
                  <a:pt x="98" y="599"/>
                  <a:pt x="108" y="598"/>
                </a:cubicBezTo>
                <a:cubicBezTo>
                  <a:pt x="118" y="598"/>
                  <a:pt x="128" y="598"/>
                  <a:pt x="139" y="597"/>
                </a:cubicBezTo>
                <a:cubicBezTo>
                  <a:pt x="144" y="597"/>
                  <a:pt x="150" y="597"/>
                  <a:pt x="155" y="597"/>
                </a:cubicBezTo>
                <a:cubicBezTo>
                  <a:pt x="158" y="596"/>
                  <a:pt x="161" y="596"/>
                  <a:pt x="163" y="596"/>
                </a:cubicBezTo>
                <a:cubicBezTo>
                  <a:pt x="165" y="596"/>
                  <a:pt x="166" y="596"/>
                  <a:pt x="168" y="596"/>
                </a:cubicBezTo>
                <a:cubicBezTo>
                  <a:pt x="170" y="596"/>
                  <a:pt x="170" y="596"/>
                  <a:pt x="170" y="596"/>
                </a:cubicBezTo>
                <a:cubicBezTo>
                  <a:pt x="170" y="596"/>
                  <a:pt x="170" y="596"/>
                  <a:pt x="170" y="596"/>
                </a:cubicBezTo>
                <a:cubicBezTo>
                  <a:pt x="170" y="596"/>
                  <a:pt x="170" y="596"/>
                  <a:pt x="170" y="596"/>
                </a:cubicBezTo>
                <a:cubicBezTo>
                  <a:pt x="171" y="596"/>
                  <a:pt x="171" y="596"/>
                  <a:pt x="171" y="596"/>
                </a:cubicBezTo>
                <a:cubicBezTo>
                  <a:pt x="171" y="596"/>
                  <a:pt x="172" y="596"/>
                  <a:pt x="172" y="596"/>
                </a:cubicBezTo>
                <a:cubicBezTo>
                  <a:pt x="176" y="597"/>
                  <a:pt x="179" y="600"/>
                  <a:pt x="180" y="603"/>
                </a:cubicBezTo>
                <a:cubicBezTo>
                  <a:pt x="180" y="604"/>
                  <a:pt x="180" y="605"/>
                  <a:pt x="180" y="606"/>
                </a:cubicBezTo>
                <a:cubicBezTo>
                  <a:pt x="180" y="608"/>
                  <a:pt x="180" y="608"/>
                  <a:pt x="180" y="608"/>
                </a:cubicBezTo>
                <a:cubicBezTo>
                  <a:pt x="180" y="612"/>
                  <a:pt x="180" y="612"/>
                  <a:pt x="180" y="612"/>
                </a:cubicBezTo>
                <a:cubicBezTo>
                  <a:pt x="181" y="618"/>
                  <a:pt x="181" y="624"/>
                  <a:pt x="181" y="629"/>
                </a:cubicBezTo>
                <a:cubicBezTo>
                  <a:pt x="181" y="635"/>
                  <a:pt x="181" y="641"/>
                  <a:pt x="181" y="646"/>
                </a:cubicBezTo>
                <a:cubicBezTo>
                  <a:pt x="182" y="651"/>
                  <a:pt x="182" y="651"/>
                  <a:pt x="182" y="651"/>
                </a:cubicBezTo>
                <a:cubicBezTo>
                  <a:pt x="182" y="653"/>
                  <a:pt x="182" y="653"/>
                  <a:pt x="182" y="653"/>
                </a:cubicBezTo>
                <a:cubicBezTo>
                  <a:pt x="182" y="653"/>
                  <a:pt x="182" y="653"/>
                  <a:pt x="182" y="654"/>
                </a:cubicBezTo>
                <a:close/>
                <a:moveTo>
                  <a:pt x="192" y="575"/>
                </a:moveTo>
                <a:cubicBezTo>
                  <a:pt x="191" y="575"/>
                  <a:pt x="188" y="576"/>
                  <a:pt x="185" y="576"/>
                </a:cubicBezTo>
                <a:cubicBezTo>
                  <a:pt x="179" y="576"/>
                  <a:pt x="170" y="577"/>
                  <a:pt x="159" y="577"/>
                </a:cubicBezTo>
                <a:cubicBezTo>
                  <a:pt x="154" y="578"/>
                  <a:pt x="148" y="578"/>
                  <a:pt x="142" y="578"/>
                </a:cubicBezTo>
                <a:cubicBezTo>
                  <a:pt x="135" y="579"/>
                  <a:pt x="129" y="579"/>
                  <a:pt x="122" y="579"/>
                </a:cubicBezTo>
                <a:cubicBezTo>
                  <a:pt x="115" y="579"/>
                  <a:pt x="108" y="580"/>
                  <a:pt x="101" y="580"/>
                </a:cubicBezTo>
                <a:cubicBezTo>
                  <a:pt x="94" y="580"/>
                  <a:pt x="87" y="580"/>
                  <a:pt x="80" y="581"/>
                </a:cubicBezTo>
                <a:cubicBezTo>
                  <a:pt x="73" y="581"/>
                  <a:pt x="65" y="581"/>
                  <a:pt x="58" y="581"/>
                </a:cubicBezTo>
                <a:cubicBezTo>
                  <a:pt x="51" y="582"/>
                  <a:pt x="44" y="582"/>
                  <a:pt x="38" y="582"/>
                </a:cubicBezTo>
                <a:cubicBezTo>
                  <a:pt x="31" y="582"/>
                  <a:pt x="24" y="582"/>
                  <a:pt x="18" y="582"/>
                </a:cubicBezTo>
                <a:cubicBezTo>
                  <a:pt x="17" y="582"/>
                  <a:pt x="15" y="582"/>
                  <a:pt x="14" y="582"/>
                </a:cubicBezTo>
                <a:cubicBezTo>
                  <a:pt x="12" y="582"/>
                  <a:pt x="12" y="582"/>
                  <a:pt x="12" y="582"/>
                </a:cubicBezTo>
                <a:cubicBezTo>
                  <a:pt x="12" y="582"/>
                  <a:pt x="12" y="582"/>
                  <a:pt x="12" y="582"/>
                </a:cubicBezTo>
                <a:cubicBezTo>
                  <a:pt x="11" y="582"/>
                  <a:pt x="11" y="582"/>
                  <a:pt x="11" y="582"/>
                </a:cubicBezTo>
                <a:cubicBezTo>
                  <a:pt x="11" y="582"/>
                  <a:pt x="10" y="582"/>
                  <a:pt x="10" y="582"/>
                </a:cubicBezTo>
                <a:cubicBezTo>
                  <a:pt x="9" y="582"/>
                  <a:pt x="9" y="581"/>
                  <a:pt x="8" y="581"/>
                </a:cubicBezTo>
                <a:cubicBezTo>
                  <a:pt x="7" y="580"/>
                  <a:pt x="6" y="578"/>
                  <a:pt x="6" y="576"/>
                </a:cubicBezTo>
                <a:cubicBezTo>
                  <a:pt x="6" y="576"/>
                  <a:pt x="6" y="575"/>
                  <a:pt x="6" y="575"/>
                </a:cubicBezTo>
                <a:cubicBezTo>
                  <a:pt x="6" y="574"/>
                  <a:pt x="6" y="574"/>
                  <a:pt x="6" y="574"/>
                </a:cubicBezTo>
                <a:cubicBezTo>
                  <a:pt x="6" y="573"/>
                  <a:pt x="7" y="572"/>
                  <a:pt x="7" y="572"/>
                </a:cubicBezTo>
                <a:cubicBezTo>
                  <a:pt x="8" y="567"/>
                  <a:pt x="10" y="562"/>
                  <a:pt x="11" y="558"/>
                </a:cubicBezTo>
                <a:cubicBezTo>
                  <a:pt x="12" y="553"/>
                  <a:pt x="14" y="550"/>
                  <a:pt x="14" y="547"/>
                </a:cubicBezTo>
                <a:cubicBezTo>
                  <a:pt x="15" y="544"/>
                  <a:pt x="16" y="541"/>
                  <a:pt x="17" y="540"/>
                </a:cubicBezTo>
                <a:cubicBezTo>
                  <a:pt x="17" y="538"/>
                  <a:pt x="18" y="537"/>
                  <a:pt x="18" y="537"/>
                </a:cubicBezTo>
                <a:cubicBezTo>
                  <a:pt x="18" y="537"/>
                  <a:pt x="17" y="538"/>
                  <a:pt x="17" y="540"/>
                </a:cubicBezTo>
                <a:cubicBezTo>
                  <a:pt x="17" y="541"/>
                  <a:pt x="16" y="544"/>
                  <a:pt x="15" y="547"/>
                </a:cubicBezTo>
                <a:cubicBezTo>
                  <a:pt x="15" y="550"/>
                  <a:pt x="14" y="554"/>
                  <a:pt x="13" y="558"/>
                </a:cubicBezTo>
                <a:cubicBezTo>
                  <a:pt x="12" y="562"/>
                  <a:pt x="11" y="567"/>
                  <a:pt x="10" y="572"/>
                </a:cubicBezTo>
                <a:cubicBezTo>
                  <a:pt x="9" y="573"/>
                  <a:pt x="9" y="574"/>
                  <a:pt x="9" y="574"/>
                </a:cubicBezTo>
                <a:cubicBezTo>
                  <a:pt x="9" y="575"/>
                  <a:pt x="9" y="575"/>
                  <a:pt x="9" y="575"/>
                </a:cubicBezTo>
                <a:cubicBezTo>
                  <a:pt x="9" y="576"/>
                  <a:pt x="9" y="576"/>
                  <a:pt x="9" y="576"/>
                </a:cubicBezTo>
                <a:cubicBezTo>
                  <a:pt x="9" y="577"/>
                  <a:pt x="9" y="578"/>
                  <a:pt x="10" y="578"/>
                </a:cubicBezTo>
                <a:cubicBezTo>
                  <a:pt x="10" y="579"/>
                  <a:pt x="10" y="579"/>
                  <a:pt x="11" y="579"/>
                </a:cubicBezTo>
                <a:cubicBezTo>
                  <a:pt x="11" y="579"/>
                  <a:pt x="11" y="579"/>
                  <a:pt x="11" y="579"/>
                </a:cubicBezTo>
                <a:cubicBezTo>
                  <a:pt x="12" y="579"/>
                  <a:pt x="12" y="579"/>
                  <a:pt x="12" y="579"/>
                </a:cubicBezTo>
                <a:cubicBezTo>
                  <a:pt x="12" y="579"/>
                  <a:pt x="12" y="579"/>
                  <a:pt x="12" y="579"/>
                </a:cubicBezTo>
                <a:cubicBezTo>
                  <a:pt x="12" y="579"/>
                  <a:pt x="12" y="579"/>
                  <a:pt x="12" y="579"/>
                </a:cubicBezTo>
                <a:cubicBezTo>
                  <a:pt x="12" y="579"/>
                  <a:pt x="12" y="579"/>
                  <a:pt x="12" y="579"/>
                </a:cubicBezTo>
                <a:cubicBezTo>
                  <a:pt x="12" y="579"/>
                  <a:pt x="12" y="579"/>
                  <a:pt x="12" y="579"/>
                </a:cubicBezTo>
                <a:cubicBezTo>
                  <a:pt x="13" y="579"/>
                  <a:pt x="13" y="579"/>
                  <a:pt x="13" y="579"/>
                </a:cubicBezTo>
                <a:cubicBezTo>
                  <a:pt x="15" y="579"/>
                  <a:pt x="16" y="579"/>
                  <a:pt x="18" y="579"/>
                </a:cubicBezTo>
                <a:cubicBezTo>
                  <a:pt x="24" y="578"/>
                  <a:pt x="31" y="578"/>
                  <a:pt x="37" y="578"/>
                </a:cubicBezTo>
                <a:cubicBezTo>
                  <a:pt x="44" y="577"/>
                  <a:pt x="51" y="577"/>
                  <a:pt x="58" y="577"/>
                </a:cubicBezTo>
                <a:cubicBezTo>
                  <a:pt x="65" y="577"/>
                  <a:pt x="73" y="576"/>
                  <a:pt x="80" y="576"/>
                </a:cubicBezTo>
                <a:cubicBezTo>
                  <a:pt x="87" y="576"/>
                  <a:pt x="94" y="576"/>
                  <a:pt x="101" y="576"/>
                </a:cubicBezTo>
                <a:cubicBezTo>
                  <a:pt x="108" y="576"/>
                  <a:pt x="115" y="575"/>
                  <a:pt x="122" y="575"/>
                </a:cubicBezTo>
                <a:cubicBezTo>
                  <a:pt x="129" y="575"/>
                  <a:pt x="135" y="575"/>
                  <a:pt x="141" y="575"/>
                </a:cubicBezTo>
                <a:cubicBezTo>
                  <a:pt x="148" y="575"/>
                  <a:pt x="154" y="575"/>
                  <a:pt x="159" y="575"/>
                </a:cubicBezTo>
                <a:cubicBezTo>
                  <a:pt x="170" y="575"/>
                  <a:pt x="179" y="575"/>
                  <a:pt x="185" y="575"/>
                </a:cubicBezTo>
                <a:cubicBezTo>
                  <a:pt x="188" y="575"/>
                  <a:pt x="191" y="575"/>
                  <a:pt x="192" y="575"/>
                </a:cubicBezTo>
                <a:cubicBezTo>
                  <a:pt x="194" y="575"/>
                  <a:pt x="195" y="575"/>
                  <a:pt x="195" y="575"/>
                </a:cubicBezTo>
                <a:cubicBezTo>
                  <a:pt x="195" y="575"/>
                  <a:pt x="194" y="575"/>
                  <a:pt x="192" y="57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 name="Text Box 3"/>
          <p:cNvSpPr txBox="1"/>
          <p:nvPr/>
        </p:nvSpPr>
        <p:spPr>
          <a:xfrm>
            <a:off x="1645935" y="608285"/>
            <a:ext cx="5776595" cy="953135"/>
          </a:xfrm>
          <a:prstGeom prst="rect">
            <a:avLst/>
          </a:prstGeom>
          <a:noFill/>
        </p:spPr>
        <p:txBody>
          <a:bodyPr wrap="square" rtlCol="0">
            <a:spAutoFit/>
          </a:bodyPr>
          <a:lstStyle/>
          <a:p>
            <a:pPr algn="ctr"/>
            <a:r>
              <a:rPr lang="vi-VN" altLang="en-US" sz="2400" dirty="0">
                <a:solidFill>
                  <a:schemeClr val="accent2"/>
                </a:solidFill>
                <a:latin typeface="+mj-lt"/>
                <a:cs typeface="Arial" panose="020B0604020202020204" pitchFamily="34" charset="0"/>
                <a:sym typeface="+mn-ea"/>
              </a:rPr>
              <a:t>ĐẠI HỌC SƯ PHẠM KỸ THUẬT</a:t>
            </a:r>
            <a:br>
              <a:rPr lang="vi-VN" altLang="en-US" dirty="0">
                <a:solidFill>
                  <a:schemeClr val="accent2"/>
                </a:solidFill>
                <a:latin typeface="+mj-lt"/>
                <a:cs typeface="Arial" panose="020B0604020202020204" pitchFamily="34" charset="0"/>
                <a:sym typeface="+mn-ea"/>
              </a:rPr>
            </a:br>
            <a:r>
              <a:rPr lang="vi-VN" altLang="en-US" sz="1800" dirty="0">
                <a:solidFill>
                  <a:schemeClr val="bg1">
                    <a:lumMod val="10000"/>
                  </a:schemeClr>
                </a:solidFill>
                <a:latin typeface="+mj-lt"/>
                <a:cs typeface="Arial" panose="020B0604020202020204" pitchFamily="34" charset="0"/>
                <a:sym typeface="+mn-ea"/>
              </a:rPr>
              <a:t>KHOA CÔNG NGHỆ </a:t>
            </a:r>
            <a:r>
              <a:rPr lang="en-US" altLang="vi-VN" sz="1800" dirty="0">
                <a:solidFill>
                  <a:schemeClr val="bg1">
                    <a:lumMod val="10000"/>
                  </a:schemeClr>
                </a:solidFill>
                <a:latin typeface="+mj-lt"/>
                <a:cs typeface="Arial" panose="020B0604020202020204" pitchFamily="34" charset="0"/>
                <a:sym typeface="+mn-ea"/>
              </a:rPr>
              <a:t>SỐ</a:t>
            </a:r>
            <a:br>
              <a:rPr lang="en-US" dirty="0">
                <a:solidFill>
                  <a:schemeClr val="accent2"/>
                </a:solidFill>
                <a:latin typeface="+mj-lt"/>
                <a:cs typeface="Arial" panose="020B0604020202020204" pitchFamily="34" charset="0"/>
                <a:sym typeface="+mn-ea"/>
              </a:rPr>
            </a:br>
            <a:endParaRPr lang="en-US" dirty="0">
              <a:latin typeface="+mj-lt"/>
            </a:endParaRPr>
          </a:p>
        </p:txBody>
      </p:sp>
      <p:sp>
        <p:nvSpPr>
          <p:cNvPr id="8" name="Google Shape;393;p40"/>
          <p:cNvSpPr txBox="1">
            <a:spLocks noGrp="1"/>
          </p:cNvSpPr>
          <p:nvPr>
            <p:ph type="ctrTitle"/>
          </p:nvPr>
        </p:nvSpPr>
        <p:spPr>
          <a:xfrm>
            <a:off x="1443339" y="1243071"/>
            <a:ext cx="6226175" cy="5664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3600" dirty="0">
                <a:solidFill>
                  <a:schemeClr val="accent2"/>
                </a:solidFill>
                <a:latin typeface="Times New Roman" panose="02020603050405020304" pitchFamily="18" charset="0"/>
                <a:cs typeface="Times New Roman" panose="02020603050405020304" pitchFamily="18" charset="0"/>
              </a:rPr>
            </a:br>
            <a:br>
              <a:rPr lang="en-US" sz="3600" dirty="0">
                <a:solidFill>
                  <a:schemeClr val="accent2"/>
                </a:solidFill>
                <a:latin typeface="Times New Roman" panose="02020603050405020304" pitchFamily="18" charset="0"/>
                <a:cs typeface="Times New Roman" panose="02020603050405020304" pitchFamily="18" charset="0"/>
              </a:rPr>
            </a:br>
            <a:br>
              <a:rPr lang="en-US" sz="3600" dirty="0">
                <a:solidFill>
                  <a:schemeClr val="accent2"/>
                </a:solidFill>
                <a:latin typeface="Times New Roman" panose="02020603050405020304" pitchFamily="18" charset="0"/>
                <a:cs typeface="Times New Roman" panose="02020603050405020304" pitchFamily="18" charset="0"/>
              </a:rPr>
            </a:br>
            <a:br>
              <a:rPr lang="en-US" sz="3600" dirty="0">
                <a:solidFill>
                  <a:schemeClr val="accent2"/>
                </a:solidFill>
                <a:latin typeface="Times New Roman" panose="02020603050405020304" pitchFamily="18" charset="0"/>
                <a:cs typeface="Times New Roman" panose="02020603050405020304" pitchFamily="18" charset="0"/>
              </a:rPr>
            </a:br>
            <a:br>
              <a:rPr lang="en-US" sz="3600" dirty="0">
                <a:solidFill>
                  <a:schemeClr val="accent2"/>
                </a:solidFill>
                <a:latin typeface="Times New Roman" panose="02020603050405020304" pitchFamily="18" charset="0"/>
                <a:cs typeface="Times New Roman" panose="02020603050405020304" pitchFamily="18" charset="0"/>
              </a:rPr>
            </a:br>
            <a:br>
              <a:rPr lang="en-US" sz="3600" dirty="0">
                <a:solidFill>
                  <a:schemeClr val="accent2"/>
                </a:solidFill>
                <a:latin typeface="Times New Roman" panose="02020603050405020304" pitchFamily="18" charset="0"/>
                <a:cs typeface="Times New Roman" panose="02020603050405020304" pitchFamily="18" charset="0"/>
              </a:rPr>
            </a:br>
            <a:r>
              <a:rPr lang="en-US" sz="3600" dirty="0">
                <a:solidFill>
                  <a:schemeClr val="accent2"/>
                </a:solidFill>
                <a:latin typeface="Times New Roman" panose="02020603050405020304" pitchFamily="18" charset="0"/>
                <a:cs typeface="Times New Roman" panose="02020603050405020304" pitchFamily="18" charset="0"/>
              </a:rPr>
              <a:t>                                                   </a:t>
            </a:r>
            <a:br>
              <a:rPr lang="en-US" sz="3600" dirty="0">
                <a:solidFill>
                  <a:schemeClr val="accent2"/>
                </a:solidFill>
                <a:latin typeface="Times New Roman" panose="02020603050405020304" pitchFamily="18" charset="0"/>
                <a:cs typeface="Times New Roman" panose="02020603050405020304" pitchFamily="18" charset="0"/>
              </a:rPr>
            </a:br>
            <a:br>
              <a:rPr lang="en-US" sz="3600" dirty="0">
                <a:solidFill>
                  <a:schemeClr val="accent2"/>
                </a:solidFill>
                <a:latin typeface="Times New Roman" panose="02020603050405020304" pitchFamily="18" charset="0"/>
                <a:cs typeface="Times New Roman" panose="02020603050405020304" pitchFamily="18" charset="0"/>
              </a:rPr>
            </a:br>
            <a:r>
              <a:rPr lang="en-US" altLang="vi-VN" sz="2000" dirty="0">
                <a:solidFill>
                  <a:srgbClr val="FF0000"/>
                </a:solidFill>
                <a:latin typeface="Times New Roman" panose="02020603050405020304" pitchFamily="18" charset="0"/>
                <a:cs typeface="Times New Roman" panose="02020603050405020304" pitchFamily="18" charset="0"/>
              </a:rPr>
              <a:t>BÁO CÁO YÊU CẦU PHẦN MỀM</a:t>
            </a:r>
          </a:p>
        </p:txBody>
      </p:sp>
      <p:sp>
        <p:nvSpPr>
          <p:cNvPr id="9" name="Text Box 4"/>
          <p:cNvSpPr txBox="1"/>
          <p:nvPr/>
        </p:nvSpPr>
        <p:spPr>
          <a:xfrm>
            <a:off x="1998328" y="1807011"/>
            <a:ext cx="5116195" cy="523220"/>
          </a:xfrm>
          <a:prstGeom prst="rect">
            <a:avLst/>
          </a:prstGeom>
          <a:noFill/>
        </p:spPr>
        <p:txBody>
          <a:bodyPr wrap="square" rtlCol="0">
            <a:spAutoFit/>
          </a:bodyPr>
          <a:lstStyle/>
          <a:p>
            <a:pPr algn="ctr"/>
            <a:r>
              <a:rPr lang="en-US" dirty="0">
                <a:solidFill>
                  <a:srgbClr val="FF3399"/>
                </a:solidFill>
                <a:latin typeface="+mj-lt"/>
                <a:cs typeface="Arial" panose="020B0604020202020204" pitchFamily="34" charset="0"/>
                <a:sym typeface="+mn-ea"/>
              </a:rPr>
              <a:t>ĐỀ TÀI: XÂY DỰNG WEBSITE ĐẶT VÉ XEM PHIM </a:t>
            </a:r>
            <a:r>
              <a:rPr lang="en-US" i="1" dirty="0">
                <a:solidFill>
                  <a:srgbClr val="FF3399"/>
                </a:solidFill>
                <a:latin typeface="+mj-lt"/>
                <a:cs typeface="Arial" panose="020B0604020202020204" pitchFamily="34" charset="0"/>
                <a:sym typeface="+mn-ea"/>
              </a:rPr>
              <a:t>CINEBOOKER</a:t>
            </a:r>
            <a:endParaRPr lang="en-US" i="1" dirty="0">
              <a:solidFill>
                <a:srgbClr val="FF3399"/>
              </a:solidFill>
              <a:latin typeface="+mj-lt"/>
            </a:endParaRPr>
          </a:p>
        </p:txBody>
      </p:sp>
      <p:sp>
        <p:nvSpPr>
          <p:cNvPr id="10" name="Text Box 5"/>
          <p:cNvSpPr txBox="1"/>
          <p:nvPr/>
        </p:nvSpPr>
        <p:spPr>
          <a:xfrm>
            <a:off x="2444266" y="2444277"/>
            <a:ext cx="3134995" cy="328930"/>
          </a:xfrm>
          <a:prstGeom prst="rect">
            <a:avLst/>
          </a:prstGeom>
          <a:noFill/>
        </p:spPr>
        <p:txBody>
          <a:bodyPr wrap="square" rtlCol="0">
            <a:noAutofit/>
          </a:bodyPr>
          <a:lstStyle/>
          <a:p>
            <a:r>
              <a:rPr lang="en-US" b="1" dirty="0" err="1">
                <a:latin typeface="+mj-lt"/>
              </a:rPr>
              <a:t>Lớp</a:t>
            </a:r>
            <a:r>
              <a:rPr lang="en-US" b="1" dirty="0">
                <a:latin typeface="+mj-lt"/>
              </a:rPr>
              <a:t> </a:t>
            </a:r>
            <a:r>
              <a:rPr lang="en-US" b="1" dirty="0" err="1">
                <a:latin typeface="+mj-lt"/>
              </a:rPr>
              <a:t>học</a:t>
            </a:r>
            <a:r>
              <a:rPr lang="en-US" b="1" dirty="0">
                <a:latin typeface="+mj-lt"/>
              </a:rPr>
              <a:t> </a:t>
            </a:r>
            <a:r>
              <a:rPr lang="en-US" b="1" dirty="0" err="1">
                <a:latin typeface="+mj-lt"/>
              </a:rPr>
              <a:t>phần</a:t>
            </a:r>
            <a:r>
              <a:rPr lang="en-US" b="1" dirty="0">
                <a:latin typeface="+mj-lt"/>
              </a:rPr>
              <a:t>: 124CNPM02</a:t>
            </a:r>
          </a:p>
        </p:txBody>
      </p:sp>
      <p:sp>
        <p:nvSpPr>
          <p:cNvPr id="11" name="Google Shape;394;p40"/>
          <p:cNvSpPr txBox="1">
            <a:spLocks noGrp="1"/>
          </p:cNvSpPr>
          <p:nvPr>
            <p:ph type="subTitle" idx="1"/>
          </p:nvPr>
        </p:nvSpPr>
        <p:spPr>
          <a:xfrm>
            <a:off x="2309176" y="2814520"/>
            <a:ext cx="4091624" cy="1835082"/>
          </a:xfrm>
          <a:prstGeom prst="rect">
            <a:avLst/>
          </a:prstGeom>
        </p:spPr>
        <p:txBody>
          <a:bodyPr spcFirstLastPara="1" wrap="square" lIns="91425" tIns="91425" rIns="91425" bIns="91425" anchor="t" anchorCtr="0">
            <a:noAutofit/>
          </a:bodyPr>
          <a:lstStyle/>
          <a:p>
            <a:pPr eaLnBrk="1" hangingPunct="1">
              <a:buSzPct val="75000"/>
            </a:pPr>
            <a:r>
              <a:rPr sz="1400" b="1" dirty="0" err="1">
                <a:latin typeface="+mj-lt"/>
                <a:cs typeface="Times New Roman" panose="02020603050405020304" charset="0"/>
                <a:sym typeface="+mn-ea"/>
              </a:rPr>
              <a:t>Nhóm</a:t>
            </a:r>
            <a:r>
              <a:rPr sz="1400" b="1" dirty="0">
                <a:latin typeface="+mj-lt"/>
                <a:cs typeface="Times New Roman" panose="02020603050405020304" charset="0"/>
                <a:sym typeface="+mn-ea"/>
              </a:rPr>
              <a:t> </a:t>
            </a:r>
            <a:r>
              <a:rPr lang="vi-VN" sz="1400" b="1" dirty="0">
                <a:latin typeface="+mj-lt"/>
                <a:cs typeface="Times New Roman" panose="02020603050405020304" charset="0"/>
                <a:sym typeface="+mn-ea"/>
              </a:rPr>
              <a:t>10 </a:t>
            </a:r>
            <a:r>
              <a:rPr sz="1400" b="1" dirty="0">
                <a:latin typeface="+mj-lt"/>
                <a:cs typeface="Times New Roman" panose="02020603050405020304" charset="0"/>
                <a:sym typeface="+mn-ea"/>
              </a:rPr>
              <a:t>:</a:t>
            </a:r>
            <a:r>
              <a:rPr lang="en-US" sz="1400" b="1" dirty="0">
                <a:latin typeface="+mj-lt"/>
                <a:cs typeface="Times New Roman" panose="02020603050405020304" charset="0"/>
                <a:sym typeface="+mn-ea"/>
              </a:rPr>
              <a:t>  </a:t>
            </a:r>
            <a:r>
              <a:rPr lang="vi-VN" b="1" dirty="0">
                <a:latin typeface="+mj-lt"/>
              </a:rPr>
              <a:t>Trần Nguyễn Thanh Dương</a:t>
            </a:r>
            <a:br>
              <a:rPr lang="vi-VN" b="1" dirty="0">
                <a:latin typeface="+mj-lt"/>
              </a:rPr>
            </a:br>
            <a:r>
              <a:rPr lang="en-US" b="1" dirty="0">
                <a:latin typeface="+mj-lt"/>
              </a:rPr>
              <a:t>	   </a:t>
            </a:r>
            <a:r>
              <a:rPr lang="vi-VN" b="1" dirty="0">
                <a:latin typeface="+mj-lt"/>
              </a:rPr>
              <a:t>Đặng Ngọc Dũng</a:t>
            </a:r>
            <a:br>
              <a:rPr lang="vi-VN" b="1" dirty="0">
                <a:latin typeface="+mj-lt"/>
              </a:rPr>
            </a:br>
            <a:r>
              <a:rPr lang="en-US" b="1" dirty="0">
                <a:latin typeface="+mj-lt"/>
              </a:rPr>
              <a:t>           </a:t>
            </a:r>
            <a:r>
              <a:rPr lang="vi-VN" b="1" dirty="0">
                <a:latin typeface="+mj-lt"/>
              </a:rPr>
              <a:t>Nguyễn Vũ Khanh</a:t>
            </a:r>
            <a:br>
              <a:rPr lang="vi-VN" b="1" dirty="0">
                <a:latin typeface="+mj-lt"/>
              </a:rPr>
            </a:br>
            <a:r>
              <a:rPr lang="en-US" b="1" dirty="0">
                <a:latin typeface="+mj-lt"/>
              </a:rPr>
              <a:t>           </a:t>
            </a:r>
            <a:r>
              <a:rPr lang="vi-VN" b="1" dirty="0">
                <a:latin typeface="+mj-lt"/>
              </a:rPr>
              <a:t>Trần Phước Lộc</a:t>
            </a:r>
            <a:br>
              <a:rPr lang="vi-VN" b="1" dirty="0">
                <a:latin typeface="+mj-lt"/>
              </a:rPr>
            </a:br>
            <a:r>
              <a:rPr lang="en-US" b="1" dirty="0">
                <a:latin typeface="+mj-lt"/>
              </a:rPr>
              <a:t>           </a:t>
            </a:r>
            <a:r>
              <a:rPr lang="vi-VN" b="1" dirty="0">
                <a:latin typeface="+mj-lt"/>
              </a:rPr>
              <a:t>Lê Đức Thiện</a:t>
            </a:r>
            <a:br>
              <a:rPr lang="vi-VN" b="1" dirty="0">
                <a:latin typeface="+mj-lt"/>
              </a:rPr>
            </a:br>
            <a:r>
              <a:rPr lang="en-US" b="1" dirty="0">
                <a:latin typeface="+mj-lt"/>
              </a:rPr>
              <a:t>           </a:t>
            </a:r>
            <a:r>
              <a:rPr lang="vi-VN" b="1" dirty="0">
                <a:latin typeface="+mj-lt"/>
              </a:rPr>
              <a:t>Lê Minh Toàn</a:t>
            </a:r>
            <a:endParaRPr lang="en-US" sz="1400" dirty="0">
              <a:latin typeface="+mj-lt"/>
              <a:cs typeface="Times New Roman" panose="02020603050405020304" charset="0"/>
            </a:endParaRPr>
          </a:p>
        </p:txBody>
      </p:sp>
      <p:pic>
        <p:nvPicPr>
          <p:cNvPr id="12" name="Picture 11" descr="th"/>
          <p:cNvPicPr>
            <a:picLocks noChangeAspect="1"/>
          </p:cNvPicPr>
          <p:nvPr/>
        </p:nvPicPr>
        <p:blipFill>
          <a:blip r:embed="rId3"/>
          <a:stretch>
            <a:fillRect/>
          </a:stretch>
        </p:blipFill>
        <p:spPr>
          <a:xfrm>
            <a:off x="833955" y="692950"/>
            <a:ext cx="1057275" cy="1057275"/>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a:extLst>
            <a:ext uri="{FF2B5EF4-FFF2-40B4-BE49-F238E27FC236}">
              <a16:creationId xmlns:a16="http://schemas.microsoft.com/office/drawing/2014/main" id="{2F1AD4FE-6F99-7005-DF19-86637B8B0505}"/>
            </a:ext>
          </a:extLst>
        </p:cNvPr>
        <p:cNvGrpSpPr/>
        <p:nvPr/>
      </p:nvGrpSpPr>
      <p:grpSpPr>
        <a:xfrm>
          <a:off x="0" y="0"/>
          <a:ext cx="0" cy="0"/>
          <a:chOff x="0" y="0"/>
          <a:chExt cx="0" cy="0"/>
        </a:xfrm>
      </p:grpSpPr>
      <p:grpSp>
        <p:nvGrpSpPr>
          <p:cNvPr id="30" name="Group 27">
            <a:extLst>
              <a:ext uri="{FF2B5EF4-FFF2-40B4-BE49-F238E27FC236}">
                <a16:creationId xmlns:a16="http://schemas.microsoft.com/office/drawing/2014/main" id="{1E874A8C-4C4A-0B1E-720E-21F1ED7C7202}"/>
              </a:ext>
            </a:extLst>
          </p:cNvPr>
          <p:cNvGrpSpPr/>
          <p:nvPr/>
        </p:nvGrpSpPr>
        <p:grpSpPr>
          <a:xfrm>
            <a:off x="209656" y="856973"/>
            <a:ext cx="1695981" cy="535617"/>
            <a:chOff x="0" y="0"/>
            <a:chExt cx="12902403" cy="2527358"/>
          </a:xfrm>
        </p:grpSpPr>
        <p:sp>
          <p:nvSpPr>
            <p:cNvPr id="31" name="Freeform 28">
              <a:extLst>
                <a:ext uri="{FF2B5EF4-FFF2-40B4-BE49-F238E27FC236}">
                  <a16:creationId xmlns:a16="http://schemas.microsoft.com/office/drawing/2014/main" id="{F321CBA7-1F51-8235-4B6C-BEA9D9788A6F}"/>
                </a:ext>
              </a:extLst>
            </p:cNvPr>
            <p:cNvSpPr/>
            <p:nvPr/>
          </p:nvSpPr>
          <p:spPr>
            <a:xfrm>
              <a:off x="0" y="0"/>
              <a:ext cx="12902404" cy="2527358"/>
            </a:xfrm>
            <a:custGeom>
              <a:avLst/>
              <a:gdLst/>
              <a:ahLst/>
              <a:cxnLst/>
              <a:rect l="l" t="t" r="r" b="b"/>
              <a:pathLst>
                <a:path w="12902404" h="2527358">
                  <a:moveTo>
                    <a:pt x="12777943" y="2527358"/>
                  </a:moveTo>
                  <a:lnTo>
                    <a:pt x="124460" y="2527358"/>
                  </a:lnTo>
                  <a:cubicBezTo>
                    <a:pt x="55880" y="2527358"/>
                    <a:pt x="0" y="2471478"/>
                    <a:pt x="0" y="2402898"/>
                  </a:cubicBezTo>
                  <a:lnTo>
                    <a:pt x="0" y="124460"/>
                  </a:lnTo>
                  <a:cubicBezTo>
                    <a:pt x="0" y="55880"/>
                    <a:pt x="55880" y="0"/>
                    <a:pt x="124460" y="0"/>
                  </a:cubicBezTo>
                  <a:lnTo>
                    <a:pt x="12777944" y="0"/>
                  </a:lnTo>
                  <a:cubicBezTo>
                    <a:pt x="12846524" y="0"/>
                    <a:pt x="12902404" y="55880"/>
                    <a:pt x="12902404" y="124460"/>
                  </a:cubicBezTo>
                  <a:lnTo>
                    <a:pt x="12902404" y="2402898"/>
                  </a:lnTo>
                  <a:cubicBezTo>
                    <a:pt x="12902404" y="2471478"/>
                    <a:pt x="12846524" y="2527358"/>
                    <a:pt x="12777944" y="2527358"/>
                  </a:cubicBezTo>
                  <a:close/>
                </a:path>
              </a:pathLst>
            </a:custGeom>
            <a:solidFill>
              <a:srgbClr val="4184A9"/>
            </a:solidFill>
          </p:spPr>
          <p:txBody>
            <a:bodyPr/>
            <a:lstStyle/>
            <a:p>
              <a:endParaRPr lang="en-US" dirty="0">
                <a:latin typeface="Times New Roman" panose="02020603050405020304" pitchFamily="18" charset="0"/>
                <a:cs typeface="Times New Roman" panose="02020603050405020304" pitchFamily="18" charset="0"/>
              </a:endParaRPr>
            </a:p>
          </p:txBody>
        </p:sp>
      </p:grpSp>
      <p:grpSp>
        <p:nvGrpSpPr>
          <p:cNvPr id="32" name="Group 29">
            <a:extLst>
              <a:ext uri="{FF2B5EF4-FFF2-40B4-BE49-F238E27FC236}">
                <a16:creationId xmlns:a16="http://schemas.microsoft.com/office/drawing/2014/main" id="{0344C83F-0006-9CC0-0285-8B839D1620FE}"/>
              </a:ext>
            </a:extLst>
          </p:cNvPr>
          <p:cNvGrpSpPr/>
          <p:nvPr/>
        </p:nvGrpSpPr>
        <p:grpSpPr>
          <a:xfrm>
            <a:off x="7227268" y="868490"/>
            <a:ext cx="1695085" cy="528682"/>
            <a:chOff x="0" y="0"/>
            <a:chExt cx="12902403" cy="2583240"/>
          </a:xfrm>
        </p:grpSpPr>
        <p:sp>
          <p:nvSpPr>
            <p:cNvPr id="33" name="Freeform 30">
              <a:extLst>
                <a:ext uri="{FF2B5EF4-FFF2-40B4-BE49-F238E27FC236}">
                  <a16:creationId xmlns:a16="http://schemas.microsoft.com/office/drawing/2014/main" id="{378A721D-9214-A248-A0DF-6072C74A428D}"/>
                </a:ext>
              </a:extLst>
            </p:cNvPr>
            <p:cNvSpPr/>
            <p:nvPr/>
          </p:nvSpPr>
          <p:spPr>
            <a:xfrm>
              <a:off x="0" y="0"/>
              <a:ext cx="12902404" cy="2583240"/>
            </a:xfrm>
            <a:custGeom>
              <a:avLst/>
              <a:gdLst/>
              <a:ahLst/>
              <a:cxnLst/>
              <a:rect l="l" t="t" r="r" b="b"/>
              <a:pathLst>
                <a:path w="12902404" h="2583240">
                  <a:moveTo>
                    <a:pt x="12777943" y="2583240"/>
                  </a:moveTo>
                  <a:lnTo>
                    <a:pt x="124460" y="2583240"/>
                  </a:lnTo>
                  <a:cubicBezTo>
                    <a:pt x="55880" y="2583240"/>
                    <a:pt x="0" y="2527360"/>
                    <a:pt x="0" y="2458780"/>
                  </a:cubicBezTo>
                  <a:lnTo>
                    <a:pt x="0" y="124460"/>
                  </a:lnTo>
                  <a:cubicBezTo>
                    <a:pt x="0" y="55880"/>
                    <a:pt x="55880" y="0"/>
                    <a:pt x="124460" y="0"/>
                  </a:cubicBezTo>
                  <a:lnTo>
                    <a:pt x="12777944" y="0"/>
                  </a:lnTo>
                  <a:cubicBezTo>
                    <a:pt x="12846524" y="0"/>
                    <a:pt x="12902404" y="55880"/>
                    <a:pt x="12902404" y="124460"/>
                  </a:cubicBezTo>
                  <a:lnTo>
                    <a:pt x="12902404" y="2458780"/>
                  </a:lnTo>
                  <a:cubicBezTo>
                    <a:pt x="12902404" y="2527360"/>
                    <a:pt x="12846524" y="2583240"/>
                    <a:pt x="12777944" y="2583240"/>
                  </a:cubicBezTo>
                  <a:close/>
                </a:path>
              </a:pathLst>
            </a:custGeom>
            <a:solidFill>
              <a:srgbClr val="65A0F1"/>
            </a:solidFill>
          </p:spPr>
          <p:txBody>
            <a:bodyPr/>
            <a:lstStyle/>
            <a:p>
              <a:endParaRPr lang="en-US" dirty="0">
                <a:latin typeface="Times New Roman" panose="02020603050405020304" pitchFamily="18" charset="0"/>
                <a:cs typeface="Times New Roman" panose="02020603050405020304" pitchFamily="18" charset="0"/>
              </a:endParaRPr>
            </a:p>
          </p:txBody>
        </p:sp>
      </p:grpSp>
      <p:grpSp>
        <p:nvGrpSpPr>
          <p:cNvPr id="34" name="Group 31">
            <a:extLst>
              <a:ext uri="{FF2B5EF4-FFF2-40B4-BE49-F238E27FC236}">
                <a16:creationId xmlns:a16="http://schemas.microsoft.com/office/drawing/2014/main" id="{35B46C4F-EA8D-94BA-81B0-97A9BF56E8EA}"/>
              </a:ext>
            </a:extLst>
          </p:cNvPr>
          <p:cNvGrpSpPr/>
          <p:nvPr/>
        </p:nvGrpSpPr>
        <p:grpSpPr>
          <a:xfrm>
            <a:off x="202559" y="3775678"/>
            <a:ext cx="1695084" cy="527183"/>
            <a:chOff x="0" y="0"/>
            <a:chExt cx="12902403" cy="2583240"/>
          </a:xfrm>
        </p:grpSpPr>
        <p:sp>
          <p:nvSpPr>
            <p:cNvPr id="35" name="Freeform 32">
              <a:extLst>
                <a:ext uri="{FF2B5EF4-FFF2-40B4-BE49-F238E27FC236}">
                  <a16:creationId xmlns:a16="http://schemas.microsoft.com/office/drawing/2014/main" id="{6BDE8F9E-E924-E694-74DE-474E242AE144}"/>
                </a:ext>
              </a:extLst>
            </p:cNvPr>
            <p:cNvSpPr/>
            <p:nvPr/>
          </p:nvSpPr>
          <p:spPr>
            <a:xfrm>
              <a:off x="0" y="0"/>
              <a:ext cx="12902404" cy="2583240"/>
            </a:xfrm>
            <a:custGeom>
              <a:avLst/>
              <a:gdLst/>
              <a:ahLst/>
              <a:cxnLst/>
              <a:rect l="l" t="t" r="r" b="b"/>
              <a:pathLst>
                <a:path w="12902404" h="2583240">
                  <a:moveTo>
                    <a:pt x="12777943" y="2583240"/>
                  </a:moveTo>
                  <a:lnTo>
                    <a:pt x="124460" y="2583240"/>
                  </a:lnTo>
                  <a:cubicBezTo>
                    <a:pt x="55880" y="2583240"/>
                    <a:pt x="0" y="2527360"/>
                    <a:pt x="0" y="2458780"/>
                  </a:cubicBezTo>
                  <a:lnTo>
                    <a:pt x="0" y="124460"/>
                  </a:lnTo>
                  <a:cubicBezTo>
                    <a:pt x="0" y="55880"/>
                    <a:pt x="55880" y="0"/>
                    <a:pt x="124460" y="0"/>
                  </a:cubicBezTo>
                  <a:lnTo>
                    <a:pt x="12777944" y="0"/>
                  </a:lnTo>
                  <a:cubicBezTo>
                    <a:pt x="12846524" y="0"/>
                    <a:pt x="12902404" y="55880"/>
                    <a:pt x="12902404" y="124460"/>
                  </a:cubicBezTo>
                  <a:lnTo>
                    <a:pt x="12902404" y="2458780"/>
                  </a:lnTo>
                  <a:cubicBezTo>
                    <a:pt x="12902404" y="2527360"/>
                    <a:pt x="12846524" y="2583240"/>
                    <a:pt x="12777944" y="2583240"/>
                  </a:cubicBezTo>
                  <a:close/>
                </a:path>
              </a:pathLst>
            </a:custGeom>
            <a:solidFill>
              <a:srgbClr val="37C9EF"/>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36" name="Group 33">
            <a:extLst>
              <a:ext uri="{FF2B5EF4-FFF2-40B4-BE49-F238E27FC236}">
                <a16:creationId xmlns:a16="http://schemas.microsoft.com/office/drawing/2014/main" id="{1F379227-3E51-0A1B-0727-5F40AE082515}"/>
              </a:ext>
            </a:extLst>
          </p:cNvPr>
          <p:cNvGrpSpPr/>
          <p:nvPr/>
        </p:nvGrpSpPr>
        <p:grpSpPr>
          <a:xfrm>
            <a:off x="7227268" y="3801920"/>
            <a:ext cx="1695084" cy="527183"/>
            <a:chOff x="0" y="0"/>
            <a:chExt cx="12902403" cy="2583240"/>
          </a:xfrm>
        </p:grpSpPr>
        <p:sp>
          <p:nvSpPr>
            <p:cNvPr id="37" name="Freeform 34">
              <a:extLst>
                <a:ext uri="{FF2B5EF4-FFF2-40B4-BE49-F238E27FC236}">
                  <a16:creationId xmlns:a16="http://schemas.microsoft.com/office/drawing/2014/main" id="{9BE686D0-FAB8-D307-7D87-93FDA5CEF7C8}"/>
                </a:ext>
              </a:extLst>
            </p:cNvPr>
            <p:cNvSpPr/>
            <p:nvPr/>
          </p:nvSpPr>
          <p:spPr>
            <a:xfrm>
              <a:off x="0" y="0"/>
              <a:ext cx="12902404" cy="2583240"/>
            </a:xfrm>
            <a:custGeom>
              <a:avLst/>
              <a:gdLst/>
              <a:ahLst/>
              <a:cxnLst/>
              <a:rect l="l" t="t" r="r" b="b"/>
              <a:pathLst>
                <a:path w="12902404" h="2583240">
                  <a:moveTo>
                    <a:pt x="12777943" y="2583240"/>
                  </a:moveTo>
                  <a:lnTo>
                    <a:pt x="124460" y="2583240"/>
                  </a:lnTo>
                  <a:cubicBezTo>
                    <a:pt x="55880" y="2583240"/>
                    <a:pt x="0" y="2527360"/>
                    <a:pt x="0" y="2458780"/>
                  </a:cubicBezTo>
                  <a:lnTo>
                    <a:pt x="0" y="124460"/>
                  </a:lnTo>
                  <a:cubicBezTo>
                    <a:pt x="0" y="55880"/>
                    <a:pt x="55880" y="0"/>
                    <a:pt x="124460" y="0"/>
                  </a:cubicBezTo>
                  <a:lnTo>
                    <a:pt x="12777944" y="0"/>
                  </a:lnTo>
                  <a:cubicBezTo>
                    <a:pt x="12846524" y="0"/>
                    <a:pt x="12902404" y="55880"/>
                    <a:pt x="12902404" y="124460"/>
                  </a:cubicBezTo>
                  <a:lnTo>
                    <a:pt x="12902404" y="2458780"/>
                  </a:lnTo>
                  <a:cubicBezTo>
                    <a:pt x="12902404" y="2527360"/>
                    <a:pt x="12846524" y="2583240"/>
                    <a:pt x="12777944" y="2583240"/>
                  </a:cubicBezTo>
                  <a:close/>
                </a:path>
              </a:pathLst>
            </a:custGeom>
            <a:solidFill>
              <a:srgbClr val="2C92D5"/>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38" name="TextBox 35">
            <a:extLst>
              <a:ext uri="{FF2B5EF4-FFF2-40B4-BE49-F238E27FC236}">
                <a16:creationId xmlns:a16="http://schemas.microsoft.com/office/drawing/2014/main" id="{9F3C7282-24E1-8572-C552-795FED67601C}"/>
              </a:ext>
            </a:extLst>
          </p:cNvPr>
          <p:cNvSpPr txBox="1"/>
          <p:nvPr/>
        </p:nvSpPr>
        <p:spPr>
          <a:xfrm>
            <a:off x="278265" y="820666"/>
            <a:ext cx="1469989" cy="397994"/>
          </a:xfrm>
          <a:prstGeom prst="rect">
            <a:avLst/>
          </a:prstGeom>
        </p:spPr>
        <p:txBody>
          <a:bodyPr wrap="square" lIns="0" tIns="0" rIns="0" bIns="0" rtlCol="0" anchor="t">
            <a:spAutoFit/>
          </a:bodyPr>
          <a:lstStyle/>
          <a:p>
            <a:pPr algn="ctr">
              <a:lnSpc>
                <a:spcPts val="3749"/>
              </a:lnSpc>
            </a:pPr>
            <a:r>
              <a:rPr lang="en-US" spc="124" dirty="0" err="1">
                <a:solidFill>
                  <a:srgbClr val="FFFFFF"/>
                </a:solidFill>
                <a:latin typeface="Times New Roman" panose="02020603050405020304" pitchFamily="18" charset="0"/>
                <a:cs typeface="Times New Roman" panose="02020603050405020304" pitchFamily="18" charset="0"/>
              </a:rPr>
              <a:t>Đặt</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vé</a:t>
            </a:r>
            <a:endParaRPr lang="en-US" spc="124" dirty="0">
              <a:solidFill>
                <a:srgbClr val="FFFFFF"/>
              </a:solidFill>
              <a:latin typeface="Times New Roman" panose="02020603050405020304" pitchFamily="18" charset="0"/>
              <a:cs typeface="Times New Roman" panose="02020603050405020304" pitchFamily="18" charset="0"/>
            </a:endParaRPr>
          </a:p>
        </p:txBody>
      </p:sp>
      <p:grpSp>
        <p:nvGrpSpPr>
          <p:cNvPr id="43" name="Group 40">
            <a:extLst>
              <a:ext uri="{FF2B5EF4-FFF2-40B4-BE49-F238E27FC236}">
                <a16:creationId xmlns:a16="http://schemas.microsoft.com/office/drawing/2014/main" id="{1A2D8A74-1E40-635E-E565-352421AD4283}"/>
              </a:ext>
            </a:extLst>
          </p:cNvPr>
          <p:cNvGrpSpPr/>
          <p:nvPr/>
        </p:nvGrpSpPr>
        <p:grpSpPr>
          <a:xfrm>
            <a:off x="5729712" y="1039423"/>
            <a:ext cx="1498209" cy="214643"/>
            <a:chOff x="0" y="0"/>
            <a:chExt cx="3545840" cy="508000"/>
          </a:xfrm>
        </p:grpSpPr>
        <p:sp>
          <p:nvSpPr>
            <p:cNvPr id="44" name="Freeform 41">
              <a:extLst>
                <a:ext uri="{FF2B5EF4-FFF2-40B4-BE49-F238E27FC236}">
                  <a16:creationId xmlns:a16="http://schemas.microsoft.com/office/drawing/2014/main" id="{7C20BD7B-C43F-C4FE-276B-3E557E5B52B7}"/>
                </a:ext>
              </a:extLst>
            </p:cNvPr>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45" name="Freeform 42">
              <a:extLst>
                <a:ext uri="{FF2B5EF4-FFF2-40B4-BE49-F238E27FC236}">
                  <a16:creationId xmlns:a16="http://schemas.microsoft.com/office/drawing/2014/main" id="{934CBAF2-5CC1-B691-D329-D95A91B4FD2E}"/>
                </a:ext>
              </a:extLst>
            </p:cNvPr>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37C9EF"/>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46" name="Group 43">
            <a:extLst>
              <a:ext uri="{FF2B5EF4-FFF2-40B4-BE49-F238E27FC236}">
                <a16:creationId xmlns:a16="http://schemas.microsoft.com/office/drawing/2014/main" id="{9985E3C8-9B4F-AAC0-EA10-3E05D21FD290}"/>
              </a:ext>
            </a:extLst>
          </p:cNvPr>
          <p:cNvGrpSpPr/>
          <p:nvPr/>
        </p:nvGrpSpPr>
        <p:grpSpPr>
          <a:xfrm rot="-10800000">
            <a:off x="1897645" y="3938568"/>
            <a:ext cx="1498209" cy="214643"/>
            <a:chOff x="0" y="0"/>
            <a:chExt cx="3545840" cy="508000"/>
          </a:xfrm>
        </p:grpSpPr>
        <p:sp>
          <p:nvSpPr>
            <p:cNvPr id="47" name="Freeform 44">
              <a:extLst>
                <a:ext uri="{FF2B5EF4-FFF2-40B4-BE49-F238E27FC236}">
                  <a16:creationId xmlns:a16="http://schemas.microsoft.com/office/drawing/2014/main" id="{619C0DD3-196D-5D7F-C23E-7A32D97385E0}"/>
                </a:ext>
              </a:extLst>
            </p:cNvPr>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48" name="Freeform 45">
              <a:extLst>
                <a:ext uri="{FF2B5EF4-FFF2-40B4-BE49-F238E27FC236}">
                  <a16:creationId xmlns:a16="http://schemas.microsoft.com/office/drawing/2014/main" id="{F8E6DDF4-0FFF-B45B-CCCB-550D0DCB21AF}"/>
                </a:ext>
              </a:extLst>
            </p:cNvPr>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3EDAD8"/>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49" name="Group 46">
            <a:extLst>
              <a:ext uri="{FF2B5EF4-FFF2-40B4-BE49-F238E27FC236}">
                <a16:creationId xmlns:a16="http://schemas.microsoft.com/office/drawing/2014/main" id="{07801D86-25A1-BF19-95EB-8F7A1F05175F}"/>
              </a:ext>
            </a:extLst>
          </p:cNvPr>
          <p:cNvGrpSpPr/>
          <p:nvPr/>
        </p:nvGrpSpPr>
        <p:grpSpPr>
          <a:xfrm rot="-10800000">
            <a:off x="1905637" y="1039425"/>
            <a:ext cx="1498209" cy="214643"/>
            <a:chOff x="0" y="0"/>
            <a:chExt cx="3545840" cy="508000"/>
          </a:xfrm>
        </p:grpSpPr>
        <p:sp>
          <p:nvSpPr>
            <p:cNvPr id="50" name="Freeform 47">
              <a:extLst>
                <a:ext uri="{FF2B5EF4-FFF2-40B4-BE49-F238E27FC236}">
                  <a16:creationId xmlns:a16="http://schemas.microsoft.com/office/drawing/2014/main" id="{0C58CDDA-1472-2661-6CFF-8262E45545A7}"/>
                </a:ext>
              </a:extLst>
            </p:cNvPr>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51" name="Freeform 48">
              <a:extLst>
                <a:ext uri="{FF2B5EF4-FFF2-40B4-BE49-F238E27FC236}">
                  <a16:creationId xmlns:a16="http://schemas.microsoft.com/office/drawing/2014/main" id="{28D57C0D-F889-F2C8-812A-B1738DDB1E7C}"/>
                </a:ext>
              </a:extLst>
            </p:cNvPr>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6EAE9"/>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52" name="Group 49">
            <a:extLst>
              <a:ext uri="{FF2B5EF4-FFF2-40B4-BE49-F238E27FC236}">
                <a16:creationId xmlns:a16="http://schemas.microsoft.com/office/drawing/2014/main" id="{E9608FCB-952C-898F-2E8F-B9EE8FB30187}"/>
              </a:ext>
            </a:extLst>
          </p:cNvPr>
          <p:cNvGrpSpPr/>
          <p:nvPr/>
        </p:nvGrpSpPr>
        <p:grpSpPr>
          <a:xfrm>
            <a:off x="3387864" y="1132832"/>
            <a:ext cx="2357830" cy="2920606"/>
            <a:chOff x="0" y="0"/>
            <a:chExt cx="7172446" cy="6830411"/>
          </a:xfrm>
        </p:grpSpPr>
        <p:sp>
          <p:nvSpPr>
            <p:cNvPr id="53" name="AutoShape 50">
              <a:extLst>
                <a:ext uri="{FF2B5EF4-FFF2-40B4-BE49-F238E27FC236}">
                  <a16:creationId xmlns:a16="http://schemas.microsoft.com/office/drawing/2014/main" id="{0AB6BC1F-807F-9F1E-F344-C42AAC38AE49}"/>
                </a:ext>
              </a:extLst>
            </p:cNvPr>
            <p:cNvSpPr/>
            <p:nvPr/>
          </p:nvSpPr>
          <p:spPr>
            <a:xfrm>
              <a:off x="0" y="3366590"/>
              <a:ext cx="7123831" cy="48616"/>
            </a:xfrm>
            <a:prstGeom prst="rect">
              <a:avLst/>
            </a:prstGeom>
            <a:solidFill>
              <a:srgbClr val="191919">
                <a:alpha val="19608"/>
              </a:srgbClr>
            </a:solidFill>
          </p:spPr>
          <p:txBody>
            <a:bodyPr/>
            <a:lstStyle/>
            <a:p>
              <a:endParaRPr lang="en-US" sz="1000">
                <a:latin typeface="Times New Roman" panose="02020603050405020304" pitchFamily="18" charset="0"/>
                <a:cs typeface="Times New Roman" panose="02020603050405020304" pitchFamily="18" charset="0"/>
              </a:endParaRPr>
            </a:p>
          </p:txBody>
        </p:sp>
        <p:sp>
          <p:nvSpPr>
            <p:cNvPr id="54" name="AutoShape 51">
              <a:extLst>
                <a:ext uri="{FF2B5EF4-FFF2-40B4-BE49-F238E27FC236}">
                  <a16:creationId xmlns:a16="http://schemas.microsoft.com/office/drawing/2014/main" id="{E0AB8F53-35B4-DD3E-653D-A91135869188}"/>
                </a:ext>
              </a:extLst>
            </p:cNvPr>
            <p:cNvSpPr/>
            <p:nvPr/>
          </p:nvSpPr>
          <p:spPr>
            <a:xfrm rot="-5400000">
              <a:off x="3732933" y="3390898"/>
              <a:ext cx="6830411" cy="48616"/>
            </a:xfrm>
            <a:prstGeom prst="rect">
              <a:avLst/>
            </a:prstGeom>
            <a:solidFill>
              <a:srgbClr val="191919">
                <a:alpha val="19608"/>
              </a:srgbClr>
            </a:solidFill>
          </p:spPr>
          <p:txBody>
            <a:bodyPr/>
            <a:lstStyle/>
            <a:p>
              <a:endParaRPr lang="en-US" sz="1000">
                <a:latin typeface="Times New Roman" panose="02020603050405020304" pitchFamily="18" charset="0"/>
                <a:cs typeface="Times New Roman" panose="02020603050405020304" pitchFamily="18" charset="0"/>
              </a:endParaRPr>
            </a:p>
          </p:txBody>
        </p:sp>
        <p:sp>
          <p:nvSpPr>
            <p:cNvPr id="55" name="AutoShape 52">
              <a:extLst>
                <a:ext uri="{FF2B5EF4-FFF2-40B4-BE49-F238E27FC236}">
                  <a16:creationId xmlns:a16="http://schemas.microsoft.com/office/drawing/2014/main" id="{BFF97BF8-782E-F89D-E4E2-FFCB4DB2EFA8}"/>
                </a:ext>
              </a:extLst>
            </p:cNvPr>
            <p:cNvSpPr/>
            <p:nvPr/>
          </p:nvSpPr>
          <p:spPr>
            <a:xfrm rot="-5400000">
              <a:off x="-3390898" y="3390898"/>
              <a:ext cx="6830411" cy="48616"/>
            </a:xfrm>
            <a:prstGeom prst="rect">
              <a:avLst/>
            </a:prstGeom>
            <a:solidFill>
              <a:srgbClr val="191919">
                <a:alpha val="19608"/>
              </a:srgbClr>
            </a:solidFill>
          </p:spPr>
          <p:txBody>
            <a:bodyPr/>
            <a:lstStyle/>
            <a:p>
              <a:endParaRPr lang="en-US" sz="1000">
                <a:latin typeface="Times New Roman" panose="02020603050405020304" pitchFamily="18" charset="0"/>
                <a:cs typeface="Times New Roman" panose="02020603050405020304" pitchFamily="18" charset="0"/>
              </a:endParaRPr>
            </a:p>
          </p:txBody>
        </p:sp>
      </p:grpSp>
      <p:sp>
        <p:nvSpPr>
          <p:cNvPr id="56" name="Freeform 53">
            <a:extLst>
              <a:ext uri="{FF2B5EF4-FFF2-40B4-BE49-F238E27FC236}">
                <a16:creationId xmlns:a16="http://schemas.microsoft.com/office/drawing/2014/main" id="{AF43AB3E-2928-6101-B49F-8A799BB2378F}"/>
              </a:ext>
            </a:extLst>
          </p:cNvPr>
          <p:cNvSpPr/>
          <p:nvPr/>
        </p:nvSpPr>
        <p:spPr>
          <a:xfrm>
            <a:off x="3926231" y="1919465"/>
            <a:ext cx="1291538" cy="1304570"/>
          </a:xfrm>
          <a:custGeom>
            <a:avLst/>
            <a:gdLst/>
            <a:ahLst/>
            <a:cxnLst/>
            <a:rect l="l" t="t" r="r" b="b"/>
            <a:pathLst>
              <a:path w="3387524" h="3387524">
                <a:moveTo>
                  <a:pt x="0" y="0"/>
                </a:moveTo>
                <a:lnTo>
                  <a:pt x="3387524" y="0"/>
                </a:lnTo>
                <a:lnTo>
                  <a:pt x="3387524" y="3387524"/>
                </a:lnTo>
                <a:lnTo>
                  <a:pt x="0" y="3387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57" name="TextBox 54">
            <a:extLst>
              <a:ext uri="{FF2B5EF4-FFF2-40B4-BE49-F238E27FC236}">
                <a16:creationId xmlns:a16="http://schemas.microsoft.com/office/drawing/2014/main" id="{2BC96239-5CEE-CABE-BAE5-688910D826AA}"/>
              </a:ext>
            </a:extLst>
          </p:cNvPr>
          <p:cNvSpPr txBox="1"/>
          <p:nvPr/>
        </p:nvSpPr>
        <p:spPr>
          <a:xfrm>
            <a:off x="3695410" y="2091034"/>
            <a:ext cx="1803118" cy="602344"/>
          </a:xfrm>
          <a:prstGeom prst="rect">
            <a:avLst/>
          </a:prstGeom>
        </p:spPr>
        <p:txBody>
          <a:bodyPr wrap="square" lIns="0" tIns="0" rIns="0" bIns="0" rtlCol="0" anchor="ctr">
            <a:spAutoFit/>
          </a:bodyPr>
          <a:lstStyle/>
          <a:p>
            <a:pPr marL="0" lvl="0" indent="0" algn="ctr">
              <a:lnSpc>
                <a:spcPts val="5675"/>
              </a:lnSpc>
              <a:spcBef>
                <a:spcPct val="0"/>
              </a:spcBef>
            </a:pPr>
            <a:r>
              <a:rPr lang="en-US" sz="1600" spc="171" dirty="0" err="1">
                <a:solidFill>
                  <a:srgbClr val="FFFFFF"/>
                </a:solidFill>
                <a:latin typeface="Times New Roman" panose="02020603050405020304" pitchFamily="18" charset="0"/>
                <a:cs typeface="Times New Roman" panose="02020603050405020304" pitchFamily="18" charset="0"/>
              </a:rPr>
              <a:t>Khách</a:t>
            </a:r>
            <a:r>
              <a:rPr lang="en-US" sz="1600" spc="171" dirty="0">
                <a:solidFill>
                  <a:srgbClr val="FFFFFF"/>
                </a:solidFill>
                <a:latin typeface="Times New Roman" panose="02020603050405020304" pitchFamily="18" charset="0"/>
                <a:cs typeface="Times New Roman" panose="02020603050405020304" pitchFamily="18" charset="0"/>
              </a:rPr>
              <a:t> </a:t>
            </a:r>
            <a:r>
              <a:rPr lang="en-US" sz="1600" spc="171" dirty="0" err="1">
                <a:solidFill>
                  <a:srgbClr val="FFFFFF"/>
                </a:solidFill>
                <a:latin typeface="Times New Roman" panose="02020603050405020304" pitchFamily="18" charset="0"/>
                <a:cs typeface="Times New Roman" panose="02020603050405020304" pitchFamily="18" charset="0"/>
              </a:rPr>
              <a:t>hàng</a:t>
            </a:r>
            <a:endParaRPr lang="en-US" sz="1600" spc="171" dirty="0">
              <a:solidFill>
                <a:srgbClr val="FFFFFF"/>
              </a:solidFill>
              <a:latin typeface="Times New Roman" panose="02020603050405020304" pitchFamily="18" charset="0"/>
              <a:cs typeface="Times New Roman" panose="02020603050405020304" pitchFamily="18" charset="0"/>
            </a:endParaRPr>
          </a:p>
        </p:txBody>
      </p:sp>
      <p:grpSp>
        <p:nvGrpSpPr>
          <p:cNvPr id="256" name="Group 40">
            <a:extLst>
              <a:ext uri="{FF2B5EF4-FFF2-40B4-BE49-F238E27FC236}">
                <a16:creationId xmlns:a16="http://schemas.microsoft.com/office/drawing/2014/main" id="{69EA9042-4A6E-5829-5CD2-CFEC1179AE49}"/>
              </a:ext>
            </a:extLst>
          </p:cNvPr>
          <p:cNvGrpSpPr/>
          <p:nvPr/>
        </p:nvGrpSpPr>
        <p:grpSpPr>
          <a:xfrm>
            <a:off x="5745694" y="3931949"/>
            <a:ext cx="1498209" cy="214643"/>
            <a:chOff x="0" y="0"/>
            <a:chExt cx="3545840" cy="508000"/>
          </a:xfrm>
        </p:grpSpPr>
        <p:sp>
          <p:nvSpPr>
            <p:cNvPr id="257" name="Freeform 41">
              <a:extLst>
                <a:ext uri="{FF2B5EF4-FFF2-40B4-BE49-F238E27FC236}">
                  <a16:creationId xmlns:a16="http://schemas.microsoft.com/office/drawing/2014/main" id="{37C3EEFD-E301-601E-5349-E3CFD230A0B3}"/>
                </a:ext>
              </a:extLst>
            </p:cNvPr>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258" name="Freeform 42">
              <a:extLst>
                <a:ext uri="{FF2B5EF4-FFF2-40B4-BE49-F238E27FC236}">
                  <a16:creationId xmlns:a16="http://schemas.microsoft.com/office/drawing/2014/main" id="{F6370015-DE7C-8D15-66F9-1E4C3DEEDF4D}"/>
                </a:ext>
              </a:extLst>
            </p:cNvPr>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37C9EF"/>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259" name="TextBox 35">
            <a:extLst>
              <a:ext uri="{FF2B5EF4-FFF2-40B4-BE49-F238E27FC236}">
                <a16:creationId xmlns:a16="http://schemas.microsoft.com/office/drawing/2014/main" id="{B53DC0A4-E61E-65FA-C5B5-95F62F81BC60}"/>
              </a:ext>
            </a:extLst>
          </p:cNvPr>
          <p:cNvSpPr txBox="1"/>
          <p:nvPr/>
        </p:nvSpPr>
        <p:spPr>
          <a:xfrm>
            <a:off x="174857" y="3750388"/>
            <a:ext cx="1711721" cy="397994"/>
          </a:xfrm>
          <a:prstGeom prst="rect">
            <a:avLst/>
          </a:prstGeom>
        </p:spPr>
        <p:txBody>
          <a:bodyPr wrap="square" lIns="0" tIns="0" rIns="0" bIns="0" rtlCol="0" anchor="t">
            <a:spAutoFit/>
          </a:bodyPr>
          <a:lstStyle/>
          <a:p>
            <a:pPr algn="ctr">
              <a:lnSpc>
                <a:spcPts val="3749"/>
              </a:lnSpc>
            </a:pPr>
            <a:r>
              <a:rPr lang="en-US" spc="124" dirty="0" err="1">
                <a:solidFill>
                  <a:srgbClr val="FFFFFF"/>
                </a:solidFill>
                <a:latin typeface="Times New Roman" panose="02020603050405020304" pitchFamily="18" charset="0"/>
                <a:cs typeface="Times New Roman" panose="02020603050405020304" pitchFamily="18" charset="0"/>
              </a:rPr>
              <a:t>Chọn</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phim</a:t>
            </a:r>
            <a:endParaRPr lang="en-US" spc="124" dirty="0">
              <a:solidFill>
                <a:srgbClr val="FFFFFF"/>
              </a:solidFill>
              <a:latin typeface="Times New Roman" panose="02020603050405020304" pitchFamily="18" charset="0"/>
              <a:cs typeface="Times New Roman" panose="02020603050405020304" pitchFamily="18" charset="0"/>
            </a:endParaRPr>
          </a:p>
        </p:txBody>
      </p:sp>
      <p:sp>
        <p:nvSpPr>
          <p:cNvPr id="260" name="TextBox 35">
            <a:extLst>
              <a:ext uri="{FF2B5EF4-FFF2-40B4-BE49-F238E27FC236}">
                <a16:creationId xmlns:a16="http://schemas.microsoft.com/office/drawing/2014/main" id="{69EDDC33-666D-38B5-2411-AD295CA24272}"/>
              </a:ext>
            </a:extLst>
          </p:cNvPr>
          <p:cNvSpPr txBox="1"/>
          <p:nvPr/>
        </p:nvSpPr>
        <p:spPr>
          <a:xfrm>
            <a:off x="7284200" y="820666"/>
            <a:ext cx="1695085" cy="397994"/>
          </a:xfrm>
          <a:prstGeom prst="rect">
            <a:avLst/>
          </a:prstGeom>
        </p:spPr>
        <p:txBody>
          <a:bodyPr wrap="square" lIns="0" tIns="0" rIns="0" bIns="0" rtlCol="0" anchor="t">
            <a:spAutoFit/>
          </a:bodyPr>
          <a:lstStyle/>
          <a:p>
            <a:pPr>
              <a:lnSpc>
                <a:spcPts val="3749"/>
              </a:lnSpc>
            </a:pPr>
            <a:r>
              <a:rPr lang="en-US" spc="124" dirty="0" err="1">
                <a:solidFill>
                  <a:srgbClr val="FFFFFF"/>
                </a:solidFill>
                <a:latin typeface="Times New Roman" panose="02020603050405020304" pitchFamily="18" charset="0"/>
                <a:cs typeface="Times New Roman" panose="02020603050405020304" pitchFamily="18" charset="0"/>
              </a:rPr>
              <a:t>Cập</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nhật</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thông</a:t>
            </a:r>
            <a:r>
              <a:rPr lang="en-US" spc="124" dirty="0">
                <a:solidFill>
                  <a:srgbClr val="FFFFFF"/>
                </a:solidFill>
                <a:latin typeface="Times New Roman" panose="02020603050405020304" pitchFamily="18" charset="0"/>
                <a:cs typeface="Times New Roman" panose="02020603050405020304" pitchFamily="18" charset="0"/>
              </a:rPr>
              <a:t> tin</a:t>
            </a:r>
          </a:p>
        </p:txBody>
      </p:sp>
      <p:sp>
        <p:nvSpPr>
          <p:cNvPr id="267" name="TextBox 35">
            <a:extLst>
              <a:ext uri="{FF2B5EF4-FFF2-40B4-BE49-F238E27FC236}">
                <a16:creationId xmlns:a16="http://schemas.microsoft.com/office/drawing/2014/main" id="{82DA8260-CA0A-5643-BC95-31206B5D2B89}"/>
              </a:ext>
            </a:extLst>
          </p:cNvPr>
          <p:cNvSpPr txBox="1"/>
          <p:nvPr/>
        </p:nvSpPr>
        <p:spPr>
          <a:xfrm>
            <a:off x="7416691" y="3753880"/>
            <a:ext cx="1469989" cy="397994"/>
          </a:xfrm>
          <a:prstGeom prst="rect">
            <a:avLst/>
          </a:prstGeom>
        </p:spPr>
        <p:txBody>
          <a:bodyPr wrap="square" lIns="0" tIns="0" rIns="0" bIns="0" rtlCol="0" anchor="t">
            <a:spAutoFit/>
          </a:bodyPr>
          <a:lstStyle/>
          <a:p>
            <a:pPr>
              <a:lnSpc>
                <a:spcPts val="3749"/>
              </a:lnSpc>
            </a:pPr>
            <a:r>
              <a:rPr lang="en-US" spc="124" dirty="0">
                <a:solidFill>
                  <a:srgbClr val="FFFFFF"/>
                </a:solidFill>
                <a:latin typeface="Times New Roman" panose="02020603050405020304" pitchFamily="18" charset="0"/>
                <a:cs typeface="Times New Roman" panose="02020603050405020304" pitchFamily="18" charset="0"/>
              </a:rPr>
              <a:t>Yêu </a:t>
            </a:r>
            <a:r>
              <a:rPr lang="en-US" spc="124" dirty="0" err="1">
                <a:solidFill>
                  <a:srgbClr val="FFFFFF"/>
                </a:solidFill>
                <a:latin typeface="Times New Roman" panose="02020603050405020304" pitchFamily="18" charset="0"/>
                <a:cs typeface="Times New Roman" panose="02020603050405020304" pitchFamily="18" charset="0"/>
              </a:rPr>
              <a:t>cầu</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hỗ</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trợ</a:t>
            </a:r>
            <a:endParaRPr lang="en-US" spc="124" dirty="0">
              <a:solidFill>
                <a:srgbClr val="FFFFFF"/>
              </a:solidFill>
              <a:latin typeface="Times New Roman" panose="02020603050405020304" pitchFamily="18" charset="0"/>
              <a:cs typeface="Times New Roman" panose="02020603050405020304" pitchFamily="18" charset="0"/>
            </a:endParaRPr>
          </a:p>
        </p:txBody>
      </p:sp>
      <p:grpSp>
        <p:nvGrpSpPr>
          <p:cNvPr id="2" name="Group 27">
            <a:extLst>
              <a:ext uri="{FF2B5EF4-FFF2-40B4-BE49-F238E27FC236}">
                <a16:creationId xmlns:a16="http://schemas.microsoft.com/office/drawing/2014/main" id="{F0DF46CB-FA04-6531-8301-565C855CAE9C}"/>
              </a:ext>
            </a:extLst>
          </p:cNvPr>
          <p:cNvGrpSpPr/>
          <p:nvPr/>
        </p:nvGrpSpPr>
        <p:grpSpPr>
          <a:xfrm>
            <a:off x="193672" y="2301112"/>
            <a:ext cx="1695981" cy="535617"/>
            <a:chOff x="0" y="0"/>
            <a:chExt cx="12902403" cy="2527358"/>
          </a:xfrm>
        </p:grpSpPr>
        <p:sp>
          <p:nvSpPr>
            <p:cNvPr id="3" name="Freeform 28">
              <a:extLst>
                <a:ext uri="{FF2B5EF4-FFF2-40B4-BE49-F238E27FC236}">
                  <a16:creationId xmlns:a16="http://schemas.microsoft.com/office/drawing/2014/main" id="{84C5C0F0-B586-DF09-AB6A-32BC128A01B4}"/>
                </a:ext>
              </a:extLst>
            </p:cNvPr>
            <p:cNvSpPr/>
            <p:nvPr/>
          </p:nvSpPr>
          <p:spPr>
            <a:xfrm>
              <a:off x="0" y="0"/>
              <a:ext cx="12902404" cy="2527358"/>
            </a:xfrm>
            <a:custGeom>
              <a:avLst/>
              <a:gdLst/>
              <a:ahLst/>
              <a:cxnLst/>
              <a:rect l="l" t="t" r="r" b="b"/>
              <a:pathLst>
                <a:path w="12902404" h="2527358">
                  <a:moveTo>
                    <a:pt x="12777943" y="2527358"/>
                  </a:moveTo>
                  <a:lnTo>
                    <a:pt x="124460" y="2527358"/>
                  </a:lnTo>
                  <a:cubicBezTo>
                    <a:pt x="55880" y="2527358"/>
                    <a:pt x="0" y="2471478"/>
                    <a:pt x="0" y="2402898"/>
                  </a:cubicBezTo>
                  <a:lnTo>
                    <a:pt x="0" y="124460"/>
                  </a:lnTo>
                  <a:cubicBezTo>
                    <a:pt x="0" y="55880"/>
                    <a:pt x="55880" y="0"/>
                    <a:pt x="124460" y="0"/>
                  </a:cubicBezTo>
                  <a:lnTo>
                    <a:pt x="12777944" y="0"/>
                  </a:lnTo>
                  <a:cubicBezTo>
                    <a:pt x="12846524" y="0"/>
                    <a:pt x="12902404" y="55880"/>
                    <a:pt x="12902404" y="124460"/>
                  </a:cubicBezTo>
                  <a:lnTo>
                    <a:pt x="12902404" y="2402898"/>
                  </a:lnTo>
                  <a:cubicBezTo>
                    <a:pt x="12902404" y="2471478"/>
                    <a:pt x="12846524" y="2527358"/>
                    <a:pt x="12777944" y="2527358"/>
                  </a:cubicBezTo>
                  <a:close/>
                </a:path>
              </a:pathLst>
            </a:custGeom>
            <a:solidFill>
              <a:srgbClr val="4184A9"/>
            </a:solidFill>
          </p:spPr>
          <p:txBody>
            <a:bodyPr/>
            <a:lstStyle/>
            <a:p>
              <a:endParaRPr lang="en-US" dirty="0">
                <a:latin typeface="Times New Roman" panose="02020603050405020304" pitchFamily="18" charset="0"/>
                <a:cs typeface="Times New Roman" panose="02020603050405020304" pitchFamily="18" charset="0"/>
              </a:endParaRPr>
            </a:p>
          </p:txBody>
        </p:sp>
      </p:grpSp>
      <p:sp>
        <p:nvSpPr>
          <p:cNvPr id="4" name="TextBox 35">
            <a:extLst>
              <a:ext uri="{FF2B5EF4-FFF2-40B4-BE49-F238E27FC236}">
                <a16:creationId xmlns:a16="http://schemas.microsoft.com/office/drawing/2014/main" id="{6850D9AC-5D88-B19F-105A-A6BC1A38BEB2}"/>
              </a:ext>
            </a:extLst>
          </p:cNvPr>
          <p:cNvSpPr txBox="1"/>
          <p:nvPr/>
        </p:nvSpPr>
        <p:spPr>
          <a:xfrm>
            <a:off x="296944" y="2285988"/>
            <a:ext cx="1469989" cy="397994"/>
          </a:xfrm>
          <a:prstGeom prst="rect">
            <a:avLst/>
          </a:prstGeom>
        </p:spPr>
        <p:txBody>
          <a:bodyPr wrap="square" lIns="0" tIns="0" rIns="0" bIns="0" rtlCol="0" anchor="t">
            <a:spAutoFit/>
          </a:bodyPr>
          <a:lstStyle/>
          <a:p>
            <a:pPr algn="ctr">
              <a:lnSpc>
                <a:spcPts val="3749"/>
              </a:lnSpc>
            </a:pPr>
            <a:r>
              <a:rPr lang="en-US" spc="124" dirty="0">
                <a:solidFill>
                  <a:srgbClr val="FFFFFF"/>
                </a:solidFill>
                <a:latin typeface="Times New Roman" panose="02020603050405020304" pitchFamily="18" charset="0"/>
                <a:cs typeface="Times New Roman" panose="02020603050405020304" pitchFamily="18" charset="0"/>
              </a:rPr>
              <a:t>Thanh </a:t>
            </a:r>
            <a:r>
              <a:rPr lang="en-US" spc="124" dirty="0" err="1">
                <a:solidFill>
                  <a:srgbClr val="FFFFFF"/>
                </a:solidFill>
                <a:latin typeface="Times New Roman" panose="02020603050405020304" pitchFamily="18" charset="0"/>
                <a:cs typeface="Times New Roman" panose="02020603050405020304" pitchFamily="18" charset="0"/>
              </a:rPr>
              <a:t>toán</a:t>
            </a:r>
            <a:endParaRPr lang="en-US" spc="124" dirty="0">
              <a:solidFill>
                <a:srgbClr val="FFFFFF"/>
              </a:solidFill>
              <a:latin typeface="Times New Roman" panose="02020603050405020304" pitchFamily="18" charset="0"/>
              <a:cs typeface="Times New Roman" panose="02020603050405020304" pitchFamily="18" charset="0"/>
            </a:endParaRPr>
          </a:p>
        </p:txBody>
      </p:sp>
      <p:grpSp>
        <p:nvGrpSpPr>
          <p:cNvPr id="5" name="Group 46">
            <a:extLst>
              <a:ext uri="{FF2B5EF4-FFF2-40B4-BE49-F238E27FC236}">
                <a16:creationId xmlns:a16="http://schemas.microsoft.com/office/drawing/2014/main" id="{E44A77BF-C651-D86D-7CBE-A06260CFC9BF}"/>
              </a:ext>
            </a:extLst>
          </p:cNvPr>
          <p:cNvGrpSpPr/>
          <p:nvPr/>
        </p:nvGrpSpPr>
        <p:grpSpPr>
          <a:xfrm rot="-10800000">
            <a:off x="1889653" y="2483564"/>
            <a:ext cx="1498209" cy="214643"/>
            <a:chOff x="0" y="0"/>
            <a:chExt cx="3545840" cy="508000"/>
          </a:xfrm>
        </p:grpSpPr>
        <p:sp>
          <p:nvSpPr>
            <p:cNvPr id="6" name="Freeform 47">
              <a:extLst>
                <a:ext uri="{FF2B5EF4-FFF2-40B4-BE49-F238E27FC236}">
                  <a16:creationId xmlns:a16="http://schemas.microsoft.com/office/drawing/2014/main" id="{E84BC180-D1EA-6961-9F42-10A8031998A8}"/>
                </a:ext>
              </a:extLst>
            </p:cNvPr>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7" name="Freeform 48">
              <a:extLst>
                <a:ext uri="{FF2B5EF4-FFF2-40B4-BE49-F238E27FC236}">
                  <a16:creationId xmlns:a16="http://schemas.microsoft.com/office/drawing/2014/main" id="{C97B36E2-8F9B-90F7-E19F-80D3CF9BD443}"/>
                </a:ext>
              </a:extLst>
            </p:cNvPr>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6EAE9"/>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8" name="Group 29">
            <a:extLst>
              <a:ext uri="{FF2B5EF4-FFF2-40B4-BE49-F238E27FC236}">
                <a16:creationId xmlns:a16="http://schemas.microsoft.com/office/drawing/2014/main" id="{B55B717D-8826-FA24-9E0F-E4D465B4DF54}"/>
              </a:ext>
            </a:extLst>
          </p:cNvPr>
          <p:cNvGrpSpPr/>
          <p:nvPr/>
        </p:nvGrpSpPr>
        <p:grpSpPr>
          <a:xfrm>
            <a:off x="7255243" y="2311293"/>
            <a:ext cx="1695085" cy="528682"/>
            <a:chOff x="0" y="0"/>
            <a:chExt cx="12902403" cy="2583240"/>
          </a:xfrm>
        </p:grpSpPr>
        <p:sp>
          <p:nvSpPr>
            <p:cNvPr id="9" name="Freeform 30">
              <a:extLst>
                <a:ext uri="{FF2B5EF4-FFF2-40B4-BE49-F238E27FC236}">
                  <a16:creationId xmlns:a16="http://schemas.microsoft.com/office/drawing/2014/main" id="{5741BEA2-5052-1159-82D4-A940D9466F62}"/>
                </a:ext>
              </a:extLst>
            </p:cNvPr>
            <p:cNvSpPr/>
            <p:nvPr/>
          </p:nvSpPr>
          <p:spPr>
            <a:xfrm>
              <a:off x="0" y="0"/>
              <a:ext cx="12902404" cy="2583240"/>
            </a:xfrm>
            <a:custGeom>
              <a:avLst/>
              <a:gdLst/>
              <a:ahLst/>
              <a:cxnLst/>
              <a:rect l="l" t="t" r="r" b="b"/>
              <a:pathLst>
                <a:path w="12902404" h="2583240">
                  <a:moveTo>
                    <a:pt x="12777943" y="2583240"/>
                  </a:moveTo>
                  <a:lnTo>
                    <a:pt x="124460" y="2583240"/>
                  </a:lnTo>
                  <a:cubicBezTo>
                    <a:pt x="55880" y="2583240"/>
                    <a:pt x="0" y="2527360"/>
                    <a:pt x="0" y="2458780"/>
                  </a:cubicBezTo>
                  <a:lnTo>
                    <a:pt x="0" y="124460"/>
                  </a:lnTo>
                  <a:cubicBezTo>
                    <a:pt x="0" y="55880"/>
                    <a:pt x="55880" y="0"/>
                    <a:pt x="124460" y="0"/>
                  </a:cubicBezTo>
                  <a:lnTo>
                    <a:pt x="12777944" y="0"/>
                  </a:lnTo>
                  <a:cubicBezTo>
                    <a:pt x="12846524" y="0"/>
                    <a:pt x="12902404" y="55880"/>
                    <a:pt x="12902404" y="124460"/>
                  </a:cubicBezTo>
                  <a:lnTo>
                    <a:pt x="12902404" y="2458780"/>
                  </a:lnTo>
                  <a:cubicBezTo>
                    <a:pt x="12902404" y="2527360"/>
                    <a:pt x="12846524" y="2583240"/>
                    <a:pt x="12777944" y="2583240"/>
                  </a:cubicBezTo>
                  <a:close/>
                </a:path>
              </a:pathLst>
            </a:custGeom>
            <a:solidFill>
              <a:srgbClr val="65A0F1"/>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10" name="Group 40">
            <a:extLst>
              <a:ext uri="{FF2B5EF4-FFF2-40B4-BE49-F238E27FC236}">
                <a16:creationId xmlns:a16="http://schemas.microsoft.com/office/drawing/2014/main" id="{02BF82CC-B5E4-5DEF-CFF7-8D34203511AD}"/>
              </a:ext>
            </a:extLst>
          </p:cNvPr>
          <p:cNvGrpSpPr/>
          <p:nvPr/>
        </p:nvGrpSpPr>
        <p:grpSpPr>
          <a:xfrm>
            <a:off x="5757687" y="2482226"/>
            <a:ext cx="1498209" cy="214643"/>
            <a:chOff x="0" y="0"/>
            <a:chExt cx="3545840" cy="508000"/>
          </a:xfrm>
        </p:grpSpPr>
        <p:sp>
          <p:nvSpPr>
            <p:cNvPr id="11" name="Freeform 41">
              <a:extLst>
                <a:ext uri="{FF2B5EF4-FFF2-40B4-BE49-F238E27FC236}">
                  <a16:creationId xmlns:a16="http://schemas.microsoft.com/office/drawing/2014/main" id="{3D144783-F110-B3A0-96E1-E0A01F7DE08B}"/>
                </a:ext>
              </a:extLst>
            </p:cNvPr>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12" name="Freeform 42">
              <a:extLst>
                <a:ext uri="{FF2B5EF4-FFF2-40B4-BE49-F238E27FC236}">
                  <a16:creationId xmlns:a16="http://schemas.microsoft.com/office/drawing/2014/main" id="{69485BBC-0DE9-F587-8A78-116CCD451886}"/>
                </a:ext>
              </a:extLst>
            </p:cNvPr>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37C9EF"/>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13" name="TextBox 35">
            <a:extLst>
              <a:ext uri="{FF2B5EF4-FFF2-40B4-BE49-F238E27FC236}">
                <a16:creationId xmlns:a16="http://schemas.microsoft.com/office/drawing/2014/main" id="{378F98B9-ED0A-A660-4DB5-B9ADA9060D9E}"/>
              </a:ext>
            </a:extLst>
          </p:cNvPr>
          <p:cNvSpPr txBox="1"/>
          <p:nvPr/>
        </p:nvSpPr>
        <p:spPr>
          <a:xfrm>
            <a:off x="7304142" y="2277948"/>
            <a:ext cx="1695085" cy="397994"/>
          </a:xfrm>
          <a:prstGeom prst="rect">
            <a:avLst/>
          </a:prstGeom>
        </p:spPr>
        <p:txBody>
          <a:bodyPr wrap="square" lIns="0" tIns="0" rIns="0" bIns="0" rtlCol="0" anchor="t">
            <a:spAutoFit/>
          </a:bodyPr>
          <a:lstStyle/>
          <a:p>
            <a:pPr>
              <a:lnSpc>
                <a:spcPts val="3749"/>
              </a:lnSpc>
            </a:pPr>
            <a:r>
              <a:rPr lang="en-US" spc="124" dirty="0">
                <a:solidFill>
                  <a:srgbClr val="FFFFFF"/>
                </a:solidFill>
                <a:latin typeface="Times New Roman" panose="02020603050405020304" pitchFamily="18" charset="0"/>
                <a:cs typeface="Times New Roman" panose="02020603050405020304" pitchFamily="18" charset="0"/>
              </a:rPr>
              <a:t>Bình </a:t>
            </a:r>
            <a:r>
              <a:rPr lang="en-US" spc="124" dirty="0" err="1">
                <a:solidFill>
                  <a:srgbClr val="FFFFFF"/>
                </a:solidFill>
                <a:latin typeface="Times New Roman" panose="02020603050405020304" pitchFamily="18" charset="0"/>
                <a:cs typeface="Times New Roman" panose="02020603050405020304" pitchFamily="18" charset="0"/>
              </a:rPr>
              <a:t>luận,đánh</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giá</a:t>
            </a:r>
            <a:endParaRPr lang="en-US" spc="124"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144306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a:extLst>
            <a:ext uri="{FF2B5EF4-FFF2-40B4-BE49-F238E27FC236}">
              <a16:creationId xmlns:a16="http://schemas.microsoft.com/office/drawing/2014/main" id="{19940CE9-04B4-A66B-8728-497AABCCB991}"/>
            </a:ext>
          </a:extLst>
        </p:cNvPr>
        <p:cNvGrpSpPr/>
        <p:nvPr/>
      </p:nvGrpSpPr>
      <p:grpSpPr>
        <a:xfrm>
          <a:off x="0" y="0"/>
          <a:ext cx="0" cy="0"/>
          <a:chOff x="0" y="0"/>
          <a:chExt cx="0" cy="0"/>
        </a:xfrm>
      </p:grpSpPr>
      <p:grpSp>
        <p:nvGrpSpPr>
          <p:cNvPr id="30" name="Group 27">
            <a:extLst>
              <a:ext uri="{FF2B5EF4-FFF2-40B4-BE49-F238E27FC236}">
                <a16:creationId xmlns:a16="http://schemas.microsoft.com/office/drawing/2014/main" id="{ECA67CF6-4BFF-1535-96DA-07D12508287D}"/>
              </a:ext>
            </a:extLst>
          </p:cNvPr>
          <p:cNvGrpSpPr/>
          <p:nvPr/>
        </p:nvGrpSpPr>
        <p:grpSpPr>
          <a:xfrm>
            <a:off x="209656" y="856973"/>
            <a:ext cx="1695981" cy="535617"/>
            <a:chOff x="0" y="0"/>
            <a:chExt cx="12902403" cy="2527358"/>
          </a:xfrm>
        </p:grpSpPr>
        <p:sp>
          <p:nvSpPr>
            <p:cNvPr id="31" name="Freeform 28">
              <a:extLst>
                <a:ext uri="{FF2B5EF4-FFF2-40B4-BE49-F238E27FC236}">
                  <a16:creationId xmlns:a16="http://schemas.microsoft.com/office/drawing/2014/main" id="{AAE17E94-1441-B160-0C3C-32497BEBD069}"/>
                </a:ext>
              </a:extLst>
            </p:cNvPr>
            <p:cNvSpPr/>
            <p:nvPr/>
          </p:nvSpPr>
          <p:spPr>
            <a:xfrm>
              <a:off x="0" y="0"/>
              <a:ext cx="12902404" cy="2527358"/>
            </a:xfrm>
            <a:custGeom>
              <a:avLst/>
              <a:gdLst/>
              <a:ahLst/>
              <a:cxnLst/>
              <a:rect l="l" t="t" r="r" b="b"/>
              <a:pathLst>
                <a:path w="12902404" h="2527358">
                  <a:moveTo>
                    <a:pt x="12777943" y="2527358"/>
                  </a:moveTo>
                  <a:lnTo>
                    <a:pt x="124460" y="2527358"/>
                  </a:lnTo>
                  <a:cubicBezTo>
                    <a:pt x="55880" y="2527358"/>
                    <a:pt x="0" y="2471478"/>
                    <a:pt x="0" y="2402898"/>
                  </a:cubicBezTo>
                  <a:lnTo>
                    <a:pt x="0" y="124460"/>
                  </a:lnTo>
                  <a:cubicBezTo>
                    <a:pt x="0" y="55880"/>
                    <a:pt x="55880" y="0"/>
                    <a:pt x="124460" y="0"/>
                  </a:cubicBezTo>
                  <a:lnTo>
                    <a:pt x="12777944" y="0"/>
                  </a:lnTo>
                  <a:cubicBezTo>
                    <a:pt x="12846524" y="0"/>
                    <a:pt x="12902404" y="55880"/>
                    <a:pt x="12902404" y="124460"/>
                  </a:cubicBezTo>
                  <a:lnTo>
                    <a:pt x="12902404" y="2402898"/>
                  </a:lnTo>
                  <a:cubicBezTo>
                    <a:pt x="12902404" y="2471478"/>
                    <a:pt x="12846524" y="2527358"/>
                    <a:pt x="12777944" y="2527358"/>
                  </a:cubicBezTo>
                  <a:close/>
                </a:path>
              </a:pathLst>
            </a:custGeom>
            <a:solidFill>
              <a:srgbClr val="4184A9"/>
            </a:solidFill>
          </p:spPr>
          <p:txBody>
            <a:bodyPr/>
            <a:lstStyle/>
            <a:p>
              <a:endParaRPr lang="en-US" dirty="0">
                <a:latin typeface="Times New Roman" panose="02020603050405020304" pitchFamily="18" charset="0"/>
                <a:cs typeface="Times New Roman" panose="02020603050405020304" pitchFamily="18" charset="0"/>
              </a:endParaRPr>
            </a:p>
          </p:txBody>
        </p:sp>
      </p:grpSp>
      <p:grpSp>
        <p:nvGrpSpPr>
          <p:cNvPr id="32" name="Group 29">
            <a:extLst>
              <a:ext uri="{FF2B5EF4-FFF2-40B4-BE49-F238E27FC236}">
                <a16:creationId xmlns:a16="http://schemas.microsoft.com/office/drawing/2014/main" id="{F79DECBE-09E1-A9FA-B163-07748EC88E79}"/>
              </a:ext>
            </a:extLst>
          </p:cNvPr>
          <p:cNvGrpSpPr/>
          <p:nvPr/>
        </p:nvGrpSpPr>
        <p:grpSpPr>
          <a:xfrm>
            <a:off x="7227268" y="868490"/>
            <a:ext cx="1695085" cy="528682"/>
            <a:chOff x="0" y="0"/>
            <a:chExt cx="12902403" cy="2583240"/>
          </a:xfrm>
        </p:grpSpPr>
        <p:sp>
          <p:nvSpPr>
            <p:cNvPr id="33" name="Freeform 30">
              <a:extLst>
                <a:ext uri="{FF2B5EF4-FFF2-40B4-BE49-F238E27FC236}">
                  <a16:creationId xmlns:a16="http://schemas.microsoft.com/office/drawing/2014/main" id="{AD57D596-9EDE-D949-AD66-DAD40C0BC51B}"/>
                </a:ext>
              </a:extLst>
            </p:cNvPr>
            <p:cNvSpPr/>
            <p:nvPr/>
          </p:nvSpPr>
          <p:spPr>
            <a:xfrm>
              <a:off x="0" y="0"/>
              <a:ext cx="12902404" cy="2583240"/>
            </a:xfrm>
            <a:custGeom>
              <a:avLst/>
              <a:gdLst/>
              <a:ahLst/>
              <a:cxnLst/>
              <a:rect l="l" t="t" r="r" b="b"/>
              <a:pathLst>
                <a:path w="12902404" h="2583240">
                  <a:moveTo>
                    <a:pt x="12777943" y="2583240"/>
                  </a:moveTo>
                  <a:lnTo>
                    <a:pt x="124460" y="2583240"/>
                  </a:lnTo>
                  <a:cubicBezTo>
                    <a:pt x="55880" y="2583240"/>
                    <a:pt x="0" y="2527360"/>
                    <a:pt x="0" y="2458780"/>
                  </a:cubicBezTo>
                  <a:lnTo>
                    <a:pt x="0" y="124460"/>
                  </a:lnTo>
                  <a:cubicBezTo>
                    <a:pt x="0" y="55880"/>
                    <a:pt x="55880" y="0"/>
                    <a:pt x="124460" y="0"/>
                  </a:cubicBezTo>
                  <a:lnTo>
                    <a:pt x="12777944" y="0"/>
                  </a:lnTo>
                  <a:cubicBezTo>
                    <a:pt x="12846524" y="0"/>
                    <a:pt x="12902404" y="55880"/>
                    <a:pt x="12902404" y="124460"/>
                  </a:cubicBezTo>
                  <a:lnTo>
                    <a:pt x="12902404" y="2458780"/>
                  </a:lnTo>
                  <a:cubicBezTo>
                    <a:pt x="12902404" y="2527360"/>
                    <a:pt x="12846524" y="2583240"/>
                    <a:pt x="12777944" y="2583240"/>
                  </a:cubicBezTo>
                  <a:close/>
                </a:path>
              </a:pathLst>
            </a:custGeom>
            <a:solidFill>
              <a:srgbClr val="65A0F1"/>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34" name="Group 31">
            <a:extLst>
              <a:ext uri="{FF2B5EF4-FFF2-40B4-BE49-F238E27FC236}">
                <a16:creationId xmlns:a16="http://schemas.microsoft.com/office/drawing/2014/main" id="{B0324A4B-FBC3-79CD-FC37-F09B0BBF9050}"/>
              </a:ext>
            </a:extLst>
          </p:cNvPr>
          <p:cNvGrpSpPr/>
          <p:nvPr/>
        </p:nvGrpSpPr>
        <p:grpSpPr>
          <a:xfrm>
            <a:off x="202559" y="3775678"/>
            <a:ext cx="1695084" cy="527183"/>
            <a:chOff x="0" y="0"/>
            <a:chExt cx="12902403" cy="2583240"/>
          </a:xfrm>
        </p:grpSpPr>
        <p:sp>
          <p:nvSpPr>
            <p:cNvPr id="35" name="Freeform 32">
              <a:extLst>
                <a:ext uri="{FF2B5EF4-FFF2-40B4-BE49-F238E27FC236}">
                  <a16:creationId xmlns:a16="http://schemas.microsoft.com/office/drawing/2014/main" id="{C7317A35-9427-5BA9-6A25-B75902F82DCE}"/>
                </a:ext>
              </a:extLst>
            </p:cNvPr>
            <p:cNvSpPr/>
            <p:nvPr/>
          </p:nvSpPr>
          <p:spPr>
            <a:xfrm>
              <a:off x="0" y="0"/>
              <a:ext cx="12902404" cy="2583240"/>
            </a:xfrm>
            <a:custGeom>
              <a:avLst/>
              <a:gdLst/>
              <a:ahLst/>
              <a:cxnLst/>
              <a:rect l="l" t="t" r="r" b="b"/>
              <a:pathLst>
                <a:path w="12902404" h="2583240">
                  <a:moveTo>
                    <a:pt x="12777943" y="2583240"/>
                  </a:moveTo>
                  <a:lnTo>
                    <a:pt x="124460" y="2583240"/>
                  </a:lnTo>
                  <a:cubicBezTo>
                    <a:pt x="55880" y="2583240"/>
                    <a:pt x="0" y="2527360"/>
                    <a:pt x="0" y="2458780"/>
                  </a:cubicBezTo>
                  <a:lnTo>
                    <a:pt x="0" y="124460"/>
                  </a:lnTo>
                  <a:cubicBezTo>
                    <a:pt x="0" y="55880"/>
                    <a:pt x="55880" y="0"/>
                    <a:pt x="124460" y="0"/>
                  </a:cubicBezTo>
                  <a:lnTo>
                    <a:pt x="12777944" y="0"/>
                  </a:lnTo>
                  <a:cubicBezTo>
                    <a:pt x="12846524" y="0"/>
                    <a:pt x="12902404" y="55880"/>
                    <a:pt x="12902404" y="124460"/>
                  </a:cubicBezTo>
                  <a:lnTo>
                    <a:pt x="12902404" y="2458780"/>
                  </a:lnTo>
                  <a:cubicBezTo>
                    <a:pt x="12902404" y="2527360"/>
                    <a:pt x="12846524" y="2583240"/>
                    <a:pt x="12777944" y="2583240"/>
                  </a:cubicBezTo>
                  <a:close/>
                </a:path>
              </a:pathLst>
            </a:custGeom>
            <a:solidFill>
              <a:srgbClr val="37C9EF"/>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36" name="Group 33">
            <a:extLst>
              <a:ext uri="{FF2B5EF4-FFF2-40B4-BE49-F238E27FC236}">
                <a16:creationId xmlns:a16="http://schemas.microsoft.com/office/drawing/2014/main" id="{50BC86B8-8D58-AE5B-61C4-7E29213CFEDA}"/>
              </a:ext>
            </a:extLst>
          </p:cNvPr>
          <p:cNvGrpSpPr/>
          <p:nvPr/>
        </p:nvGrpSpPr>
        <p:grpSpPr>
          <a:xfrm>
            <a:off x="7227268" y="3801920"/>
            <a:ext cx="1695084" cy="527183"/>
            <a:chOff x="0" y="0"/>
            <a:chExt cx="12902403" cy="2583240"/>
          </a:xfrm>
        </p:grpSpPr>
        <p:sp>
          <p:nvSpPr>
            <p:cNvPr id="37" name="Freeform 34">
              <a:extLst>
                <a:ext uri="{FF2B5EF4-FFF2-40B4-BE49-F238E27FC236}">
                  <a16:creationId xmlns:a16="http://schemas.microsoft.com/office/drawing/2014/main" id="{4DD30734-84E2-FF9B-3F92-A680FE169D76}"/>
                </a:ext>
              </a:extLst>
            </p:cNvPr>
            <p:cNvSpPr/>
            <p:nvPr/>
          </p:nvSpPr>
          <p:spPr>
            <a:xfrm>
              <a:off x="0" y="0"/>
              <a:ext cx="12902404" cy="2583240"/>
            </a:xfrm>
            <a:custGeom>
              <a:avLst/>
              <a:gdLst/>
              <a:ahLst/>
              <a:cxnLst/>
              <a:rect l="l" t="t" r="r" b="b"/>
              <a:pathLst>
                <a:path w="12902404" h="2583240">
                  <a:moveTo>
                    <a:pt x="12777943" y="2583240"/>
                  </a:moveTo>
                  <a:lnTo>
                    <a:pt x="124460" y="2583240"/>
                  </a:lnTo>
                  <a:cubicBezTo>
                    <a:pt x="55880" y="2583240"/>
                    <a:pt x="0" y="2527360"/>
                    <a:pt x="0" y="2458780"/>
                  </a:cubicBezTo>
                  <a:lnTo>
                    <a:pt x="0" y="124460"/>
                  </a:lnTo>
                  <a:cubicBezTo>
                    <a:pt x="0" y="55880"/>
                    <a:pt x="55880" y="0"/>
                    <a:pt x="124460" y="0"/>
                  </a:cubicBezTo>
                  <a:lnTo>
                    <a:pt x="12777944" y="0"/>
                  </a:lnTo>
                  <a:cubicBezTo>
                    <a:pt x="12846524" y="0"/>
                    <a:pt x="12902404" y="55880"/>
                    <a:pt x="12902404" y="124460"/>
                  </a:cubicBezTo>
                  <a:lnTo>
                    <a:pt x="12902404" y="2458780"/>
                  </a:lnTo>
                  <a:cubicBezTo>
                    <a:pt x="12902404" y="2527360"/>
                    <a:pt x="12846524" y="2583240"/>
                    <a:pt x="12777944" y="2583240"/>
                  </a:cubicBezTo>
                  <a:close/>
                </a:path>
              </a:pathLst>
            </a:custGeom>
            <a:solidFill>
              <a:srgbClr val="2C92D5"/>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38" name="TextBox 35">
            <a:extLst>
              <a:ext uri="{FF2B5EF4-FFF2-40B4-BE49-F238E27FC236}">
                <a16:creationId xmlns:a16="http://schemas.microsoft.com/office/drawing/2014/main" id="{831653A0-58E2-953B-B303-8FC17023A82D}"/>
              </a:ext>
            </a:extLst>
          </p:cNvPr>
          <p:cNvSpPr txBox="1"/>
          <p:nvPr/>
        </p:nvSpPr>
        <p:spPr>
          <a:xfrm>
            <a:off x="336690" y="835145"/>
            <a:ext cx="1469989" cy="397994"/>
          </a:xfrm>
          <a:prstGeom prst="rect">
            <a:avLst/>
          </a:prstGeom>
        </p:spPr>
        <p:txBody>
          <a:bodyPr wrap="square" lIns="0" tIns="0" rIns="0" bIns="0" rtlCol="0" anchor="t">
            <a:spAutoFit/>
          </a:bodyPr>
          <a:lstStyle/>
          <a:p>
            <a:pPr algn="ctr">
              <a:lnSpc>
                <a:spcPts val="3749"/>
              </a:lnSpc>
            </a:pPr>
            <a:r>
              <a:rPr lang="en-US" spc="124" dirty="0" err="1">
                <a:solidFill>
                  <a:srgbClr val="FFFFFF"/>
                </a:solidFill>
                <a:latin typeface="Times New Roman" panose="02020603050405020304" pitchFamily="18" charset="0"/>
                <a:cs typeface="Times New Roman" panose="02020603050405020304" pitchFamily="18" charset="0"/>
              </a:rPr>
              <a:t>Quản</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lý</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hóa</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đơn</a:t>
            </a:r>
            <a:endParaRPr lang="en-US" spc="124" dirty="0">
              <a:solidFill>
                <a:srgbClr val="FFFFFF"/>
              </a:solidFill>
              <a:latin typeface="Times New Roman" panose="02020603050405020304" pitchFamily="18" charset="0"/>
              <a:cs typeface="Times New Roman" panose="02020603050405020304" pitchFamily="18" charset="0"/>
            </a:endParaRPr>
          </a:p>
        </p:txBody>
      </p:sp>
      <p:grpSp>
        <p:nvGrpSpPr>
          <p:cNvPr id="43" name="Group 40">
            <a:extLst>
              <a:ext uri="{FF2B5EF4-FFF2-40B4-BE49-F238E27FC236}">
                <a16:creationId xmlns:a16="http://schemas.microsoft.com/office/drawing/2014/main" id="{D9089694-D470-D9A8-153D-C472C858ACAF}"/>
              </a:ext>
            </a:extLst>
          </p:cNvPr>
          <p:cNvGrpSpPr/>
          <p:nvPr/>
        </p:nvGrpSpPr>
        <p:grpSpPr>
          <a:xfrm>
            <a:off x="5729712" y="1039423"/>
            <a:ext cx="1498209" cy="214643"/>
            <a:chOff x="0" y="0"/>
            <a:chExt cx="3545840" cy="508000"/>
          </a:xfrm>
        </p:grpSpPr>
        <p:sp>
          <p:nvSpPr>
            <p:cNvPr id="44" name="Freeform 41">
              <a:extLst>
                <a:ext uri="{FF2B5EF4-FFF2-40B4-BE49-F238E27FC236}">
                  <a16:creationId xmlns:a16="http://schemas.microsoft.com/office/drawing/2014/main" id="{BDAB1307-41E2-EF20-DAC1-7C72F4665AE9}"/>
                </a:ext>
              </a:extLst>
            </p:cNvPr>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45" name="Freeform 42">
              <a:extLst>
                <a:ext uri="{FF2B5EF4-FFF2-40B4-BE49-F238E27FC236}">
                  <a16:creationId xmlns:a16="http://schemas.microsoft.com/office/drawing/2014/main" id="{30602529-D9A4-DE57-3CD3-43BE29D46944}"/>
                </a:ext>
              </a:extLst>
            </p:cNvPr>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37C9EF"/>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46" name="Group 43">
            <a:extLst>
              <a:ext uri="{FF2B5EF4-FFF2-40B4-BE49-F238E27FC236}">
                <a16:creationId xmlns:a16="http://schemas.microsoft.com/office/drawing/2014/main" id="{3F82D0F9-94D6-A35A-6986-C7C02B06E9F7}"/>
              </a:ext>
            </a:extLst>
          </p:cNvPr>
          <p:cNvGrpSpPr/>
          <p:nvPr/>
        </p:nvGrpSpPr>
        <p:grpSpPr>
          <a:xfrm rot="-10800000">
            <a:off x="1897645" y="3938568"/>
            <a:ext cx="1498209" cy="214643"/>
            <a:chOff x="0" y="0"/>
            <a:chExt cx="3545840" cy="508000"/>
          </a:xfrm>
        </p:grpSpPr>
        <p:sp>
          <p:nvSpPr>
            <p:cNvPr id="47" name="Freeform 44">
              <a:extLst>
                <a:ext uri="{FF2B5EF4-FFF2-40B4-BE49-F238E27FC236}">
                  <a16:creationId xmlns:a16="http://schemas.microsoft.com/office/drawing/2014/main" id="{1B8FAC4D-286F-66C2-9A88-8DD430C5334D}"/>
                </a:ext>
              </a:extLst>
            </p:cNvPr>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48" name="Freeform 45">
              <a:extLst>
                <a:ext uri="{FF2B5EF4-FFF2-40B4-BE49-F238E27FC236}">
                  <a16:creationId xmlns:a16="http://schemas.microsoft.com/office/drawing/2014/main" id="{4BF2D507-6A6E-360F-3262-865FE1CC24A5}"/>
                </a:ext>
              </a:extLst>
            </p:cNvPr>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3EDAD8"/>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49" name="Group 46">
            <a:extLst>
              <a:ext uri="{FF2B5EF4-FFF2-40B4-BE49-F238E27FC236}">
                <a16:creationId xmlns:a16="http://schemas.microsoft.com/office/drawing/2014/main" id="{BE06E9A6-4FDC-4A3D-D98D-A707CD4628E9}"/>
              </a:ext>
            </a:extLst>
          </p:cNvPr>
          <p:cNvGrpSpPr/>
          <p:nvPr/>
        </p:nvGrpSpPr>
        <p:grpSpPr>
          <a:xfrm rot="-10800000">
            <a:off x="1905637" y="1039425"/>
            <a:ext cx="1498209" cy="214643"/>
            <a:chOff x="0" y="0"/>
            <a:chExt cx="3545840" cy="508000"/>
          </a:xfrm>
        </p:grpSpPr>
        <p:sp>
          <p:nvSpPr>
            <p:cNvPr id="50" name="Freeform 47">
              <a:extLst>
                <a:ext uri="{FF2B5EF4-FFF2-40B4-BE49-F238E27FC236}">
                  <a16:creationId xmlns:a16="http://schemas.microsoft.com/office/drawing/2014/main" id="{0A05A2DB-7B83-2ABE-0A58-7779B4998EA8}"/>
                </a:ext>
              </a:extLst>
            </p:cNvPr>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51" name="Freeform 48">
              <a:extLst>
                <a:ext uri="{FF2B5EF4-FFF2-40B4-BE49-F238E27FC236}">
                  <a16:creationId xmlns:a16="http://schemas.microsoft.com/office/drawing/2014/main" id="{4985E3FD-F024-1A1D-4124-7020CD6958A2}"/>
                </a:ext>
              </a:extLst>
            </p:cNvPr>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6EAE9"/>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52" name="Group 49">
            <a:extLst>
              <a:ext uri="{FF2B5EF4-FFF2-40B4-BE49-F238E27FC236}">
                <a16:creationId xmlns:a16="http://schemas.microsoft.com/office/drawing/2014/main" id="{2A0DF3F5-3DC3-AD0C-DDB1-5E3789D89CF1}"/>
              </a:ext>
            </a:extLst>
          </p:cNvPr>
          <p:cNvGrpSpPr/>
          <p:nvPr/>
        </p:nvGrpSpPr>
        <p:grpSpPr>
          <a:xfrm>
            <a:off x="3387864" y="1132832"/>
            <a:ext cx="2357830" cy="2920606"/>
            <a:chOff x="0" y="0"/>
            <a:chExt cx="7172446" cy="6830411"/>
          </a:xfrm>
        </p:grpSpPr>
        <p:sp>
          <p:nvSpPr>
            <p:cNvPr id="53" name="AutoShape 50">
              <a:extLst>
                <a:ext uri="{FF2B5EF4-FFF2-40B4-BE49-F238E27FC236}">
                  <a16:creationId xmlns:a16="http://schemas.microsoft.com/office/drawing/2014/main" id="{884C2F47-4A42-F918-D1D8-F9B132F613C7}"/>
                </a:ext>
              </a:extLst>
            </p:cNvPr>
            <p:cNvSpPr/>
            <p:nvPr/>
          </p:nvSpPr>
          <p:spPr>
            <a:xfrm>
              <a:off x="0" y="3366590"/>
              <a:ext cx="7123831" cy="48616"/>
            </a:xfrm>
            <a:prstGeom prst="rect">
              <a:avLst/>
            </a:prstGeom>
            <a:solidFill>
              <a:srgbClr val="191919">
                <a:alpha val="19608"/>
              </a:srgbClr>
            </a:solidFill>
          </p:spPr>
          <p:txBody>
            <a:bodyPr/>
            <a:lstStyle/>
            <a:p>
              <a:endParaRPr lang="en-US" sz="1000">
                <a:latin typeface="Times New Roman" panose="02020603050405020304" pitchFamily="18" charset="0"/>
                <a:cs typeface="Times New Roman" panose="02020603050405020304" pitchFamily="18" charset="0"/>
              </a:endParaRPr>
            </a:p>
          </p:txBody>
        </p:sp>
        <p:sp>
          <p:nvSpPr>
            <p:cNvPr id="54" name="AutoShape 51">
              <a:extLst>
                <a:ext uri="{FF2B5EF4-FFF2-40B4-BE49-F238E27FC236}">
                  <a16:creationId xmlns:a16="http://schemas.microsoft.com/office/drawing/2014/main" id="{DD703A87-35A9-CFF5-F221-5347F8693A21}"/>
                </a:ext>
              </a:extLst>
            </p:cNvPr>
            <p:cNvSpPr/>
            <p:nvPr/>
          </p:nvSpPr>
          <p:spPr>
            <a:xfrm rot="-5400000">
              <a:off x="3732933" y="3390898"/>
              <a:ext cx="6830411" cy="48616"/>
            </a:xfrm>
            <a:prstGeom prst="rect">
              <a:avLst/>
            </a:prstGeom>
            <a:solidFill>
              <a:srgbClr val="191919">
                <a:alpha val="19608"/>
              </a:srgbClr>
            </a:solidFill>
          </p:spPr>
          <p:txBody>
            <a:bodyPr/>
            <a:lstStyle/>
            <a:p>
              <a:endParaRPr lang="en-US" sz="1000">
                <a:latin typeface="Times New Roman" panose="02020603050405020304" pitchFamily="18" charset="0"/>
                <a:cs typeface="Times New Roman" panose="02020603050405020304" pitchFamily="18" charset="0"/>
              </a:endParaRPr>
            </a:p>
          </p:txBody>
        </p:sp>
        <p:sp>
          <p:nvSpPr>
            <p:cNvPr id="55" name="AutoShape 52">
              <a:extLst>
                <a:ext uri="{FF2B5EF4-FFF2-40B4-BE49-F238E27FC236}">
                  <a16:creationId xmlns:a16="http://schemas.microsoft.com/office/drawing/2014/main" id="{795D5714-6AAF-1394-1C61-80FEB6EDC60C}"/>
                </a:ext>
              </a:extLst>
            </p:cNvPr>
            <p:cNvSpPr/>
            <p:nvPr/>
          </p:nvSpPr>
          <p:spPr>
            <a:xfrm rot="-5400000">
              <a:off x="-3390898" y="3390898"/>
              <a:ext cx="6830411" cy="48616"/>
            </a:xfrm>
            <a:prstGeom prst="rect">
              <a:avLst/>
            </a:prstGeom>
            <a:solidFill>
              <a:srgbClr val="191919">
                <a:alpha val="19608"/>
              </a:srgbClr>
            </a:solidFill>
          </p:spPr>
          <p:txBody>
            <a:bodyPr/>
            <a:lstStyle/>
            <a:p>
              <a:endParaRPr lang="en-US" sz="1000">
                <a:latin typeface="Times New Roman" panose="02020603050405020304" pitchFamily="18" charset="0"/>
                <a:cs typeface="Times New Roman" panose="02020603050405020304" pitchFamily="18" charset="0"/>
              </a:endParaRPr>
            </a:p>
          </p:txBody>
        </p:sp>
      </p:grpSp>
      <p:sp>
        <p:nvSpPr>
          <p:cNvPr id="56" name="Freeform 53">
            <a:extLst>
              <a:ext uri="{FF2B5EF4-FFF2-40B4-BE49-F238E27FC236}">
                <a16:creationId xmlns:a16="http://schemas.microsoft.com/office/drawing/2014/main" id="{BD37A537-4920-3073-0B7B-68FC1F172675}"/>
              </a:ext>
            </a:extLst>
          </p:cNvPr>
          <p:cNvSpPr/>
          <p:nvPr/>
        </p:nvSpPr>
        <p:spPr>
          <a:xfrm>
            <a:off x="3926231" y="1919465"/>
            <a:ext cx="1291538" cy="1304570"/>
          </a:xfrm>
          <a:custGeom>
            <a:avLst/>
            <a:gdLst/>
            <a:ahLst/>
            <a:cxnLst/>
            <a:rect l="l" t="t" r="r" b="b"/>
            <a:pathLst>
              <a:path w="3387524" h="3387524">
                <a:moveTo>
                  <a:pt x="0" y="0"/>
                </a:moveTo>
                <a:lnTo>
                  <a:pt x="3387524" y="0"/>
                </a:lnTo>
                <a:lnTo>
                  <a:pt x="3387524" y="3387524"/>
                </a:lnTo>
                <a:lnTo>
                  <a:pt x="0" y="3387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57" name="TextBox 54">
            <a:extLst>
              <a:ext uri="{FF2B5EF4-FFF2-40B4-BE49-F238E27FC236}">
                <a16:creationId xmlns:a16="http://schemas.microsoft.com/office/drawing/2014/main" id="{4E39E6D7-95CB-C10D-DA3E-E643366405E7}"/>
              </a:ext>
            </a:extLst>
          </p:cNvPr>
          <p:cNvSpPr txBox="1"/>
          <p:nvPr/>
        </p:nvSpPr>
        <p:spPr>
          <a:xfrm>
            <a:off x="3695410" y="2091034"/>
            <a:ext cx="1803118" cy="602344"/>
          </a:xfrm>
          <a:prstGeom prst="rect">
            <a:avLst/>
          </a:prstGeom>
        </p:spPr>
        <p:txBody>
          <a:bodyPr wrap="square" lIns="0" tIns="0" rIns="0" bIns="0" rtlCol="0" anchor="ctr">
            <a:spAutoFit/>
          </a:bodyPr>
          <a:lstStyle/>
          <a:p>
            <a:pPr marL="0" lvl="0" indent="0" algn="ctr">
              <a:lnSpc>
                <a:spcPts val="5675"/>
              </a:lnSpc>
              <a:spcBef>
                <a:spcPct val="0"/>
              </a:spcBef>
            </a:pPr>
            <a:r>
              <a:rPr lang="en-US" sz="1600" spc="171" dirty="0" err="1">
                <a:solidFill>
                  <a:srgbClr val="FFFFFF"/>
                </a:solidFill>
                <a:latin typeface="Times New Roman" panose="02020603050405020304" pitchFamily="18" charset="0"/>
                <a:cs typeface="Times New Roman" panose="02020603050405020304" pitchFamily="18" charset="0"/>
              </a:rPr>
              <a:t>Nhân</a:t>
            </a:r>
            <a:r>
              <a:rPr lang="en-US" sz="1600" spc="171" dirty="0">
                <a:solidFill>
                  <a:srgbClr val="FFFFFF"/>
                </a:solidFill>
                <a:latin typeface="Times New Roman" panose="02020603050405020304" pitchFamily="18" charset="0"/>
                <a:cs typeface="Times New Roman" panose="02020603050405020304" pitchFamily="18" charset="0"/>
              </a:rPr>
              <a:t> </a:t>
            </a:r>
            <a:r>
              <a:rPr lang="en-US" sz="1600" spc="171" dirty="0" err="1">
                <a:solidFill>
                  <a:srgbClr val="FFFFFF"/>
                </a:solidFill>
                <a:latin typeface="Times New Roman" panose="02020603050405020304" pitchFamily="18" charset="0"/>
                <a:cs typeface="Times New Roman" panose="02020603050405020304" pitchFamily="18" charset="0"/>
              </a:rPr>
              <a:t>viên</a:t>
            </a:r>
            <a:endParaRPr lang="en-US" sz="1600" spc="171" dirty="0">
              <a:solidFill>
                <a:srgbClr val="FFFFFF"/>
              </a:solidFill>
              <a:latin typeface="Times New Roman" panose="02020603050405020304" pitchFamily="18" charset="0"/>
              <a:cs typeface="Times New Roman" panose="02020603050405020304" pitchFamily="18" charset="0"/>
            </a:endParaRPr>
          </a:p>
        </p:txBody>
      </p:sp>
      <p:grpSp>
        <p:nvGrpSpPr>
          <p:cNvPr id="256" name="Group 40">
            <a:extLst>
              <a:ext uri="{FF2B5EF4-FFF2-40B4-BE49-F238E27FC236}">
                <a16:creationId xmlns:a16="http://schemas.microsoft.com/office/drawing/2014/main" id="{ED2250E8-039E-D74F-BDCB-05BAB5230829}"/>
              </a:ext>
            </a:extLst>
          </p:cNvPr>
          <p:cNvGrpSpPr/>
          <p:nvPr/>
        </p:nvGrpSpPr>
        <p:grpSpPr>
          <a:xfrm>
            <a:off x="5745694" y="3931949"/>
            <a:ext cx="1498209" cy="214643"/>
            <a:chOff x="0" y="0"/>
            <a:chExt cx="3545840" cy="508000"/>
          </a:xfrm>
        </p:grpSpPr>
        <p:sp>
          <p:nvSpPr>
            <p:cNvPr id="257" name="Freeform 41">
              <a:extLst>
                <a:ext uri="{FF2B5EF4-FFF2-40B4-BE49-F238E27FC236}">
                  <a16:creationId xmlns:a16="http://schemas.microsoft.com/office/drawing/2014/main" id="{5980492A-4775-CD3B-8792-A737A054A81A}"/>
                </a:ext>
              </a:extLst>
            </p:cNvPr>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258" name="Freeform 42">
              <a:extLst>
                <a:ext uri="{FF2B5EF4-FFF2-40B4-BE49-F238E27FC236}">
                  <a16:creationId xmlns:a16="http://schemas.microsoft.com/office/drawing/2014/main" id="{3039C66E-4491-BC8F-EC6C-879A4F8C91EF}"/>
                </a:ext>
              </a:extLst>
            </p:cNvPr>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37C9EF"/>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259" name="TextBox 35">
            <a:extLst>
              <a:ext uri="{FF2B5EF4-FFF2-40B4-BE49-F238E27FC236}">
                <a16:creationId xmlns:a16="http://schemas.microsoft.com/office/drawing/2014/main" id="{54F514E8-7C4C-4741-47C9-DB02DC82B958}"/>
              </a:ext>
            </a:extLst>
          </p:cNvPr>
          <p:cNvSpPr txBox="1"/>
          <p:nvPr/>
        </p:nvSpPr>
        <p:spPr>
          <a:xfrm>
            <a:off x="174857" y="3750388"/>
            <a:ext cx="1711721" cy="397994"/>
          </a:xfrm>
          <a:prstGeom prst="rect">
            <a:avLst/>
          </a:prstGeom>
        </p:spPr>
        <p:txBody>
          <a:bodyPr wrap="square" lIns="0" tIns="0" rIns="0" bIns="0" rtlCol="0" anchor="t">
            <a:spAutoFit/>
          </a:bodyPr>
          <a:lstStyle/>
          <a:p>
            <a:pPr algn="ctr">
              <a:lnSpc>
                <a:spcPts val="3749"/>
              </a:lnSpc>
            </a:pPr>
            <a:r>
              <a:rPr lang="en-US" spc="124" dirty="0" err="1">
                <a:solidFill>
                  <a:srgbClr val="FFFFFF"/>
                </a:solidFill>
                <a:latin typeface="Times New Roman" panose="02020603050405020304" pitchFamily="18" charset="0"/>
                <a:cs typeface="Times New Roman" panose="02020603050405020304" pitchFamily="18" charset="0"/>
              </a:rPr>
              <a:t>Quản</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lý</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suất</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chiếu</a:t>
            </a:r>
            <a:endParaRPr lang="en-US" spc="124" dirty="0">
              <a:solidFill>
                <a:srgbClr val="FFFFFF"/>
              </a:solidFill>
              <a:latin typeface="Times New Roman" panose="02020603050405020304" pitchFamily="18" charset="0"/>
              <a:cs typeface="Times New Roman" panose="02020603050405020304" pitchFamily="18" charset="0"/>
            </a:endParaRPr>
          </a:p>
        </p:txBody>
      </p:sp>
      <p:sp>
        <p:nvSpPr>
          <p:cNvPr id="267" name="TextBox 35">
            <a:extLst>
              <a:ext uri="{FF2B5EF4-FFF2-40B4-BE49-F238E27FC236}">
                <a16:creationId xmlns:a16="http://schemas.microsoft.com/office/drawing/2014/main" id="{129E6729-2707-5A0E-333B-46022D00D1CC}"/>
              </a:ext>
            </a:extLst>
          </p:cNvPr>
          <p:cNvSpPr txBox="1"/>
          <p:nvPr/>
        </p:nvSpPr>
        <p:spPr>
          <a:xfrm>
            <a:off x="7416691" y="3753880"/>
            <a:ext cx="1469989" cy="397994"/>
          </a:xfrm>
          <a:prstGeom prst="rect">
            <a:avLst/>
          </a:prstGeom>
        </p:spPr>
        <p:txBody>
          <a:bodyPr wrap="square" lIns="0" tIns="0" rIns="0" bIns="0" rtlCol="0" anchor="t">
            <a:spAutoFit/>
          </a:bodyPr>
          <a:lstStyle/>
          <a:p>
            <a:pPr>
              <a:lnSpc>
                <a:spcPts val="3749"/>
              </a:lnSpc>
            </a:pPr>
            <a:r>
              <a:rPr lang="en-US" spc="124" dirty="0">
                <a:solidFill>
                  <a:srgbClr val="FFFFFF"/>
                </a:solidFill>
                <a:latin typeface="Times New Roman" panose="02020603050405020304" pitchFamily="18" charset="0"/>
                <a:cs typeface="Times New Roman" panose="02020603050405020304" pitchFamily="18" charset="0"/>
              </a:rPr>
              <a:t>Yêu </a:t>
            </a:r>
            <a:r>
              <a:rPr lang="en-US" spc="124" dirty="0" err="1">
                <a:solidFill>
                  <a:srgbClr val="FFFFFF"/>
                </a:solidFill>
                <a:latin typeface="Times New Roman" panose="02020603050405020304" pitchFamily="18" charset="0"/>
                <a:cs typeface="Times New Roman" panose="02020603050405020304" pitchFamily="18" charset="0"/>
              </a:rPr>
              <a:t>cầu</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hỗ</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trợ</a:t>
            </a:r>
            <a:endParaRPr lang="en-US" spc="124" dirty="0">
              <a:solidFill>
                <a:srgbClr val="FFFFFF"/>
              </a:solidFill>
              <a:latin typeface="Times New Roman" panose="02020603050405020304" pitchFamily="18" charset="0"/>
              <a:cs typeface="Times New Roman" panose="02020603050405020304" pitchFamily="18" charset="0"/>
            </a:endParaRPr>
          </a:p>
        </p:txBody>
      </p:sp>
      <p:grpSp>
        <p:nvGrpSpPr>
          <p:cNvPr id="2" name="Group 27">
            <a:extLst>
              <a:ext uri="{FF2B5EF4-FFF2-40B4-BE49-F238E27FC236}">
                <a16:creationId xmlns:a16="http://schemas.microsoft.com/office/drawing/2014/main" id="{2184497C-D024-F2D9-E067-CE72836F01C4}"/>
              </a:ext>
            </a:extLst>
          </p:cNvPr>
          <p:cNvGrpSpPr/>
          <p:nvPr/>
        </p:nvGrpSpPr>
        <p:grpSpPr>
          <a:xfrm>
            <a:off x="193672" y="2301112"/>
            <a:ext cx="1695981" cy="535617"/>
            <a:chOff x="0" y="0"/>
            <a:chExt cx="12902403" cy="2527358"/>
          </a:xfrm>
        </p:grpSpPr>
        <p:sp>
          <p:nvSpPr>
            <p:cNvPr id="3" name="Freeform 28">
              <a:extLst>
                <a:ext uri="{FF2B5EF4-FFF2-40B4-BE49-F238E27FC236}">
                  <a16:creationId xmlns:a16="http://schemas.microsoft.com/office/drawing/2014/main" id="{F0639F77-5DEF-616A-4905-5B404F944E68}"/>
                </a:ext>
              </a:extLst>
            </p:cNvPr>
            <p:cNvSpPr/>
            <p:nvPr/>
          </p:nvSpPr>
          <p:spPr>
            <a:xfrm>
              <a:off x="0" y="0"/>
              <a:ext cx="12902404" cy="2527358"/>
            </a:xfrm>
            <a:custGeom>
              <a:avLst/>
              <a:gdLst/>
              <a:ahLst/>
              <a:cxnLst/>
              <a:rect l="l" t="t" r="r" b="b"/>
              <a:pathLst>
                <a:path w="12902404" h="2527358">
                  <a:moveTo>
                    <a:pt x="12777943" y="2527358"/>
                  </a:moveTo>
                  <a:lnTo>
                    <a:pt x="124460" y="2527358"/>
                  </a:lnTo>
                  <a:cubicBezTo>
                    <a:pt x="55880" y="2527358"/>
                    <a:pt x="0" y="2471478"/>
                    <a:pt x="0" y="2402898"/>
                  </a:cubicBezTo>
                  <a:lnTo>
                    <a:pt x="0" y="124460"/>
                  </a:lnTo>
                  <a:cubicBezTo>
                    <a:pt x="0" y="55880"/>
                    <a:pt x="55880" y="0"/>
                    <a:pt x="124460" y="0"/>
                  </a:cubicBezTo>
                  <a:lnTo>
                    <a:pt x="12777944" y="0"/>
                  </a:lnTo>
                  <a:cubicBezTo>
                    <a:pt x="12846524" y="0"/>
                    <a:pt x="12902404" y="55880"/>
                    <a:pt x="12902404" y="124460"/>
                  </a:cubicBezTo>
                  <a:lnTo>
                    <a:pt x="12902404" y="2402898"/>
                  </a:lnTo>
                  <a:cubicBezTo>
                    <a:pt x="12902404" y="2471478"/>
                    <a:pt x="12846524" y="2527358"/>
                    <a:pt x="12777944" y="2527358"/>
                  </a:cubicBezTo>
                  <a:close/>
                </a:path>
              </a:pathLst>
            </a:custGeom>
            <a:solidFill>
              <a:srgbClr val="4184A9"/>
            </a:solidFill>
          </p:spPr>
          <p:txBody>
            <a:bodyPr/>
            <a:lstStyle/>
            <a:p>
              <a:endParaRPr lang="en-US" dirty="0">
                <a:latin typeface="Times New Roman" panose="02020603050405020304" pitchFamily="18" charset="0"/>
                <a:cs typeface="Times New Roman" panose="02020603050405020304" pitchFamily="18" charset="0"/>
              </a:endParaRPr>
            </a:p>
          </p:txBody>
        </p:sp>
      </p:grpSp>
      <p:sp>
        <p:nvSpPr>
          <p:cNvPr id="4" name="TextBox 35">
            <a:extLst>
              <a:ext uri="{FF2B5EF4-FFF2-40B4-BE49-F238E27FC236}">
                <a16:creationId xmlns:a16="http://schemas.microsoft.com/office/drawing/2014/main" id="{16BF265B-415C-33CE-78A9-D681584ECBCB}"/>
              </a:ext>
            </a:extLst>
          </p:cNvPr>
          <p:cNvSpPr txBox="1"/>
          <p:nvPr/>
        </p:nvSpPr>
        <p:spPr>
          <a:xfrm>
            <a:off x="121753" y="2265668"/>
            <a:ext cx="1851317" cy="397994"/>
          </a:xfrm>
          <a:prstGeom prst="rect">
            <a:avLst/>
          </a:prstGeom>
        </p:spPr>
        <p:txBody>
          <a:bodyPr wrap="square" lIns="0" tIns="0" rIns="0" bIns="0" rtlCol="0" anchor="t">
            <a:spAutoFit/>
          </a:bodyPr>
          <a:lstStyle/>
          <a:p>
            <a:pPr algn="ctr">
              <a:lnSpc>
                <a:spcPts val="3749"/>
              </a:lnSpc>
            </a:pPr>
            <a:r>
              <a:rPr lang="en-US" spc="124" dirty="0" err="1">
                <a:solidFill>
                  <a:srgbClr val="FFFFFF"/>
                </a:solidFill>
                <a:latin typeface="Times New Roman" panose="02020603050405020304" pitchFamily="18" charset="0"/>
                <a:cs typeface="Times New Roman" panose="02020603050405020304" pitchFamily="18" charset="0"/>
              </a:rPr>
              <a:t>Thống</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kê</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doanh</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thu</a:t>
            </a:r>
            <a:endParaRPr lang="en-US" spc="124" dirty="0">
              <a:solidFill>
                <a:srgbClr val="FFFFFF"/>
              </a:solidFill>
              <a:latin typeface="Times New Roman" panose="02020603050405020304" pitchFamily="18" charset="0"/>
              <a:cs typeface="Times New Roman" panose="02020603050405020304" pitchFamily="18" charset="0"/>
            </a:endParaRPr>
          </a:p>
        </p:txBody>
      </p:sp>
      <p:grpSp>
        <p:nvGrpSpPr>
          <p:cNvPr id="5" name="Group 46">
            <a:extLst>
              <a:ext uri="{FF2B5EF4-FFF2-40B4-BE49-F238E27FC236}">
                <a16:creationId xmlns:a16="http://schemas.microsoft.com/office/drawing/2014/main" id="{C22F05EB-C697-7E52-7C6B-0F3B60060E4D}"/>
              </a:ext>
            </a:extLst>
          </p:cNvPr>
          <p:cNvGrpSpPr/>
          <p:nvPr/>
        </p:nvGrpSpPr>
        <p:grpSpPr>
          <a:xfrm rot="-10800000">
            <a:off x="1889653" y="2483564"/>
            <a:ext cx="1498209" cy="214643"/>
            <a:chOff x="0" y="0"/>
            <a:chExt cx="3545840" cy="508000"/>
          </a:xfrm>
        </p:grpSpPr>
        <p:sp>
          <p:nvSpPr>
            <p:cNvPr id="6" name="Freeform 47">
              <a:extLst>
                <a:ext uri="{FF2B5EF4-FFF2-40B4-BE49-F238E27FC236}">
                  <a16:creationId xmlns:a16="http://schemas.microsoft.com/office/drawing/2014/main" id="{AB0B701C-E2F8-DB89-1D0B-50D91FD46B8F}"/>
                </a:ext>
              </a:extLst>
            </p:cNvPr>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7" name="Freeform 48">
              <a:extLst>
                <a:ext uri="{FF2B5EF4-FFF2-40B4-BE49-F238E27FC236}">
                  <a16:creationId xmlns:a16="http://schemas.microsoft.com/office/drawing/2014/main" id="{9C11A612-358A-0E6C-13AB-481F1677E93A}"/>
                </a:ext>
              </a:extLst>
            </p:cNvPr>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6EAE9"/>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8" name="Group 29">
            <a:extLst>
              <a:ext uri="{FF2B5EF4-FFF2-40B4-BE49-F238E27FC236}">
                <a16:creationId xmlns:a16="http://schemas.microsoft.com/office/drawing/2014/main" id="{55443840-A27E-B664-3EFE-A5A9FA565E58}"/>
              </a:ext>
            </a:extLst>
          </p:cNvPr>
          <p:cNvGrpSpPr/>
          <p:nvPr/>
        </p:nvGrpSpPr>
        <p:grpSpPr>
          <a:xfrm>
            <a:off x="7255243" y="2311293"/>
            <a:ext cx="1695085" cy="528682"/>
            <a:chOff x="0" y="0"/>
            <a:chExt cx="12902403" cy="2583240"/>
          </a:xfrm>
        </p:grpSpPr>
        <p:sp>
          <p:nvSpPr>
            <p:cNvPr id="9" name="Freeform 30">
              <a:extLst>
                <a:ext uri="{FF2B5EF4-FFF2-40B4-BE49-F238E27FC236}">
                  <a16:creationId xmlns:a16="http://schemas.microsoft.com/office/drawing/2014/main" id="{AD1D0A7F-3C08-47FC-172C-9BF0E4C546BB}"/>
                </a:ext>
              </a:extLst>
            </p:cNvPr>
            <p:cNvSpPr/>
            <p:nvPr/>
          </p:nvSpPr>
          <p:spPr>
            <a:xfrm>
              <a:off x="0" y="0"/>
              <a:ext cx="12902404" cy="2583240"/>
            </a:xfrm>
            <a:custGeom>
              <a:avLst/>
              <a:gdLst/>
              <a:ahLst/>
              <a:cxnLst/>
              <a:rect l="l" t="t" r="r" b="b"/>
              <a:pathLst>
                <a:path w="12902404" h="2583240">
                  <a:moveTo>
                    <a:pt x="12777943" y="2583240"/>
                  </a:moveTo>
                  <a:lnTo>
                    <a:pt x="124460" y="2583240"/>
                  </a:lnTo>
                  <a:cubicBezTo>
                    <a:pt x="55880" y="2583240"/>
                    <a:pt x="0" y="2527360"/>
                    <a:pt x="0" y="2458780"/>
                  </a:cubicBezTo>
                  <a:lnTo>
                    <a:pt x="0" y="124460"/>
                  </a:lnTo>
                  <a:cubicBezTo>
                    <a:pt x="0" y="55880"/>
                    <a:pt x="55880" y="0"/>
                    <a:pt x="124460" y="0"/>
                  </a:cubicBezTo>
                  <a:lnTo>
                    <a:pt x="12777944" y="0"/>
                  </a:lnTo>
                  <a:cubicBezTo>
                    <a:pt x="12846524" y="0"/>
                    <a:pt x="12902404" y="55880"/>
                    <a:pt x="12902404" y="124460"/>
                  </a:cubicBezTo>
                  <a:lnTo>
                    <a:pt x="12902404" y="2458780"/>
                  </a:lnTo>
                  <a:cubicBezTo>
                    <a:pt x="12902404" y="2527360"/>
                    <a:pt x="12846524" y="2583240"/>
                    <a:pt x="12777944" y="2583240"/>
                  </a:cubicBezTo>
                  <a:close/>
                </a:path>
              </a:pathLst>
            </a:custGeom>
            <a:solidFill>
              <a:srgbClr val="65A0F1"/>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10" name="Group 40">
            <a:extLst>
              <a:ext uri="{FF2B5EF4-FFF2-40B4-BE49-F238E27FC236}">
                <a16:creationId xmlns:a16="http://schemas.microsoft.com/office/drawing/2014/main" id="{C4CFF330-3D1E-9C89-7A3A-35F8D14B7083}"/>
              </a:ext>
            </a:extLst>
          </p:cNvPr>
          <p:cNvGrpSpPr/>
          <p:nvPr/>
        </p:nvGrpSpPr>
        <p:grpSpPr>
          <a:xfrm>
            <a:off x="5757687" y="2482226"/>
            <a:ext cx="1498209" cy="214643"/>
            <a:chOff x="0" y="0"/>
            <a:chExt cx="3545840" cy="508000"/>
          </a:xfrm>
        </p:grpSpPr>
        <p:sp>
          <p:nvSpPr>
            <p:cNvPr id="11" name="Freeform 41">
              <a:extLst>
                <a:ext uri="{FF2B5EF4-FFF2-40B4-BE49-F238E27FC236}">
                  <a16:creationId xmlns:a16="http://schemas.microsoft.com/office/drawing/2014/main" id="{DA18F068-E445-DF17-19DF-B388761433D1}"/>
                </a:ext>
              </a:extLst>
            </p:cNvPr>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12" name="Freeform 42">
              <a:extLst>
                <a:ext uri="{FF2B5EF4-FFF2-40B4-BE49-F238E27FC236}">
                  <a16:creationId xmlns:a16="http://schemas.microsoft.com/office/drawing/2014/main" id="{3AF42F87-BE4E-8E31-EBA8-4C1CA1950065}"/>
                </a:ext>
              </a:extLst>
            </p:cNvPr>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37C9EF"/>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13" name="TextBox 35">
            <a:extLst>
              <a:ext uri="{FF2B5EF4-FFF2-40B4-BE49-F238E27FC236}">
                <a16:creationId xmlns:a16="http://schemas.microsoft.com/office/drawing/2014/main" id="{182A93DF-A87E-6C90-CEC7-E13A3E2D2FED}"/>
              </a:ext>
            </a:extLst>
          </p:cNvPr>
          <p:cNvSpPr txBox="1"/>
          <p:nvPr/>
        </p:nvSpPr>
        <p:spPr>
          <a:xfrm>
            <a:off x="7304142" y="2277948"/>
            <a:ext cx="1695085" cy="397994"/>
          </a:xfrm>
          <a:prstGeom prst="rect">
            <a:avLst/>
          </a:prstGeom>
        </p:spPr>
        <p:txBody>
          <a:bodyPr wrap="square" lIns="0" tIns="0" rIns="0" bIns="0" rtlCol="0" anchor="t">
            <a:spAutoFit/>
          </a:bodyPr>
          <a:lstStyle/>
          <a:p>
            <a:pPr>
              <a:lnSpc>
                <a:spcPts val="3749"/>
              </a:lnSpc>
            </a:pPr>
            <a:r>
              <a:rPr lang="en-US" spc="124" dirty="0">
                <a:solidFill>
                  <a:srgbClr val="FFFFFF"/>
                </a:solidFill>
                <a:latin typeface="Times New Roman" panose="02020603050405020304" pitchFamily="18" charset="0"/>
                <a:cs typeface="Times New Roman" panose="02020603050405020304" pitchFamily="18" charset="0"/>
              </a:rPr>
              <a:t>Bình </a:t>
            </a:r>
            <a:r>
              <a:rPr lang="en-US" spc="124" dirty="0" err="1">
                <a:solidFill>
                  <a:srgbClr val="FFFFFF"/>
                </a:solidFill>
                <a:latin typeface="Times New Roman" panose="02020603050405020304" pitchFamily="18" charset="0"/>
                <a:cs typeface="Times New Roman" panose="02020603050405020304" pitchFamily="18" charset="0"/>
              </a:rPr>
              <a:t>luận,đánh</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giá</a:t>
            </a:r>
            <a:endParaRPr lang="en-US" spc="124" dirty="0">
              <a:solidFill>
                <a:srgbClr val="FFFFFF"/>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C7BF620-87B9-0A81-1E03-3EFACD103C3C}"/>
              </a:ext>
            </a:extLst>
          </p:cNvPr>
          <p:cNvSpPr txBox="1"/>
          <p:nvPr/>
        </p:nvSpPr>
        <p:spPr>
          <a:xfrm>
            <a:off x="7132547" y="832393"/>
            <a:ext cx="1991133" cy="584775"/>
          </a:xfrm>
          <a:prstGeom prst="rect">
            <a:avLst/>
          </a:prstGeom>
          <a:noFill/>
        </p:spPr>
        <p:txBody>
          <a:bodyPr wrap="square" rtlCol="0">
            <a:spAutoFit/>
          </a:bodyPr>
          <a:lstStyle/>
          <a:p>
            <a:r>
              <a:rPr lang="en-US" sz="1600" dirty="0" err="1">
                <a:solidFill>
                  <a:schemeClr val="accent6"/>
                </a:solidFill>
                <a:latin typeface="Times New Roman" panose="02020603050405020304" pitchFamily="18" charset="0"/>
                <a:cs typeface="Times New Roman" panose="02020603050405020304" pitchFamily="18" charset="0"/>
              </a:rPr>
              <a:t>Quản</a:t>
            </a:r>
            <a:r>
              <a:rPr lang="en-US" sz="1600" dirty="0">
                <a:solidFill>
                  <a:schemeClr val="accent6"/>
                </a:solidFill>
                <a:latin typeface="Times New Roman" panose="02020603050405020304" pitchFamily="18" charset="0"/>
                <a:cs typeface="Times New Roman" panose="02020603050405020304" pitchFamily="18" charset="0"/>
              </a:rPr>
              <a:t> </a:t>
            </a:r>
            <a:r>
              <a:rPr lang="en-US" sz="1600" dirty="0" err="1">
                <a:solidFill>
                  <a:schemeClr val="accent6"/>
                </a:solidFill>
                <a:latin typeface="Times New Roman" panose="02020603050405020304" pitchFamily="18" charset="0"/>
                <a:cs typeface="Times New Roman" panose="02020603050405020304" pitchFamily="18" charset="0"/>
              </a:rPr>
              <a:t>lý</a:t>
            </a:r>
            <a:r>
              <a:rPr lang="en-US" sz="1600" dirty="0">
                <a:solidFill>
                  <a:schemeClr val="accent6"/>
                </a:solidFill>
                <a:latin typeface="Times New Roman" panose="02020603050405020304" pitchFamily="18" charset="0"/>
                <a:cs typeface="Times New Roman" panose="02020603050405020304" pitchFamily="18" charset="0"/>
              </a:rPr>
              <a:t> </a:t>
            </a:r>
            <a:r>
              <a:rPr lang="en-US" sz="1600" dirty="0" err="1">
                <a:solidFill>
                  <a:schemeClr val="accent6"/>
                </a:solidFill>
                <a:latin typeface="Times New Roman" panose="02020603050405020304" pitchFamily="18" charset="0"/>
                <a:cs typeface="Times New Roman" panose="02020603050405020304" pitchFamily="18" charset="0"/>
              </a:rPr>
              <a:t>phòng</a:t>
            </a:r>
            <a:r>
              <a:rPr lang="en-US" sz="1600" dirty="0">
                <a:solidFill>
                  <a:schemeClr val="accent6"/>
                </a:solidFill>
                <a:latin typeface="Times New Roman" panose="02020603050405020304" pitchFamily="18" charset="0"/>
                <a:cs typeface="Times New Roman" panose="02020603050405020304" pitchFamily="18" charset="0"/>
              </a:rPr>
              <a:t> </a:t>
            </a:r>
            <a:r>
              <a:rPr lang="en-US" sz="1600" dirty="0" err="1">
                <a:solidFill>
                  <a:schemeClr val="accent6"/>
                </a:solidFill>
                <a:latin typeface="Times New Roman" panose="02020603050405020304" pitchFamily="18" charset="0"/>
                <a:cs typeface="Times New Roman" panose="02020603050405020304" pitchFamily="18" charset="0"/>
              </a:rPr>
              <a:t>chiếu</a:t>
            </a:r>
            <a:br>
              <a:rPr lang="en-US" sz="1600" dirty="0">
                <a:solidFill>
                  <a:schemeClr val="accent6"/>
                </a:solidFill>
                <a:latin typeface="Times New Roman" panose="02020603050405020304" pitchFamily="18" charset="0"/>
                <a:cs typeface="Times New Roman" panose="02020603050405020304" pitchFamily="18" charset="0"/>
              </a:rPr>
            </a:br>
            <a:r>
              <a:rPr lang="en-US" sz="1600" dirty="0">
                <a:solidFill>
                  <a:schemeClr val="accent6"/>
                </a:solidFill>
                <a:latin typeface="Times New Roman" panose="02020603050405020304" pitchFamily="18" charset="0"/>
                <a:cs typeface="Times New Roman" panose="02020603050405020304" pitchFamily="18" charset="0"/>
              </a:rPr>
              <a:t>, </a:t>
            </a:r>
            <a:r>
              <a:rPr lang="en-US" sz="1600" dirty="0" err="1">
                <a:solidFill>
                  <a:schemeClr val="accent6"/>
                </a:solidFill>
                <a:latin typeface="Times New Roman" panose="02020603050405020304" pitchFamily="18" charset="0"/>
                <a:cs typeface="Times New Roman" panose="02020603050405020304" pitchFamily="18" charset="0"/>
              </a:rPr>
              <a:t>ghế</a:t>
            </a:r>
            <a:r>
              <a:rPr lang="en-US" sz="1600" dirty="0">
                <a:solidFill>
                  <a:schemeClr val="accent6"/>
                </a:solidFill>
                <a:latin typeface="Times New Roman" panose="02020603050405020304" pitchFamily="18" charset="0"/>
                <a:cs typeface="Times New Roman" panose="02020603050405020304" pitchFamily="18" charset="0"/>
              </a:rPr>
              <a:t> </a:t>
            </a:r>
            <a:r>
              <a:rPr lang="en-US" sz="1600" dirty="0" err="1">
                <a:solidFill>
                  <a:schemeClr val="accent6"/>
                </a:solidFill>
                <a:latin typeface="Times New Roman" panose="02020603050405020304" pitchFamily="18" charset="0"/>
                <a:cs typeface="Times New Roman" panose="02020603050405020304" pitchFamily="18" charset="0"/>
              </a:rPr>
              <a:t>ngồi</a:t>
            </a:r>
            <a:r>
              <a:rPr lang="en-US" sz="1600" dirty="0">
                <a:solidFill>
                  <a:schemeClr val="accent6"/>
                </a:solidFill>
                <a:latin typeface="Times New Roman" panose="02020603050405020304" pitchFamily="18" charset="0"/>
                <a:cs typeface="Times New Roman" panose="02020603050405020304" pitchFamily="18" charset="0"/>
              </a:rPr>
              <a:t>, </a:t>
            </a:r>
            <a:r>
              <a:rPr lang="en-US" sz="1600" dirty="0" err="1">
                <a:solidFill>
                  <a:schemeClr val="accent6"/>
                </a:solidFill>
                <a:latin typeface="Times New Roman" panose="02020603050405020304" pitchFamily="18" charset="0"/>
                <a:cs typeface="Times New Roman" panose="02020603050405020304" pitchFamily="18" charset="0"/>
              </a:rPr>
              <a:t>đồ</a:t>
            </a:r>
            <a:r>
              <a:rPr lang="en-US" sz="1600" dirty="0">
                <a:solidFill>
                  <a:schemeClr val="accent6"/>
                </a:solidFill>
                <a:latin typeface="Times New Roman" panose="02020603050405020304" pitchFamily="18" charset="0"/>
                <a:cs typeface="Times New Roman" panose="02020603050405020304" pitchFamily="18" charset="0"/>
              </a:rPr>
              <a:t> ăn</a:t>
            </a:r>
          </a:p>
        </p:txBody>
      </p:sp>
    </p:spTree>
    <p:extLst>
      <p:ext uri="{BB962C8B-B14F-4D97-AF65-F5344CB8AC3E}">
        <p14:creationId xmlns:p14="http://schemas.microsoft.com/office/powerpoint/2010/main" val="125740227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a:extLst>
            <a:ext uri="{FF2B5EF4-FFF2-40B4-BE49-F238E27FC236}">
              <a16:creationId xmlns:a16="http://schemas.microsoft.com/office/drawing/2014/main" id="{5F982DF5-D6E7-E73E-D733-1356BA9BA8ED}"/>
            </a:ext>
          </a:extLst>
        </p:cNvPr>
        <p:cNvGrpSpPr/>
        <p:nvPr/>
      </p:nvGrpSpPr>
      <p:grpSpPr>
        <a:xfrm>
          <a:off x="0" y="0"/>
          <a:ext cx="0" cy="0"/>
          <a:chOff x="0" y="0"/>
          <a:chExt cx="0" cy="0"/>
        </a:xfrm>
      </p:grpSpPr>
      <p:grpSp>
        <p:nvGrpSpPr>
          <p:cNvPr id="30" name="Group 27">
            <a:extLst>
              <a:ext uri="{FF2B5EF4-FFF2-40B4-BE49-F238E27FC236}">
                <a16:creationId xmlns:a16="http://schemas.microsoft.com/office/drawing/2014/main" id="{D4B25145-57D3-A00A-D725-99AC8EC6BDA9}"/>
              </a:ext>
            </a:extLst>
          </p:cNvPr>
          <p:cNvGrpSpPr/>
          <p:nvPr/>
        </p:nvGrpSpPr>
        <p:grpSpPr>
          <a:xfrm>
            <a:off x="209656" y="856973"/>
            <a:ext cx="1695981" cy="535617"/>
            <a:chOff x="0" y="0"/>
            <a:chExt cx="12902403" cy="2527358"/>
          </a:xfrm>
        </p:grpSpPr>
        <p:sp>
          <p:nvSpPr>
            <p:cNvPr id="31" name="Freeform 28">
              <a:extLst>
                <a:ext uri="{FF2B5EF4-FFF2-40B4-BE49-F238E27FC236}">
                  <a16:creationId xmlns:a16="http://schemas.microsoft.com/office/drawing/2014/main" id="{41E7716B-4C1D-07C6-EAFC-5926E5E6E3E2}"/>
                </a:ext>
              </a:extLst>
            </p:cNvPr>
            <p:cNvSpPr/>
            <p:nvPr/>
          </p:nvSpPr>
          <p:spPr>
            <a:xfrm>
              <a:off x="0" y="0"/>
              <a:ext cx="12902404" cy="2527358"/>
            </a:xfrm>
            <a:custGeom>
              <a:avLst/>
              <a:gdLst/>
              <a:ahLst/>
              <a:cxnLst/>
              <a:rect l="l" t="t" r="r" b="b"/>
              <a:pathLst>
                <a:path w="12902404" h="2527358">
                  <a:moveTo>
                    <a:pt x="12777943" y="2527358"/>
                  </a:moveTo>
                  <a:lnTo>
                    <a:pt x="124460" y="2527358"/>
                  </a:lnTo>
                  <a:cubicBezTo>
                    <a:pt x="55880" y="2527358"/>
                    <a:pt x="0" y="2471478"/>
                    <a:pt x="0" y="2402898"/>
                  </a:cubicBezTo>
                  <a:lnTo>
                    <a:pt x="0" y="124460"/>
                  </a:lnTo>
                  <a:cubicBezTo>
                    <a:pt x="0" y="55880"/>
                    <a:pt x="55880" y="0"/>
                    <a:pt x="124460" y="0"/>
                  </a:cubicBezTo>
                  <a:lnTo>
                    <a:pt x="12777944" y="0"/>
                  </a:lnTo>
                  <a:cubicBezTo>
                    <a:pt x="12846524" y="0"/>
                    <a:pt x="12902404" y="55880"/>
                    <a:pt x="12902404" y="124460"/>
                  </a:cubicBezTo>
                  <a:lnTo>
                    <a:pt x="12902404" y="2402898"/>
                  </a:lnTo>
                  <a:cubicBezTo>
                    <a:pt x="12902404" y="2471478"/>
                    <a:pt x="12846524" y="2527358"/>
                    <a:pt x="12777944" y="2527358"/>
                  </a:cubicBezTo>
                  <a:close/>
                </a:path>
              </a:pathLst>
            </a:custGeom>
            <a:solidFill>
              <a:srgbClr val="4184A9"/>
            </a:solidFill>
          </p:spPr>
          <p:txBody>
            <a:bodyPr/>
            <a:lstStyle/>
            <a:p>
              <a:endParaRPr lang="en-US" dirty="0">
                <a:latin typeface="Times New Roman" panose="02020603050405020304" pitchFamily="18" charset="0"/>
                <a:cs typeface="Times New Roman" panose="02020603050405020304" pitchFamily="18" charset="0"/>
              </a:endParaRPr>
            </a:p>
          </p:txBody>
        </p:sp>
      </p:grpSp>
      <p:grpSp>
        <p:nvGrpSpPr>
          <p:cNvPr id="32" name="Group 29">
            <a:extLst>
              <a:ext uri="{FF2B5EF4-FFF2-40B4-BE49-F238E27FC236}">
                <a16:creationId xmlns:a16="http://schemas.microsoft.com/office/drawing/2014/main" id="{2AFED02D-9C37-67EE-1A14-5CD3825B7FD1}"/>
              </a:ext>
            </a:extLst>
          </p:cNvPr>
          <p:cNvGrpSpPr/>
          <p:nvPr/>
        </p:nvGrpSpPr>
        <p:grpSpPr>
          <a:xfrm>
            <a:off x="7227268" y="868490"/>
            <a:ext cx="1695085" cy="528682"/>
            <a:chOff x="0" y="0"/>
            <a:chExt cx="12902403" cy="2583240"/>
          </a:xfrm>
        </p:grpSpPr>
        <p:sp>
          <p:nvSpPr>
            <p:cNvPr id="33" name="Freeform 30">
              <a:extLst>
                <a:ext uri="{FF2B5EF4-FFF2-40B4-BE49-F238E27FC236}">
                  <a16:creationId xmlns:a16="http://schemas.microsoft.com/office/drawing/2014/main" id="{37780DF6-C44E-3052-14F3-0F9A73109734}"/>
                </a:ext>
              </a:extLst>
            </p:cNvPr>
            <p:cNvSpPr/>
            <p:nvPr/>
          </p:nvSpPr>
          <p:spPr>
            <a:xfrm>
              <a:off x="0" y="0"/>
              <a:ext cx="12902404" cy="2583240"/>
            </a:xfrm>
            <a:custGeom>
              <a:avLst/>
              <a:gdLst/>
              <a:ahLst/>
              <a:cxnLst/>
              <a:rect l="l" t="t" r="r" b="b"/>
              <a:pathLst>
                <a:path w="12902404" h="2583240">
                  <a:moveTo>
                    <a:pt x="12777943" y="2583240"/>
                  </a:moveTo>
                  <a:lnTo>
                    <a:pt x="124460" y="2583240"/>
                  </a:lnTo>
                  <a:cubicBezTo>
                    <a:pt x="55880" y="2583240"/>
                    <a:pt x="0" y="2527360"/>
                    <a:pt x="0" y="2458780"/>
                  </a:cubicBezTo>
                  <a:lnTo>
                    <a:pt x="0" y="124460"/>
                  </a:lnTo>
                  <a:cubicBezTo>
                    <a:pt x="0" y="55880"/>
                    <a:pt x="55880" y="0"/>
                    <a:pt x="124460" y="0"/>
                  </a:cubicBezTo>
                  <a:lnTo>
                    <a:pt x="12777944" y="0"/>
                  </a:lnTo>
                  <a:cubicBezTo>
                    <a:pt x="12846524" y="0"/>
                    <a:pt x="12902404" y="55880"/>
                    <a:pt x="12902404" y="124460"/>
                  </a:cubicBezTo>
                  <a:lnTo>
                    <a:pt x="12902404" y="2458780"/>
                  </a:lnTo>
                  <a:cubicBezTo>
                    <a:pt x="12902404" y="2527360"/>
                    <a:pt x="12846524" y="2583240"/>
                    <a:pt x="12777944" y="2583240"/>
                  </a:cubicBezTo>
                  <a:close/>
                </a:path>
              </a:pathLst>
            </a:custGeom>
            <a:solidFill>
              <a:srgbClr val="65A0F1"/>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34" name="Group 31">
            <a:extLst>
              <a:ext uri="{FF2B5EF4-FFF2-40B4-BE49-F238E27FC236}">
                <a16:creationId xmlns:a16="http://schemas.microsoft.com/office/drawing/2014/main" id="{B562A885-0E87-1779-016C-28AC65219118}"/>
              </a:ext>
            </a:extLst>
          </p:cNvPr>
          <p:cNvGrpSpPr/>
          <p:nvPr/>
        </p:nvGrpSpPr>
        <p:grpSpPr>
          <a:xfrm>
            <a:off x="202559" y="3775678"/>
            <a:ext cx="1695084" cy="527183"/>
            <a:chOff x="0" y="0"/>
            <a:chExt cx="12902403" cy="2583240"/>
          </a:xfrm>
        </p:grpSpPr>
        <p:sp>
          <p:nvSpPr>
            <p:cNvPr id="35" name="Freeform 32">
              <a:extLst>
                <a:ext uri="{FF2B5EF4-FFF2-40B4-BE49-F238E27FC236}">
                  <a16:creationId xmlns:a16="http://schemas.microsoft.com/office/drawing/2014/main" id="{35CD12CC-AE29-81AD-22A1-EF95EF022976}"/>
                </a:ext>
              </a:extLst>
            </p:cNvPr>
            <p:cNvSpPr/>
            <p:nvPr/>
          </p:nvSpPr>
          <p:spPr>
            <a:xfrm>
              <a:off x="0" y="0"/>
              <a:ext cx="12902404" cy="2583240"/>
            </a:xfrm>
            <a:custGeom>
              <a:avLst/>
              <a:gdLst/>
              <a:ahLst/>
              <a:cxnLst/>
              <a:rect l="l" t="t" r="r" b="b"/>
              <a:pathLst>
                <a:path w="12902404" h="2583240">
                  <a:moveTo>
                    <a:pt x="12777943" y="2583240"/>
                  </a:moveTo>
                  <a:lnTo>
                    <a:pt x="124460" y="2583240"/>
                  </a:lnTo>
                  <a:cubicBezTo>
                    <a:pt x="55880" y="2583240"/>
                    <a:pt x="0" y="2527360"/>
                    <a:pt x="0" y="2458780"/>
                  </a:cubicBezTo>
                  <a:lnTo>
                    <a:pt x="0" y="124460"/>
                  </a:lnTo>
                  <a:cubicBezTo>
                    <a:pt x="0" y="55880"/>
                    <a:pt x="55880" y="0"/>
                    <a:pt x="124460" y="0"/>
                  </a:cubicBezTo>
                  <a:lnTo>
                    <a:pt x="12777944" y="0"/>
                  </a:lnTo>
                  <a:cubicBezTo>
                    <a:pt x="12846524" y="0"/>
                    <a:pt x="12902404" y="55880"/>
                    <a:pt x="12902404" y="124460"/>
                  </a:cubicBezTo>
                  <a:lnTo>
                    <a:pt x="12902404" y="2458780"/>
                  </a:lnTo>
                  <a:cubicBezTo>
                    <a:pt x="12902404" y="2527360"/>
                    <a:pt x="12846524" y="2583240"/>
                    <a:pt x="12777944" y="2583240"/>
                  </a:cubicBezTo>
                  <a:close/>
                </a:path>
              </a:pathLst>
            </a:custGeom>
            <a:solidFill>
              <a:srgbClr val="37C9EF"/>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36" name="Group 33">
            <a:extLst>
              <a:ext uri="{FF2B5EF4-FFF2-40B4-BE49-F238E27FC236}">
                <a16:creationId xmlns:a16="http://schemas.microsoft.com/office/drawing/2014/main" id="{455190DF-01EC-C4F8-B953-05D3F50164AE}"/>
              </a:ext>
            </a:extLst>
          </p:cNvPr>
          <p:cNvGrpSpPr/>
          <p:nvPr/>
        </p:nvGrpSpPr>
        <p:grpSpPr>
          <a:xfrm>
            <a:off x="7227268" y="3801920"/>
            <a:ext cx="1695084" cy="527183"/>
            <a:chOff x="0" y="0"/>
            <a:chExt cx="12902403" cy="2583240"/>
          </a:xfrm>
        </p:grpSpPr>
        <p:sp>
          <p:nvSpPr>
            <p:cNvPr id="37" name="Freeform 34">
              <a:extLst>
                <a:ext uri="{FF2B5EF4-FFF2-40B4-BE49-F238E27FC236}">
                  <a16:creationId xmlns:a16="http://schemas.microsoft.com/office/drawing/2014/main" id="{DE57E716-A262-3CCB-3811-98B2E0E14CAA}"/>
                </a:ext>
              </a:extLst>
            </p:cNvPr>
            <p:cNvSpPr/>
            <p:nvPr/>
          </p:nvSpPr>
          <p:spPr>
            <a:xfrm>
              <a:off x="0" y="0"/>
              <a:ext cx="12902404" cy="2583240"/>
            </a:xfrm>
            <a:custGeom>
              <a:avLst/>
              <a:gdLst/>
              <a:ahLst/>
              <a:cxnLst/>
              <a:rect l="l" t="t" r="r" b="b"/>
              <a:pathLst>
                <a:path w="12902404" h="2583240">
                  <a:moveTo>
                    <a:pt x="12777943" y="2583240"/>
                  </a:moveTo>
                  <a:lnTo>
                    <a:pt x="124460" y="2583240"/>
                  </a:lnTo>
                  <a:cubicBezTo>
                    <a:pt x="55880" y="2583240"/>
                    <a:pt x="0" y="2527360"/>
                    <a:pt x="0" y="2458780"/>
                  </a:cubicBezTo>
                  <a:lnTo>
                    <a:pt x="0" y="124460"/>
                  </a:lnTo>
                  <a:cubicBezTo>
                    <a:pt x="0" y="55880"/>
                    <a:pt x="55880" y="0"/>
                    <a:pt x="124460" y="0"/>
                  </a:cubicBezTo>
                  <a:lnTo>
                    <a:pt x="12777944" y="0"/>
                  </a:lnTo>
                  <a:cubicBezTo>
                    <a:pt x="12846524" y="0"/>
                    <a:pt x="12902404" y="55880"/>
                    <a:pt x="12902404" y="124460"/>
                  </a:cubicBezTo>
                  <a:lnTo>
                    <a:pt x="12902404" y="2458780"/>
                  </a:lnTo>
                  <a:cubicBezTo>
                    <a:pt x="12902404" y="2527360"/>
                    <a:pt x="12846524" y="2583240"/>
                    <a:pt x="12777944" y="2583240"/>
                  </a:cubicBezTo>
                  <a:close/>
                </a:path>
              </a:pathLst>
            </a:custGeom>
            <a:solidFill>
              <a:srgbClr val="2C92D5"/>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43" name="Group 40">
            <a:extLst>
              <a:ext uri="{FF2B5EF4-FFF2-40B4-BE49-F238E27FC236}">
                <a16:creationId xmlns:a16="http://schemas.microsoft.com/office/drawing/2014/main" id="{2D5AC512-818F-6807-A4C6-D6875EA56B06}"/>
              </a:ext>
            </a:extLst>
          </p:cNvPr>
          <p:cNvGrpSpPr/>
          <p:nvPr/>
        </p:nvGrpSpPr>
        <p:grpSpPr>
          <a:xfrm>
            <a:off x="5729712" y="1039423"/>
            <a:ext cx="1498209" cy="214643"/>
            <a:chOff x="0" y="0"/>
            <a:chExt cx="3545840" cy="508000"/>
          </a:xfrm>
        </p:grpSpPr>
        <p:sp>
          <p:nvSpPr>
            <p:cNvPr id="44" name="Freeform 41">
              <a:extLst>
                <a:ext uri="{FF2B5EF4-FFF2-40B4-BE49-F238E27FC236}">
                  <a16:creationId xmlns:a16="http://schemas.microsoft.com/office/drawing/2014/main" id="{0E216FCC-9DD5-A0FA-BBC2-E79D0772B1F5}"/>
                </a:ext>
              </a:extLst>
            </p:cNvPr>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45" name="Freeform 42">
              <a:extLst>
                <a:ext uri="{FF2B5EF4-FFF2-40B4-BE49-F238E27FC236}">
                  <a16:creationId xmlns:a16="http://schemas.microsoft.com/office/drawing/2014/main" id="{F25F96C0-5FD8-ED93-9572-1A5A1C101197}"/>
                </a:ext>
              </a:extLst>
            </p:cNvPr>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37C9EF"/>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46" name="Group 43">
            <a:extLst>
              <a:ext uri="{FF2B5EF4-FFF2-40B4-BE49-F238E27FC236}">
                <a16:creationId xmlns:a16="http://schemas.microsoft.com/office/drawing/2014/main" id="{283EBE53-1DDC-4A2E-54EF-7699B1E3B71C}"/>
              </a:ext>
            </a:extLst>
          </p:cNvPr>
          <p:cNvGrpSpPr/>
          <p:nvPr/>
        </p:nvGrpSpPr>
        <p:grpSpPr>
          <a:xfrm rot="-10800000">
            <a:off x="1897645" y="3938568"/>
            <a:ext cx="1498209" cy="214643"/>
            <a:chOff x="0" y="0"/>
            <a:chExt cx="3545840" cy="508000"/>
          </a:xfrm>
        </p:grpSpPr>
        <p:sp>
          <p:nvSpPr>
            <p:cNvPr id="47" name="Freeform 44">
              <a:extLst>
                <a:ext uri="{FF2B5EF4-FFF2-40B4-BE49-F238E27FC236}">
                  <a16:creationId xmlns:a16="http://schemas.microsoft.com/office/drawing/2014/main" id="{12D7B382-ACAA-37C5-FD70-85A2014600AD}"/>
                </a:ext>
              </a:extLst>
            </p:cNvPr>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48" name="Freeform 45">
              <a:extLst>
                <a:ext uri="{FF2B5EF4-FFF2-40B4-BE49-F238E27FC236}">
                  <a16:creationId xmlns:a16="http://schemas.microsoft.com/office/drawing/2014/main" id="{1951ED66-09B1-EC8A-8798-4CE92A08ED1A}"/>
                </a:ext>
              </a:extLst>
            </p:cNvPr>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3EDAD8"/>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49" name="Group 46">
            <a:extLst>
              <a:ext uri="{FF2B5EF4-FFF2-40B4-BE49-F238E27FC236}">
                <a16:creationId xmlns:a16="http://schemas.microsoft.com/office/drawing/2014/main" id="{877B4F26-49B8-6C81-5675-4DAA46D89498}"/>
              </a:ext>
            </a:extLst>
          </p:cNvPr>
          <p:cNvGrpSpPr/>
          <p:nvPr/>
        </p:nvGrpSpPr>
        <p:grpSpPr>
          <a:xfrm rot="-10800000">
            <a:off x="1905637" y="1039425"/>
            <a:ext cx="1498209" cy="214643"/>
            <a:chOff x="0" y="0"/>
            <a:chExt cx="3545840" cy="508000"/>
          </a:xfrm>
        </p:grpSpPr>
        <p:sp>
          <p:nvSpPr>
            <p:cNvPr id="50" name="Freeform 47">
              <a:extLst>
                <a:ext uri="{FF2B5EF4-FFF2-40B4-BE49-F238E27FC236}">
                  <a16:creationId xmlns:a16="http://schemas.microsoft.com/office/drawing/2014/main" id="{F93183AA-95C1-CE79-748E-3B5EAE42115D}"/>
                </a:ext>
              </a:extLst>
            </p:cNvPr>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51" name="Freeform 48">
              <a:extLst>
                <a:ext uri="{FF2B5EF4-FFF2-40B4-BE49-F238E27FC236}">
                  <a16:creationId xmlns:a16="http://schemas.microsoft.com/office/drawing/2014/main" id="{44B3F74D-FB21-93B9-7DFF-C7A6F632B985}"/>
                </a:ext>
              </a:extLst>
            </p:cNvPr>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6EAE9"/>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52" name="Group 49">
            <a:extLst>
              <a:ext uri="{FF2B5EF4-FFF2-40B4-BE49-F238E27FC236}">
                <a16:creationId xmlns:a16="http://schemas.microsoft.com/office/drawing/2014/main" id="{5DD63A4A-8E19-1AAE-181F-6FAA05BEE376}"/>
              </a:ext>
            </a:extLst>
          </p:cNvPr>
          <p:cNvGrpSpPr/>
          <p:nvPr/>
        </p:nvGrpSpPr>
        <p:grpSpPr>
          <a:xfrm>
            <a:off x="3387864" y="1132832"/>
            <a:ext cx="2357830" cy="2920606"/>
            <a:chOff x="0" y="0"/>
            <a:chExt cx="7172446" cy="6830411"/>
          </a:xfrm>
        </p:grpSpPr>
        <p:sp>
          <p:nvSpPr>
            <p:cNvPr id="53" name="AutoShape 50">
              <a:extLst>
                <a:ext uri="{FF2B5EF4-FFF2-40B4-BE49-F238E27FC236}">
                  <a16:creationId xmlns:a16="http://schemas.microsoft.com/office/drawing/2014/main" id="{723918C9-47CF-8224-A023-F3F31332A5E1}"/>
                </a:ext>
              </a:extLst>
            </p:cNvPr>
            <p:cNvSpPr/>
            <p:nvPr/>
          </p:nvSpPr>
          <p:spPr>
            <a:xfrm>
              <a:off x="0" y="3366590"/>
              <a:ext cx="7123831" cy="48616"/>
            </a:xfrm>
            <a:prstGeom prst="rect">
              <a:avLst/>
            </a:prstGeom>
            <a:solidFill>
              <a:srgbClr val="191919">
                <a:alpha val="19608"/>
              </a:srgbClr>
            </a:solidFill>
          </p:spPr>
          <p:txBody>
            <a:bodyPr/>
            <a:lstStyle/>
            <a:p>
              <a:endParaRPr lang="en-US" sz="1000">
                <a:latin typeface="Times New Roman" panose="02020603050405020304" pitchFamily="18" charset="0"/>
                <a:cs typeface="Times New Roman" panose="02020603050405020304" pitchFamily="18" charset="0"/>
              </a:endParaRPr>
            </a:p>
          </p:txBody>
        </p:sp>
        <p:sp>
          <p:nvSpPr>
            <p:cNvPr id="54" name="AutoShape 51">
              <a:extLst>
                <a:ext uri="{FF2B5EF4-FFF2-40B4-BE49-F238E27FC236}">
                  <a16:creationId xmlns:a16="http://schemas.microsoft.com/office/drawing/2014/main" id="{C3F0FDC2-04EF-2860-6749-9BC7D0A6A416}"/>
                </a:ext>
              </a:extLst>
            </p:cNvPr>
            <p:cNvSpPr/>
            <p:nvPr/>
          </p:nvSpPr>
          <p:spPr>
            <a:xfrm rot="-5400000">
              <a:off x="3732933" y="3390898"/>
              <a:ext cx="6830411" cy="48616"/>
            </a:xfrm>
            <a:prstGeom prst="rect">
              <a:avLst/>
            </a:prstGeom>
            <a:solidFill>
              <a:srgbClr val="191919">
                <a:alpha val="19608"/>
              </a:srgbClr>
            </a:solidFill>
          </p:spPr>
          <p:txBody>
            <a:bodyPr/>
            <a:lstStyle/>
            <a:p>
              <a:endParaRPr lang="en-US" sz="1000">
                <a:latin typeface="Times New Roman" panose="02020603050405020304" pitchFamily="18" charset="0"/>
                <a:cs typeface="Times New Roman" panose="02020603050405020304" pitchFamily="18" charset="0"/>
              </a:endParaRPr>
            </a:p>
          </p:txBody>
        </p:sp>
        <p:sp>
          <p:nvSpPr>
            <p:cNvPr id="55" name="AutoShape 52">
              <a:extLst>
                <a:ext uri="{FF2B5EF4-FFF2-40B4-BE49-F238E27FC236}">
                  <a16:creationId xmlns:a16="http://schemas.microsoft.com/office/drawing/2014/main" id="{DAEA278F-6883-3187-1E36-C99FBD4E47E4}"/>
                </a:ext>
              </a:extLst>
            </p:cNvPr>
            <p:cNvSpPr/>
            <p:nvPr/>
          </p:nvSpPr>
          <p:spPr>
            <a:xfrm rot="-5400000">
              <a:off x="-3390898" y="3390898"/>
              <a:ext cx="6830411" cy="48616"/>
            </a:xfrm>
            <a:prstGeom prst="rect">
              <a:avLst/>
            </a:prstGeom>
            <a:solidFill>
              <a:srgbClr val="191919">
                <a:alpha val="19608"/>
              </a:srgbClr>
            </a:solidFill>
          </p:spPr>
          <p:txBody>
            <a:bodyPr/>
            <a:lstStyle/>
            <a:p>
              <a:endParaRPr lang="en-US" sz="1000">
                <a:latin typeface="Times New Roman" panose="02020603050405020304" pitchFamily="18" charset="0"/>
                <a:cs typeface="Times New Roman" panose="02020603050405020304" pitchFamily="18" charset="0"/>
              </a:endParaRPr>
            </a:p>
          </p:txBody>
        </p:sp>
      </p:grpSp>
      <p:sp>
        <p:nvSpPr>
          <p:cNvPr id="56" name="Freeform 53">
            <a:extLst>
              <a:ext uri="{FF2B5EF4-FFF2-40B4-BE49-F238E27FC236}">
                <a16:creationId xmlns:a16="http://schemas.microsoft.com/office/drawing/2014/main" id="{46248694-03B3-6C91-ED4F-A292EFA62557}"/>
              </a:ext>
            </a:extLst>
          </p:cNvPr>
          <p:cNvSpPr/>
          <p:nvPr/>
        </p:nvSpPr>
        <p:spPr>
          <a:xfrm>
            <a:off x="3926231" y="1919465"/>
            <a:ext cx="1291538" cy="1304570"/>
          </a:xfrm>
          <a:custGeom>
            <a:avLst/>
            <a:gdLst/>
            <a:ahLst/>
            <a:cxnLst/>
            <a:rect l="l" t="t" r="r" b="b"/>
            <a:pathLst>
              <a:path w="3387524" h="3387524">
                <a:moveTo>
                  <a:pt x="0" y="0"/>
                </a:moveTo>
                <a:lnTo>
                  <a:pt x="3387524" y="0"/>
                </a:lnTo>
                <a:lnTo>
                  <a:pt x="3387524" y="3387524"/>
                </a:lnTo>
                <a:lnTo>
                  <a:pt x="0" y="3387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nchor="ctr"/>
          <a:lstStyle/>
          <a:p>
            <a:pPr algn="ctr"/>
            <a:endParaRPr lang="en-US" dirty="0">
              <a:latin typeface="Times New Roman" panose="02020603050405020304" pitchFamily="18" charset="0"/>
              <a:cs typeface="Times New Roman" panose="02020603050405020304" pitchFamily="18" charset="0"/>
            </a:endParaRPr>
          </a:p>
        </p:txBody>
      </p:sp>
      <p:grpSp>
        <p:nvGrpSpPr>
          <p:cNvPr id="256" name="Group 40">
            <a:extLst>
              <a:ext uri="{FF2B5EF4-FFF2-40B4-BE49-F238E27FC236}">
                <a16:creationId xmlns:a16="http://schemas.microsoft.com/office/drawing/2014/main" id="{0D768AD1-816B-C4FC-3AF4-B1B7B8AB6C2A}"/>
              </a:ext>
            </a:extLst>
          </p:cNvPr>
          <p:cNvGrpSpPr/>
          <p:nvPr/>
        </p:nvGrpSpPr>
        <p:grpSpPr>
          <a:xfrm>
            <a:off x="5745694" y="3931949"/>
            <a:ext cx="1498209" cy="214643"/>
            <a:chOff x="0" y="0"/>
            <a:chExt cx="3545840" cy="508000"/>
          </a:xfrm>
        </p:grpSpPr>
        <p:sp>
          <p:nvSpPr>
            <p:cNvPr id="257" name="Freeform 41">
              <a:extLst>
                <a:ext uri="{FF2B5EF4-FFF2-40B4-BE49-F238E27FC236}">
                  <a16:creationId xmlns:a16="http://schemas.microsoft.com/office/drawing/2014/main" id="{40C9F5C2-F775-AD55-2F6A-6D33883EBCE3}"/>
                </a:ext>
              </a:extLst>
            </p:cNvPr>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258" name="Freeform 42">
              <a:extLst>
                <a:ext uri="{FF2B5EF4-FFF2-40B4-BE49-F238E27FC236}">
                  <a16:creationId xmlns:a16="http://schemas.microsoft.com/office/drawing/2014/main" id="{5D94D937-A631-A10F-072F-C23753A98FF6}"/>
                </a:ext>
              </a:extLst>
            </p:cNvPr>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37C9EF"/>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3" name="TextBox 2">
            <a:extLst>
              <a:ext uri="{FF2B5EF4-FFF2-40B4-BE49-F238E27FC236}">
                <a16:creationId xmlns:a16="http://schemas.microsoft.com/office/drawing/2014/main" id="{CFCCBC40-47DF-CF9F-1457-8D87E0DC5324}"/>
              </a:ext>
            </a:extLst>
          </p:cNvPr>
          <p:cNvSpPr txBox="1"/>
          <p:nvPr/>
        </p:nvSpPr>
        <p:spPr>
          <a:xfrm>
            <a:off x="4187178" y="2279362"/>
            <a:ext cx="923568" cy="584775"/>
          </a:xfrm>
          <a:prstGeom prst="rect">
            <a:avLst/>
          </a:prstGeom>
          <a:noFill/>
        </p:spPr>
        <p:txBody>
          <a:bodyPr wrap="square" rtlCol="0">
            <a:spAutoFit/>
          </a:bodyPr>
          <a:lstStyle/>
          <a:p>
            <a:r>
              <a:rPr lang="en-US" sz="1600" dirty="0" err="1">
                <a:solidFill>
                  <a:schemeClr val="accent6"/>
                </a:solidFill>
                <a:latin typeface="Times New Roman" panose="02020603050405020304" pitchFamily="18" charset="0"/>
                <a:cs typeface="Times New Roman" panose="02020603050405020304" pitchFamily="18" charset="0"/>
              </a:rPr>
              <a:t>Khách</a:t>
            </a:r>
            <a:r>
              <a:rPr lang="en-US" sz="1600" dirty="0">
                <a:solidFill>
                  <a:schemeClr val="accent6"/>
                </a:solidFill>
                <a:latin typeface="Times New Roman" panose="02020603050405020304" pitchFamily="18" charset="0"/>
                <a:cs typeface="Times New Roman" panose="02020603050405020304" pitchFamily="18" charset="0"/>
              </a:rPr>
              <a:t> </a:t>
            </a:r>
            <a:r>
              <a:rPr lang="en-US" sz="1600" dirty="0" err="1">
                <a:solidFill>
                  <a:schemeClr val="accent6"/>
                </a:solidFill>
                <a:latin typeface="Times New Roman" panose="02020603050405020304" pitchFamily="18" charset="0"/>
                <a:cs typeface="Times New Roman" panose="02020603050405020304" pitchFamily="18" charset="0"/>
              </a:rPr>
              <a:t>vãng</a:t>
            </a:r>
            <a:r>
              <a:rPr lang="en-US" sz="1600" dirty="0">
                <a:solidFill>
                  <a:schemeClr val="accent6"/>
                </a:solidFill>
                <a:latin typeface="Times New Roman" panose="02020603050405020304" pitchFamily="18" charset="0"/>
                <a:cs typeface="Times New Roman" panose="02020603050405020304" pitchFamily="18" charset="0"/>
              </a:rPr>
              <a:t> </a:t>
            </a:r>
            <a:r>
              <a:rPr lang="en-US" sz="1600" dirty="0" err="1">
                <a:solidFill>
                  <a:schemeClr val="accent6"/>
                </a:solidFill>
                <a:latin typeface="Times New Roman" panose="02020603050405020304" pitchFamily="18" charset="0"/>
                <a:cs typeface="Times New Roman" panose="02020603050405020304" pitchFamily="18" charset="0"/>
              </a:rPr>
              <a:t>lai</a:t>
            </a:r>
            <a:endParaRPr lang="en-US" sz="1600" dirty="0">
              <a:solidFill>
                <a:schemeClr val="accent6"/>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4E136BC-2CE1-A02E-C6E7-988B4A079461}"/>
              </a:ext>
            </a:extLst>
          </p:cNvPr>
          <p:cNvSpPr txBox="1"/>
          <p:nvPr/>
        </p:nvSpPr>
        <p:spPr>
          <a:xfrm>
            <a:off x="7241205" y="3753501"/>
            <a:ext cx="1820052" cy="584775"/>
          </a:xfrm>
          <a:prstGeom prst="rect">
            <a:avLst/>
          </a:prstGeom>
          <a:noFill/>
        </p:spPr>
        <p:txBody>
          <a:bodyPr wrap="square" rtlCol="0">
            <a:spAutoFit/>
          </a:bodyPr>
          <a:lstStyle/>
          <a:p>
            <a:r>
              <a:rPr lang="en-US" sz="1600" dirty="0">
                <a:solidFill>
                  <a:schemeClr val="accent6"/>
                </a:solidFill>
                <a:latin typeface="Times New Roman" panose="02020603050405020304" pitchFamily="18" charset="0"/>
                <a:cs typeface="Times New Roman" panose="02020603050405020304" pitchFamily="18" charset="0"/>
              </a:rPr>
              <a:t>Xem </a:t>
            </a:r>
            <a:r>
              <a:rPr lang="en-US" sz="1600" dirty="0" err="1">
                <a:solidFill>
                  <a:schemeClr val="accent6"/>
                </a:solidFill>
                <a:latin typeface="Times New Roman" panose="02020603050405020304" pitchFamily="18" charset="0"/>
                <a:cs typeface="Times New Roman" panose="02020603050405020304" pitchFamily="18" charset="0"/>
              </a:rPr>
              <a:t>khuyến</a:t>
            </a:r>
            <a:r>
              <a:rPr lang="en-US" sz="1600" dirty="0">
                <a:solidFill>
                  <a:schemeClr val="accent6"/>
                </a:solidFill>
                <a:latin typeface="Times New Roman" panose="02020603050405020304" pitchFamily="18" charset="0"/>
                <a:cs typeface="Times New Roman" panose="02020603050405020304" pitchFamily="18" charset="0"/>
              </a:rPr>
              <a:t> </a:t>
            </a:r>
            <a:r>
              <a:rPr lang="en-US" sz="1600" dirty="0" err="1">
                <a:solidFill>
                  <a:schemeClr val="accent6"/>
                </a:solidFill>
                <a:latin typeface="Times New Roman" panose="02020603050405020304" pitchFamily="18" charset="0"/>
                <a:cs typeface="Times New Roman" panose="02020603050405020304" pitchFamily="18" charset="0"/>
              </a:rPr>
              <a:t>mãi</a:t>
            </a:r>
            <a:r>
              <a:rPr lang="en-US" sz="1600" dirty="0">
                <a:solidFill>
                  <a:schemeClr val="accent6"/>
                </a:solidFill>
                <a:latin typeface="Times New Roman" panose="02020603050405020304" pitchFamily="18" charset="0"/>
                <a:cs typeface="Times New Roman" panose="02020603050405020304" pitchFamily="18" charset="0"/>
              </a:rPr>
              <a:t>, sự </a:t>
            </a:r>
            <a:r>
              <a:rPr lang="en-US" sz="1600" dirty="0" err="1">
                <a:solidFill>
                  <a:schemeClr val="accent6"/>
                </a:solidFill>
                <a:latin typeface="Times New Roman" panose="02020603050405020304" pitchFamily="18" charset="0"/>
                <a:cs typeface="Times New Roman" panose="02020603050405020304" pitchFamily="18" charset="0"/>
              </a:rPr>
              <a:t>kiện</a:t>
            </a:r>
            <a:endParaRPr lang="en-US" sz="1600" dirty="0">
              <a:solidFill>
                <a:schemeClr val="accent6"/>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C20CB46-B1E3-95FF-89A5-1D0BB82E621F}"/>
              </a:ext>
            </a:extLst>
          </p:cNvPr>
          <p:cNvSpPr txBox="1"/>
          <p:nvPr/>
        </p:nvSpPr>
        <p:spPr>
          <a:xfrm>
            <a:off x="198757" y="3869992"/>
            <a:ext cx="1820052" cy="338554"/>
          </a:xfrm>
          <a:prstGeom prst="rect">
            <a:avLst/>
          </a:prstGeom>
          <a:noFill/>
        </p:spPr>
        <p:txBody>
          <a:bodyPr wrap="square" rtlCol="0">
            <a:spAutoFit/>
          </a:bodyPr>
          <a:lstStyle/>
          <a:p>
            <a:r>
              <a:rPr lang="en-US" sz="1600" dirty="0">
                <a:solidFill>
                  <a:schemeClr val="accent6"/>
                </a:solidFill>
                <a:latin typeface="Times New Roman" panose="02020603050405020304" pitchFamily="18" charset="0"/>
                <a:cs typeface="Times New Roman" panose="02020603050405020304" pitchFamily="18" charset="0"/>
              </a:rPr>
              <a:t>Đăng </a:t>
            </a:r>
            <a:r>
              <a:rPr lang="en-US" sz="1600" dirty="0" err="1">
                <a:solidFill>
                  <a:schemeClr val="accent6"/>
                </a:solidFill>
                <a:latin typeface="Times New Roman" panose="02020603050405020304" pitchFamily="18" charset="0"/>
                <a:cs typeface="Times New Roman" panose="02020603050405020304" pitchFamily="18" charset="0"/>
              </a:rPr>
              <a:t>ký</a:t>
            </a:r>
            <a:r>
              <a:rPr lang="en-US" sz="1600" dirty="0">
                <a:solidFill>
                  <a:schemeClr val="accent6"/>
                </a:solidFill>
                <a:latin typeface="Times New Roman" panose="02020603050405020304" pitchFamily="18" charset="0"/>
                <a:cs typeface="Times New Roman" panose="02020603050405020304" pitchFamily="18" charset="0"/>
              </a:rPr>
              <a:t> </a:t>
            </a:r>
            <a:r>
              <a:rPr lang="en-US" sz="1600" dirty="0" err="1">
                <a:solidFill>
                  <a:schemeClr val="accent6"/>
                </a:solidFill>
                <a:latin typeface="Times New Roman" panose="02020603050405020304" pitchFamily="18" charset="0"/>
                <a:cs typeface="Times New Roman" panose="02020603050405020304" pitchFamily="18" charset="0"/>
              </a:rPr>
              <a:t>tài</a:t>
            </a:r>
            <a:r>
              <a:rPr lang="en-US" sz="1600" dirty="0">
                <a:solidFill>
                  <a:schemeClr val="accent6"/>
                </a:solidFill>
                <a:latin typeface="Times New Roman" panose="02020603050405020304" pitchFamily="18" charset="0"/>
                <a:cs typeface="Times New Roman" panose="02020603050405020304" pitchFamily="18" charset="0"/>
              </a:rPr>
              <a:t> </a:t>
            </a:r>
            <a:r>
              <a:rPr lang="en-US" sz="1600" dirty="0" err="1">
                <a:solidFill>
                  <a:schemeClr val="accent6"/>
                </a:solidFill>
                <a:latin typeface="Times New Roman" panose="02020603050405020304" pitchFamily="18" charset="0"/>
                <a:cs typeface="Times New Roman" panose="02020603050405020304" pitchFamily="18" charset="0"/>
              </a:rPr>
              <a:t>khoản</a:t>
            </a:r>
            <a:endParaRPr lang="en-US" sz="1600" dirty="0">
              <a:solidFill>
                <a:schemeClr val="accent6"/>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00BD03-CE87-965B-413A-7174DDFF7AEB}"/>
              </a:ext>
            </a:extLst>
          </p:cNvPr>
          <p:cNvSpPr txBox="1"/>
          <p:nvPr/>
        </p:nvSpPr>
        <p:spPr>
          <a:xfrm>
            <a:off x="230492" y="790597"/>
            <a:ext cx="1820052" cy="584775"/>
          </a:xfrm>
          <a:prstGeom prst="rect">
            <a:avLst/>
          </a:prstGeom>
          <a:noFill/>
        </p:spPr>
        <p:txBody>
          <a:bodyPr wrap="square" rtlCol="0">
            <a:spAutoFit/>
          </a:bodyPr>
          <a:lstStyle/>
          <a:p>
            <a:r>
              <a:rPr lang="en-US" sz="1600" dirty="0">
                <a:solidFill>
                  <a:schemeClr val="accent6"/>
                </a:solidFill>
                <a:latin typeface="Times New Roman" panose="02020603050405020304" pitchFamily="18" charset="0"/>
                <a:cs typeface="Times New Roman" panose="02020603050405020304" pitchFamily="18" charset="0"/>
              </a:rPr>
              <a:t>Xem </a:t>
            </a:r>
            <a:r>
              <a:rPr lang="en-US" sz="1600" dirty="0" err="1">
                <a:solidFill>
                  <a:schemeClr val="accent6"/>
                </a:solidFill>
                <a:latin typeface="Times New Roman" panose="02020603050405020304" pitchFamily="18" charset="0"/>
                <a:cs typeface="Times New Roman" panose="02020603050405020304" pitchFamily="18" charset="0"/>
              </a:rPr>
              <a:t>thông</a:t>
            </a:r>
            <a:r>
              <a:rPr lang="en-US" sz="1600" dirty="0">
                <a:solidFill>
                  <a:schemeClr val="accent6"/>
                </a:solidFill>
                <a:latin typeface="Times New Roman" panose="02020603050405020304" pitchFamily="18" charset="0"/>
                <a:cs typeface="Times New Roman" panose="02020603050405020304" pitchFamily="18" charset="0"/>
              </a:rPr>
              <a:t> tin </a:t>
            </a:r>
            <a:r>
              <a:rPr lang="en-US" sz="1600" dirty="0" err="1">
                <a:solidFill>
                  <a:schemeClr val="accent6"/>
                </a:solidFill>
                <a:latin typeface="Times New Roman" panose="02020603050405020304" pitchFamily="18" charset="0"/>
                <a:cs typeface="Times New Roman" panose="02020603050405020304" pitchFamily="18" charset="0"/>
              </a:rPr>
              <a:t>phim</a:t>
            </a:r>
            <a:endParaRPr lang="en-US" sz="1600" dirty="0">
              <a:solidFill>
                <a:schemeClr val="accent6"/>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DDC504F-E30A-EC6B-7AAD-106025E3FD4F}"/>
              </a:ext>
            </a:extLst>
          </p:cNvPr>
          <p:cNvSpPr txBox="1"/>
          <p:nvPr/>
        </p:nvSpPr>
        <p:spPr>
          <a:xfrm>
            <a:off x="7376729" y="955504"/>
            <a:ext cx="1348748" cy="338554"/>
          </a:xfrm>
          <a:prstGeom prst="rect">
            <a:avLst/>
          </a:prstGeom>
          <a:noFill/>
        </p:spPr>
        <p:txBody>
          <a:bodyPr wrap="square" rtlCol="0">
            <a:spAutoFit/>
          </a:bodyPr>
          <a:lstStyle/>
          <a:p>
            <a:r>
              <a:rPr lang="en-US" sz="1600" dirty="0" err="1">
                <a:solidFill>
                  <a:schemeClr val="accent6"/>
                </a:solidFill>
                <a:latin typeface="Times New Roman" panose="02020603050405020304" pitchFamily="18" charset="0"/>
                <a:cs typeface="Times New Roman" panose="02020603050405020304" pitchFamily="18" charset="0"/>
              </a:rPr>
              <a:t>Tìm</a:t>
            </a:r>
            <a:r>
              <a:rPr lang="en-US" sz="1600" dirty="0">
                <a:solidFill>
                  <a:schemeClr val="accent6"/>
                </a:solidFill>
                <a:latin typeface="Times New Roman" panose="02020603050405020304" pitchFamily="18" charset="0"/>
                <a:cs typeface="Times New Roman" panose="02020603050405020304" pitchFamily="18" charset="0"/>
              </a:rPr>
              <a:t> </a:t>
            </a:r>
            <a:r>
              <a:rPr lang="en-US" sz="1600" dirty="0" err="1">
                <a:solidFill>
                  <a:schemeClr val="accent6"/>
                </a:solidFill>
                <a:latin typeface="Times New Roman" panose="02020603050405020304" pitchFamily="18" charset="0"/>
                <a:cs typeface="Times New Roman" panose="02020603050405020304" pitchFamily="18" charset="0"/>
              </a:rPr>
              <a:t>kiếm</a:t>
            </a:r>
            <a:r>
              <a:rPr lang="en-US" sz="1600" dirty="0">
                <a:solidFill>
                  <a:schemeClr val="accent6"/>
                </a:solidFill>
                <a:latin typeface="Times New Roman" panose="02020603050405020304" pitchFamily="18" charset="0"/>
                <a:cs typeface="Times New Roman" panose="02020603050405020304" pitchFamily="18" charset="0"/>
              </a:rPr>
              <a:t>/</a:t>
            </a:r>
            <a:r>
              <a:rPr lang="en-US" sz="1600" dirty="0" err="1">
                <a:solidFill>
                  <a:schemeClr val="accent6"/>
                </a:solidFill>
                <a:latin typeface="Times New Roman" panose="02020603050405020304" pitchFamily="18" charset="0"/>
                <a:cs typeface="Times New Roman" panose="02020603050405020304" pitchFamily="18" charset="0"/>
              </a:rPr>
              <a:t>lọc</a:t>
            </a:r>
            <a:endParaRPr lang="en-US" sz="1600" dirty="0">
              <a:solidFill>
                <a:schemeClr val="accent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005717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30"/>
          <p:cNvSpPr txBox="1">
            <a:spLocks noGrp="1"/>
          </p:cNvSpPr>
          <p:nvPr>
            <p:ph type="title"/>
          </p:nvPr>
        </p:nvSpPr>
        <p:spPr>
          <a:xfrm>
            <a:off x="1120650" y="2382350"/>
            <a:ext cx="3892500" cy="1327500"/>
          </a:xfrm>
          <a:prstGeom prst="rect">
            <a:avLst/>
          </a:prstGeom>
        </p:spPr>
        <p:txBody>
          <a:bodyPr spcFirstLastPara="1" wrap="square" lIns="91425" tIns="91425" rIns="91425" bIns="91425" anchor="b" anchorCtr="0">
            <a:noAutofit/>
          </a:bodyPr>
          <a:lstStyle/>
          <a:p>
            <a:pPr lvl="0"/>
            <a:r>
              <a:rPr lang="vi-VN" dirty="0">
                <a:latin typeface="+mn-lt"/>
              </a:rPr>
              <a:t>Phân tích yêu cầu</a:t>
            </a:r>
            <a:endParaRPr dirty="0">
              <a:latin typeface="+mn-lt"/>
            </a:endParaRPr>
          </a:p>
        </p:txBody>
      </p:sp>
      <p:sp>
        <p:nvSpPr>
          <p:cNvPr id="180" name="Google Shape;180;p30"/>
          <p:cNvSpPr txBox="1">
            <a:spLocks noGrp="1"/>
          </p:cNvSpPr>
          <p:nvPr>
            <p:ph type="title" idx="2"/>
          </p:nvPr>
        </p:nvSpPr>
        <p:spPr>
          <a:xfrm>
            <a:off x="1120650" y="1173550"/>
            <a:ext cx="1097100" cy="10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vi-VN" dirty="0"/>
              <a:t>3</a:t>
            </a:r>
            <a:endParaRPr dirty="0"/>
          </a:p>
        </p:txBody>
      </p:sp>
      <p:sp>
        <p:nvSpPr>
          <p:cNvPr id="181" name="Google Shape;181;p30"/>
          <p:cNvSpPr/>
          <p:nvPr/>
        </p:nvSpPr>
        <p:spPr>
          <a:xfrm>
            <a:off x="7705910" y="1615005"/>
            <a:ext cx="457672" cy="1989810"/>
          </a:xfrm>
          <a:custGeom>
            <a:avLst/>
            <a:gdLst/>
            <a:ahLst/>
            <a:cxnLst/>
            <a:rect l="l" t="t" r="r" b="b"/>
            <a:pathLst>
              <a:path w="287392" h="1249488" extrusionOk="0">
                <a:moveTo>
                  <a:pt x="272330" y="0"/>
                </a:moveTo>
                <a:lnTo>
                  <a:pt x="272330" y="5256"/>
                </a:lnTo>
                <a:cubicBezTo>
                  <a:pt x="272330" y="7627"/>
                  <a:pt x="270408" y="9614"/>
                  <a:pt x="267972" y="9614"/>
                </a:cubicBezTo>
                <a:lnTo>
                  <a:pt x="249834" y="9614"/>
                </a:lnTo>
                <a:cubicBezTo>
                  <a:pt x="247462" y="9614"/>
                  <a:pt x="245476" y="7691"/>
                  <a:pt x="245476" y="5256"/>
                </a:cubicBezTo>
                <a:lnTo>
                  <a:pt x="245476" y="0"/>
                </a:lnTo>
                <a:cubicBezTo>
                  <a:pt x="245476" y="0"/>
                  <a:pt x="232593" y="0"/>
                  <a:pt x="232593" y="0"/>
                </a:cubicBezTo>
                <a:lnTo>
                  <a:pt x="232593" y="72040"/>
                </a:lnTo>
                <a:cubicBezTo>
                  <a:pt x="232593" y="82551"/>
                  <a:pt x="224069" y="91076"/>
                  <a:pt x="213558" y="91140"/>
                </a:cubicBezTo>
                <a:lnTo>
                  <a:pt x="68836" y="91140"/>
                </a:lnTo>
                <a:cubicBezTo>
                  <a:pt x="58324" y="91140"/>
                  <a:pt x="49800" y="82680"/>
                  <a:pt x="49736" y="72104"/>
                </a:cubicBezTo>
                <a:lnTo>
                  <a:pt x="49736" y="64"/>
                </a:lnTo>
                <a:cubicBezTo>
                  <a:pt x="49736" y="64"/>
                  <a:pt x="37046" y="64"/>
                  <a:pt x="37046" y="64"/>
                </a:cubicBezTo>
                <a:lnTo>
                  <a:pt x="37046" y="5320"/>
                </a:lnTo>
                <a:cubicBezTo>
                  <a:pt x="37046" y="7691"/>
                  <a:pt x="35123" y="9678"/>
                  <a:pt x="32687" y="9678"/>
                </a:cubicBezTo>
                <a:lnTo>
                  <a:pt x="14549" y="9678"/>
                </a:lnTo>
                <a:cubicBezTo>
                  <a:pt x="12178" y="9678"/>
                  <a:pt x="10191" y="7755"/>
                  <a:pt x="10191" y="5320"/>
                </a:cubicBezTo>
                <a:lnTo>
                  <a:pt x="10191" y="64"/>
                </a:lnTo>
                <a:cubicBezTo>
                  <a:pt x="10191" y="64"/>
                  <a:pt x="0" y="64"/>
                  <a:pt x="0" y="64"/>
                </a:cubicBezTo>
                <a:lnTo>
                  <a:pt x="0" y="51274"/>
                </a:lnTo>
                <a:cubicBezTo>
                  <a:pt x="0" y="51274"/>
                  <a:pt x="385" y="1198279"/>
                  <a:pt x="385" y="1198279"/>
                </a:cubicBezTo>
                <a:lnTo>
                  <a:pt x="385" y="1249489"/>
                </a:lnTo>
                <a:cubicBezTo>
                  <a:pt x="385" y="1249489"/>
                  <a:pt x="10575" y="1249489"/>
                  <a:pt x="10575" y="1249489"/>
                </a:cubicBezTo>
                <a:lnTo>
                  <a:pt x="10575" y="1244233"/>
                </a:lnTo>
                <a:cubicBezTo>
                  <a:pt x="10575" y="1241862"/>
                  <a:pt x="12499" y="1239875"/>
                  <a:pt x="14934" y="1239875"/>
                </a:cubicBezTo>
                <a:lnTo>
                  <a:pt x="33072" y="1239875"/>
                </a:lnTo>
                <a:cubicBezTo>
                  <a:pt x="35444" y="1239875"/>
                  <a:pt x="37431" y="1241798"/>
                  <a:pt x="37431" y="1244233"/>
                </a:cubicBezTo>
                <a:lnTo>
                  <a:pt x="37431" y="1249489"/>
                </a:lnTo>
                <a:cubicBezTo>
                  <a:pt x="37431" y="1249489"/>
                  <a:pt x="50121" y="1249489"/>
                  <a:pt x="50121" y="1249489"/>
                </a:cubicBezTo>
                <a:lnTo>
                  <a:pt x="50121" y="1177449"/>
                </a:lnTo>
                <a:cubicBezTo>
                  <a:pt x="50121" y="1166937"/>
                  <a:pt x="58645" y="1158413"/>
                  <a:pt x="69156" y="1158413"/>
                </a:cubicBezTo>
                <a:lnTo>
                  <a:pt x="213878" y="1158413"/>
                </a:lnTo>
                <a:cubicBezTo>
                  <a:pt x="224389" y="1158413"/>
                  <a:pt x="232914" y="1166873"/>
                  <a:pt x="232914" y="1177449"/>
                </a:cubicBezTo>
                <a:lnTo>
                  <a:pt x="232914" y="1249489"/>
                </a:lnTo>
                <a:cubicBezTo>
                  <a:pt x="232914" y="1249489"/>
                  <a:pt x="245796" y="1249489"/>
                  <a:pt x="245796" y="1249489"/>
                </a:cubicBezTo>
                <a:lnTo>
                  <a:pt x="245796" y="1244233"/>
                </a:lnTo>
                <a:cubicBezTo>
                  <a:pt x="245796" y="1241862"/>
                  <a:pt x="247719" y="1239875"/>
                  <a:pt x="250154" y="1239875"/>
                </a:cubicBezTo>
                <a:lnTo>
                  <a:pt x="268292" y="1239875"/>
                </a:lnTo>
                <a:cubicBezTo>
                  <a:pt x="270664" y="1239875"/>
                  <a:pt x="272651" y="1241798"/>
                  <a:pt x="272651" y="1244233"/>
                </a:cubicBezTo>
                <a:lnTo>
                  <a:pt x="272651" y="1249489"/>
                </a:lnTo>
                <a:cubicBezTo>
                  <a:pt x="272651" y="1249489"/>
                  <a:pt x="287393" y="1249489"/>
                  <a:pt x="287393" y="1249489"/>
                </a:cubicBezTo>
                <a:lnTo>
                  <a:pt x="287393" y="1198279"/>
                </a:lnTo>
                <a:cubicBezTo>
                  <a:pt x="287393" y="1198279"/>
                  <a:pt x="287328" y="991067"/>
                  <a:pt x="287328" y="991067"/>
                </a:cubicBezTo>
                <a:lnTo>
                  <a:pt x="287328" y="739374"/>
                </a:lnTo>
                <a:cubicBezTo>
                  <a:pt x="287328" y="739374"/>
                  <a:pt x="287008" y="51274"/>
                  <a:pt x="287008" y="51274"/>
                </a:cubicBezTo>
                <a:lnTo>
                  <a:pt x="287008" y="64"/>
                </a:lnTo>
                <a:cubicBezTo>
                  <a:pt x="287008" y="64"/>
                  <a:pt x="272266" y="64"/>
                  <a:pt x="272266" y="64"/>
                </a:cubicBezTo>
                <a:close/>
                <a:moveTo>
                  <a:pt x="37494" y="1206739"/>
                </a:moveTo>
                <a:cubicBezTo>
                  <a:pt x="37494" y="1209110"/>
                  <a:pt x="35572" y="1211097"/>
                  <a:pt x="33136" y="1211097"/>
                </a:cubicBezTo>
                <a:lnTo>
                  <a:pt x="14998" y="1211097"/>
                </a:lnTo>
                <a:cubicBezTo>
                  <a:pt x="12626" y="1211097"/>
                  <a:pt x="10640" y="1209175"/>
                  <a:pt x="10640" y="1206739"/>
                </a:cubicBezTo>
                <a:lnTo>
                  <a:pt x="10640" y="1196228"/>
                </a:lnTo>
                <a:cubicBezTo>
                  <a:pt x="10640" y="1193856"/>
                  <a:pt x="12563" y="1191870"/>
                  <a:pt x="14998" y="1191870"/>
                </a:cubicBezTo>
                <a:lnTo>
                  <a:pt x="33136" y="1191870"/>
                </a:lnTo>
                <a:cubicBezTo>
                  <a:pt x="35508" y="1191870"/>
                  <a:pt x="37494" y="1193792"/>
                  <a:pt x="37494" y="1196228"/>
                </a:cubicBezTo>
                <a:lnTo>
                  <a:pt x="37494" y="1206739"/>
                </a:lnTo>
                <a:close/>
                <a:moveTo>
                  <a:pt x="37494" y="1158669"/>
                </a:moveTo>
                <a:cubicBezTo>
                  <a:pt x="37494" y="1161041"/>
                  <a:pt x="35572" y="1163028"/>
                  <a:pt x="33136" y="1163028"/>
                </a:cubicBezTo>
                <a:lnTo>
                  <a:pt x="14998" y="1163028"/>
                </a:lnTo>
                <a:cubicBezTo>
                  <a:pt x="12626" y="1163028"/>
                  <a:pt x="10640" y="1161105"/>
                  <a:pt x="10640" y="1158669"/>
                </a:cubicBezTo>
                <a:lnTo>
                  <a:pt x="10640" y="1148158"/>
                </a:lnTo>
                <a:cubicBezTo>
                  <a:pt x="10640" y="1145787"/>
                  <a:pt x="12563" y="1143800"/>
                  <a:pt x="14998" y="1143800"/>
                </a:cubicBezTo>
                <a:lnTo>
                  <a:pt x="33136" y="1143800"/>
                </a:lnTo>
                <a:cubicBezTo>
                  <a:pt x="35508" y="1143800"/>
                  <a:pt x="37494" y="1145723"/>
                  <a:pt x="37494" y="1148158"/>
                </a:cubicBezTo>
                <a:lnTo>
                  <a:pt x="37494" y="1158669"/>
                </a:lnTo>
                <a:close/>
                <a:moveTo>
                  <a:pt x="37494" y="1110600"/>
                </a:moveTo>
                <a:cubicBezTo>
                  <a:pt x="37494" y="1112971"/>
                  <a:pt x="35572" y="1114958"/>
                  <a:pt x="33136" y="1114958"/>
                </a:cubicBezTo>
                <a:lnTo>
                  <a:pt x="14998" y="1114958"/>
                </a:lnTo>
                <a:cubicBezTo>
                  <a:pt x="12626" y="1114958"/>
                  <a:pt x="10640" y="1113035"/>
                  <a:pt x="10640" y="1110600"/>
                </a:cubicBezTo>
                <a:lnTo>
                  <a:pt x="10640" y="1100089"/>
                </a:lnTo>
                <a:cubicBezTo>
                  <a:pt x="10640" y="1097717"/>
                  <a:pt x="12563" y="1095730"/>
                  <a:pt x="14998" y="1095730"/>
                </a:cubicBezTo>
                <a:lnTo>
                  <a:pt x="33136" y="1095730"/>
                </a:lnTo>
                <a:cubicBezTo>
                  <a:pt x="35508" y="1095730"/>
                  <a:pt x="37494" y="1097653"/>
                  <a:pt x="37494" y="1100089"/>
                </a:cubicBezTo>
                <a:lnTo>
                  <a:pt x="37494" y="1110600"/>
                </a:lnTo>
                <a:close/>
                <a:moveTo>
                  <a:pt x="37494" y="1062530"/>
                </a:moveTo>
                <a:cubicBezTo>
                  <a:pt x="37494" y="1064902"/>
                  <a:pt x="35572" y="1066889"/>
                  <a:pt x="33136" y="1066889"/>
                </a:cubicBezTo>
                <a:lnTo>
                  <a:pt x="14998" y="1066889"/>
                </a:lnTo>
                <a:cubicBezTo>
                  <a:pt x="12626" y="1066889"/>
                  <a:pt x="10640" y="1064966"/>
                  <a:pt x="10640" y="1062530"/>
                </a:cubicBezTo>
                <a:lnTo>
                  <a:pt x="10640" y="1052019"/>
                </a:lnTo>
                <a:cubicBezTo>
                  <a:pt x="10640" y="1049648"/>
                  <a:pt x="12563" y="1047661"/>
                  <a:pt x="14998" y="1047661"/>
                </a:cubicBezTo>
                <a:lnTo>
                  <a:pt x="33136" y="1047661"/>
                </a:lnTo>
                <a:cubicBezTo>
                  <a:pt x="35508" y="1047661"/>
                  <a:pt x="37494" y="1049583"/>
                  <a:pt x="37494" y="1052019"/>
                </a:cubicBezTo>
                <a:lnTo>
                  <a:pt x="37494" y="1062530"/>
                </a:lnTo>
                <a:close/>
                <a:moveTo>
                  <a:pt x="37494" y="1014461"/>
                </a:moveTo>
                <a:cubicBezTo>
                  <a:pt x="37494" y="1016832"/>
                  <a:pt x="35572" y="1018819"/>
                  <a:pt x="33136" y="1018819"/>
                </a:cubicBezTo>
                <a:lnTo>
                  <a:pt x="14998" y="1018819"/>
                </a:lnTo>
                <a:cubicBezTo>
                  <a:pt x="12626" y="1018819"/>
                  <a:pt x="10640" y="1016896"/>
                  <a:pt x="10640" y="1014461"/>
                </a:cubicBezTo>
                <a:lnTo>
                  <a:pt x="10640" y="1003949"/>
                </a:lnTo>
                <a:cubicBezTo>
                  <a:pt x="10640" y="1001578"/>
                  <a:pt x="12563" y="999591"/>
                  <a:pt x="14998" y="999591"/>
                </a:cubicBezTo>
                <a:lnTo>
                  <a:pt x="33136" y="999591"/>
                </a:lnTo>
                <a:cubicBezTo>
                  <a:pt x="35508" y="999591"/>
                  <a:pt x="37494" y="1001514"/>
                  <a:pt x="37494" y="1003949"/>
                </a:cubicBezTo>
                <a:lnTo>
                  <a:pt x="37494" y="1014461"/>
                </a:lnTo>
                <a:close/>
                <a:moveTo>
                  <a:pt x="37494" y="966391"/>
                </a:moveTo>
                <a:cubicBezTo>
                  <a:pt x="37494" y="968762"/>
                  <a:pt x="35572" y="970749"/>
                  <a:pt x="33136" y="970749"/>
                </a:cubicBezTo>
                <a:lnTo>
                  <a:pt x="14998" y="970749"/>
                </a:lnTo>
                <a:cubicBezTo>
                  <a:pt x="12626" y="970749"/>
                  <a:pt x="10640" y="968827"/>
                  <a:pt x="10640" y="966391"/>
                </a:cubicBezTo>
                <a:lnTo>
                  <a:pt x="10640" y="955880"/>
                </a:lnTo>
                <a:cubicBezTo>
                  <a:pt x="10640" y="953508"/>
                  <a:pt x="12563" y="951522"/>
                  <a:pt x="14998" y="951522"/>
                </a:cubicBezTo>
                <a:lnTo>
                  <a:pt x="33136" y="951522"/>
                </a:lnTo>
                <a:cubicBezTo>
                  <a:pt x="35508" y="951522"/>
                  <a:pt x="37494" y="953444"/>
                  <a:pt x="37494" y="955880"/>
                </a:cubicBezTo>
                <a:lnTo>
                  <a:pt x="37494" y="966391"/>
                </a:lnTo>
                <a:close/>
                <a:moveTo>
                  <a:pt x="37494" y="918321"/>
                </a:moveTo>
                <a:cubicBezTo>
                  <a:pt x="37494" y="920693"/>
                  <a:pt x="35572" y="922680"/>
                  <a:pt x="33136" y="922680"/>
                </a:cubicBezTo>
                <a:lnTo>
                  <a:pt x="14998" y="922680"/>
                </a:lnTo>
                <a:cubicBezTo>
                  <a:pt x="12626" y="922680"/>
                  <a:pt x="10640" y="920757"/>
                  <a:pt x="10640" y="918321"/>
                </a:cubicBezTo>
                <a:lnTo>
                  <a:pt x="10640" y="907810"/>
                </a:lnTo>
                <a:cubicBezTo>
                  <a:pt x="10640" y="905439"/>
                  <a:pt x="12563" y="903452"/>
                  <a:pt x="14998" y="903452"/>
                </a:cubicBezTo>
                <a:lnTo>
                  <a:pt x="33136" y="903452"/>
                </a:lnTo>
                <a:cubicBezTo>
                  <a:pt x="35508" y="903452"/>
                  <a:pt x="37494" y="905375"/>
                  <a:pt x="37494" y="907810"/>
                </a:cubicBezTo>
                <a:lnTo>
                  <a:pt x="37494" y="918321"/>
                </a:lnTo>
                <a:close/>
                <a:moveTo>
                  <a:pt x="37494" y="870252"/>
                </a:moveTo>
                <a:cubicBezTo>
                  <a:pt x="37494" y="872623"/>
                  <a:pt x="35572" y="874610"/>
                  <a:pt x="33136" y="874610"/>
                </a:cubicBezTo>
                <a:lnTo>
                  <a:pt x="14998" y="874610"/>
                </a:lnTo>
                <a:cubicBezTo>
                  <a:pt x="12626" y="874610"/>
                  <a:pt x="10640" y="872687"/>
                  <a:pt x="10640" y="870252"/>
                </a:cubicBezTo>
                <a:lnTo>
                  <a:pt x="10640" y="859741"/>
                </a:lnTo>
                <a:cubicBezTo>
                  <a:pt x="10640" y="857369"/>
                  <a:pt x="12563" y="855382"/>
                  <a:pt x="14998" y="855382"/>
                </a:cubicBezTo>
                <a:lnTo>
                  <a:pt x="33136" y="855382"/>
                </a:lnTo>
                <a:cubicBezTo>
                  <a:pt x="35508" y="855382"/>
                  <a:pt x="37494" y="857305"/>
                  <a:pt x="37494" y="859741"/>
                </a:cubicBezTo>
                <a:lnTo>
                  <a:pt x="37494" y="870252"/>
                </a:lnTo>
                <a:close/>
                <a:moveTo>
                  <a:pt x="37494" y="822182"/>
                </a:moveTo>
                <a:cubicBezTo>
                  <a:pt x="37494" y="824554"/>
                  <a:pt x="35572" y="826541"/>
                  <a:pt x="33136" y="826541"/>
                </a:cubicBezTo>
                <a:lnTo>
                  <a:pt x="14998" y="826541"/>
                </a:lnTo>
                <a:cubicBezTo>
                  <a:pt x="12626" y="826541"/>
                  <a:pt x="10640" y="824618"/>
                  <a:pt x="10640" y="822182"/>
                </a:cubicBezTo>
                <a:lnTo>
                  <a:pt x="10640" y="811671"/>
                </a:lnTo>
                <a:cubicBezTo>
                  <a:pt x="10640" y="809300"/>
                  <a:pt x="12563" y="807313"/>
                  <a:pt x="14998" y="807313"/>
                </a:cubicBezTo>
                <a:lnTo>
                  <a:pt x="33136" y="807313"/>
                </a:lnTo>
                <a:cubicBezTo>
                  <a:pt x="35508" y="807313"/>
                  <a:pt x="37494" y="809235"/>
                  <a:pt x="37494" y="811671"/>
                </a:cubicBezTo>
                <a:lnTo>
                  <a:pt x="37494" y="822182"/>
                </a:lnTo>
                <a:close/>
                <a:moveTo>
                  <a:pt x="37494" y="774113"/>
                </a:moveTo>
                <a:cubicBezTo>
                  <a:pt x="37494" y="776484"/>
                  <a:pt x="35572" y="778471"/>
                  <a:pt x="33136" y="778471"/>
                </a:cubicBezTo>
                <a:lnTo>
                  <a:pt x="14998" y="778471"/>
                </a:lnTo>
                <a:cubicBezTo>
                  <a:pt x="12626" y="778471"/>
                  <a:pt x="10640" y="776548"/>
                  <a:pt x="10640" y="774113"/>
                </a:cubicBezTo>
                <a:lnTo>
                  <a:pt x="10640" y="763601"/>
                </a:lnTo>
                <a:cubicBezTo>
                  <a:pt x="10640" y="761230"/>
                  <a:pt x="12563" y="759243"/>
                  <a:pt x="14998" y="759243"/>
                </a:cubicBezTo>
                <a:lnTo>
                  <a:pt x="33136" y="759243"/>
                </a:lnTo>
                <a:cubicBezTo>
                  <a:pt x="35508" y="759243"/>
                  <a:pt x="37494" y="761166"/>
                  <a:pt x="37494" y="763601"/>
                </a:cubicBezTo>
                <a:lnTo>
                  <a:pt x="37494" y="774113"/>
                </a:lnTo>
                <a:close/>
                <a:moveTo>
                  <a:pt x="37494" y="726043"/>
                </a:moveTo>
                <a:cubicBezTo>
                  <a:pt x="37494" y="728414"/>
                  <a:pt x="35572" y="730401"/>
                  <a:pt x="33136" y="730401"/>
                </a:cubicBezTo>
                <a:lnTo>
                  <a:pt x="14998" y="730401"/>
                </a:lnTo>
                <a:cubicBezTo>
                  <a:pt x="12626" y="730401"/>
                  <a:pt x="10640" y="728479"/>
                  <a:pt x="10640" y="726043"/>
                </a:cubicBezTo>
                <a:lnTo>
                  <a:pt x="10640" y="715532"/>
                </a:lnTo>
                <a:cubicBezTo>
                  <a:pt x="10640" y="713160"/>
                  <a:pt x="12563" y="711174"/>
                  <a:pt x="14998" y="711174"/>
                </a:cubicBezTo>
                <a:lnTo>
                  <a:pt x="33136" y="711174"/>
                </a:lnTo>
                <a:cubicBezTo>
                  <a:pt x="35508" y="711174"/>
                  <a:pt x="37494" y="713096"/>
                  <a:pt x="37494" y="715532"/>
                </a:cubicBezTo>
                <a:lnTo>
                  <a:pt x="37494" y="726043"/>
                </a:lnTo>
                <a:close/>
                <a:moveTo>
                  <a:pt x="37494" y="677973"/>
                </a:moveTo>
                <a:cubicBezTo>
                  <a:pt x="37494" y="680345"/>
                  <a:pt x="35572" y="682332"/>
                  <a:pt x="33136" y="682332"/>
                </a:cubicBezTo>
                <a:lnTo>
                  <a:pt x="14998" y="682332"/>
                </a:lnTo>
                <a:cubicBezTo>
                  <a:pt x="12626" y="682332"/>
                  <a:pt x="10640" y="680409"/>
                  <a:pt x="10640" y="677973"/>
                </a:cubicBezTo>
                <a:lnTo>
                  <a:pt x="10640" y="667462"/>
                </a:lnTo>
                <a:cubicBezTo>
                  <a:pt x="10640" y="665091"/>
                  <a:pt x="12563" y="663104"/>
                  <a:pt x="14998" y="663104"/>
                </a:cubicBezTo>
                <a:lnTo>
                  <a:pt x="33136" y="663104"/>
                </a:lnTo>
                <a:cubicBezTo>
                  <a:pt x="35508" y="663104"/>
                  <a:pt x="37494" y="665027"/>
                  <a:pt x="37494" y="667462"/>
                </a:cubicBezTo>
                <a:lnTo>
                  <a:pt x="37494" y="677973"/>
                </a:lnTo>
                <a:close/>
                <a:moveTo>
                  <a:pt x="37494" y="629904"/>
                </a:moveTo>
                <a:cubicBezTo>
                  <a:pt x="37494" y="632275"/>
                  <a:pt x="35572" y="634262"/>
                  <a:pt x="33136" y="634262"/>
                </a:cubicBezTo>
                <a:lnTo>
                  <a:pt x="14998" y="634262"/>
                </a:lnTo>
                <a:cubicBezTo>
                  <a:pt x="12626" y="634262"/>
                  <a:pt x="10640" y="632339"/>
                  <a:pt x="10640" y="629904"/>
                </a:cubicBezTo>
                <a:lnTo>
                  <a:pt x="10640" y="619393"/>
                </a:lnTo>
                <a:cubicBezTo>
                  <a:pt x="10640" y="617021"/>
                  <a:pt x="12563" y="615034"/>
                  <a:pt x="14998" y="615034"/>
                </a:cubicBezTo>
                <a:lnTo>
                  <a:pt x="33136" y="615034"/>
                </a:lnTo>
                <a:cubicBezTo>
                  <a:pt x="35508" y="615034"/>
                  <a:pt x="37494" y="616957"/>
                  <a:pt x="37494" y="619393"/>
                </a:cubicBezTo>
                <a:lnTo>
                  <a:pt x="37494" y="629904"/>
                </a:lnTo>
                <a:close/>
                <a:moveTo>
                  <a:pt x="37494" y="581834"/>
                </a:moveTo>
                <a:cubicBezTo>
                  <a:pt x="37494" y="584206"/>
                  <a:pt x="35572" y="586193"/>
                  <a:pt x="33136" y="586193"/>
                </a:cubicBezTo>
                <a:lnTo>
                  <a:pt x="14998" y="586193"/>
                </a:lnTo>
                <a:cubicBezTo>
                  <a:pt x="12626" y="586193"/>
                  <a:pt x="10640" y="584270"/>
                  <a:pt x="10640" y="581834"/>
                </a:cubicBezTo>
                <a:lnTo>
                  <a:pt x="10640" y="571323"/>
                </a:lnTo>
                <a:cubicBezTo>
                  <a:pt x="10640" y="568952"/>
                  <a:pt x="12563" y="566965"/>
                  <a:pt x="14998" y="566965"/>
                </a:cubicBezTo>
                <a:lnTo>
                  <a:pt x="33136" y="566965"/>
                </a:lnTo>
                <a:cubicBezTo>
                  <a:pt x="35508" y="566965"/>
                  <a:pt x="37494" y="568888"/>
                  <a:pt x="37494" y="571323"/>
                </a:cubicBezTo>
                <a:lnTo>
                  <a:pt x="37494" y="581834"/>
                </a:lnTo>
                <a:close/>
                <a:moveTo>
                  <a:pt x="37494" y="533765"/>
                </a:moveTo>
                <a:cubicBezTo>
                  <a:pt x="37494" y="536136"/>
                  <a:pt x="35572" y="538123"/>
                  <a:pt x="33136" y="538123"/>
                </a:cubicBezTo>
                <a:lnTo>
                  <a:pt x="14998" y="538123"/>
                </a:lnTo>
                <a:cubicBezTo>
                  <a:pt x="12626" y="538123"/>
                  <a:pt x="10640" y="536200"/>
                  <a:pt x="10640" y="533765"/>
                </a:cubicBezTo>
                <a:lnTo>
                  <a:pt x="10640" y="523253"/>
                </a:lnTo>
                <a:cubicBezTo>
                  <a:pt x="10640" y="520882"/>
                  <a:pt x="12563" y="518895"/>
                  <a:pt x="14998" y="518895"/>
                </a:cubicBezTo>
                <a:lnTo>
                  <a:pt x="33136" y="518895"/>
                </a:lnTo>
                <a:cubicBezTo>
                  <a:pt x="35508" y="518895"/>
                  <a:pt x="37494" y="520818"/>
                  <a:pt x="37494" y="523253"/>
                </a:cubicBezTo>
                <a:lnTo>
                  <a:pt x="37494" y="533765"/>
                </a:lnTo>
                <a:close/>
                <a:moveTo>
                  <a:pt x="37494" y="485695"/>
                </a:moveTo>
                <a:cubicBezTo>
                  <a:pt x="37494" y="488067"/>
                  <a:pt x="35572" y="490053"/>
                  <a:pt x="33136" y="490053"/>
                </a:cubicBezTo>
                <a:lnTo>
                  <a:pt x="14998" y="490053"/>
                </a:lnTo>
                <a:cubicBezTo>
                  <a:pt x="12626" y="490053"/>
                  <a:pt x="10640" y="488131"/>
                  <a:pt x="10640" y="485695"/>
                </a:cubicBezTo>
                <a:lnTo>
                  <a:pt x="10640" y="475184"/>
                </a:lnTo>
                <a:cubicBezTo>
                  <a:pt x="10640" y="472813"/>
                  <a:pt x="12563" y="470826"/>
                  <a:pt x="14998" y="470826"/>
                </a:cubicBezTo>
                <a:lnTo>
                  <a:pt x="33136" y="470826"/>
                </a:lnTo>
                <a:cubicBezTo>
                  <a:pt x="35508" y="470826"/>
                  <a:pt x="37494" y="472748"/>
                  <a:pt x="37494" y="475184"/>
                </a:cubicBezTo>
                <a:lnTo>
                  <a:pt x="37494" y="485695"/>
                </a:lnTo>
                <a:close/>
                <a:moveTo>
                  <a:pt x="37494" y="437626"/>
                </a:moveTo>
                <a:cubicBezTo>
                  <a:pt x="37494" y="439997"/>
                  <a:pt x="35572" y="441984"/>
                  <a:pt x="33136" y="441984"/>
                </a:cubicBezTo>
                <a:lnTo>
                  <a:pt x="14998" y="441984"/>
                </a:lnTo>
                <a:cubicBezTo>
                  <a:pt x="12626" y="441984"/>
                  <a:pt x="10640" y="440061"/>
                  <a:pt x="10640" y="437626"/>
                </a:cubicBezTo>
                <a:lnTo>
                  <a:pt x="10640" y="427114"/>
                </a:lnTo>
                <a:cubicBezTo>
                  <a:pt x="10640" y="424743"/>
                  <a:pt x="12563" y="422756"/>
                  <a:pt x="14998" y="422756"/>
                </a:cubicBezTo>
                <a:lnTo>
                  <a:pt x="33136" y="422756"/>
                </a:lnTo>
                <a:cubicBezTo>
                  <a:pt x="35508" y="422756"/>
                  <a:pt x="37494" y="424679"/>
                  <a:pt x="37494" y="427114"/>
                </a:cubicBezTo>
                <a:lnTo>
                  <a:pt x="37494" y="437626"/>
                </a:lnTo>
                <a:close/>
                <a:moveTo>
                  <a:pt x="37494" y="389556"/>
                </a:moveTo>
                <a:cubicBezTo>
                  <a:pt x="37494" y="391927"/>
                  <a:pt x="35572" y="393914"/>
                  <a:pt x="33136" y="393914"/>
                </a:cubicBezTo>
                <a:lnTo>
                  <a:pt x="14998" y="393914"/>
                </a:lnTo>
                <a:cubicBezTo>
                  <a:pt x="12626" y="393914"/>
                  <a:pt x="10640" y="391992"/>
                  <a:pt x="10640" y="389556"/>
                </a:cubicBezTo>
                <a:lnTo>
                  <a:pt x="10640" y="379045"/>
                </a:lnTo>
                <a:cubicBezTo>
                  <a:pt x="10640" y="376673"/>
                  <a:pt x="12563" y="374686"/>
                  <a:pt x="14998" y="374686"/>
                </a:cubicBezTo>
                <a:lnTo>
                  <a:pt x="33136" y="374686"/>
                </a:lnTo>
                <a:cubicBezTo>
                  <a:pt x="35508" y="374686"/>
                  <a:pt x="37494" y="376609"/>
                  <a:pt x="37494" y="379045"/>
                </a:cubicBezTo>
                <a:lnTo>
                  <a:pt x="37494" y="389556"/>
                </a:lnTo>
                <a:close/>
                <a:moveTo>
                  <a:pt x="37494" y="341486"/>
                </a:moveTo>
                <a:cubicBezTo>
                  <a:pt x="37494" y="343858"/>
                  <a:pt x="35572" y="345845"/>
                  <a:pt x="33136" y="345845"/>
                </a:cubicBezTo>
                <a:lnTo>
                  <a:pt x="14998" y="345845"/>
                </a:lnTo>
                <a:cubicBezTo>
                  <a:pt x="12626" y="345845"/>
                  <a:pt x="10640" y="343922"/>
                  <a:pt x="10640" y="341486"/>
                </a:cubicBezTo>
                <a:lnTo>
                  <a:pt x="10640" y="330975"/>
                </a:lnTo>
                <a:cubicBezTo>
                  <a:pt x="10640" y="328604"/>
                  <a:pt x="12563" y="326617"/>
                  <a:pt x="14998" y="326617"/>
                </a:cubicBezTo>
                <a:lnTo>
                  <a:pt x="33136" y="326617"/>
                </a:lnTo>
                <a:cubicBezTo>
                  <a:pt x="35508" y="326617"/>
                  <a:pt x="37494" y="328540"/>
                  <a:pt x="37494" y="330975"/>
                </a:cubicBezTo>
                <a:lnTo>
                  <a:pt x="37494" y="341486"/>
                </a:lnTo>
                <a:close/>
                <a:moveTo>
                  <a:pt x="37494" y="293417"/>
                </a:moveTo>
                <a:cubicBezTo>
                  <a:pt x="37494" y="295788"/>
                  <a:pt x="35572" y="297775"/>
                  <a:pt x="33136" y="297775"/>
                </a:cubicBezTo>
                <a:lnTo>
                  <a:pt x="14998" y="297775"/>
                </a:lnTo>
                <a:cubicBezTo>
                  <a:pt x="12626" y="297775"/>
                  <a:pt x="10640" y="295852"/>
                  <a:pt x="10640" y="293417"/>
                </a:cubicBezTo>
                <a:lnTo>
                  <a:pt x="10640" y="282906"/>
                </a:lnTo>
                <a:cubicBezTo>
                  <a:pt x="10640" y="280534"/>
                  <a:pt x="12563" y="278547"/>
                  <a:pt x="14998" y="278547"/>
                </a:cubicBezTo>
                <a:lnTo>
                  <a:pt x="33136" y="278547"/>
                </a:lnTo>
                <a:cubicBezTo>
                  <a:pt x="35508" y="278547"/>
                  <a:pt x="37494" y="280470"/>
                  <a:pt x="37494" y="282906"/>
                </a:cubicBezTo>
                <a:lnTo>
                  <a:pt x="37494" y="293417"/>
                </a:lnTo>
                <a:close/>
                <a:moveTo>
                  <a:pt x="37494" y="245347"/>
                </a:moveTo>
                <a:cubicBezTo>
                  <a:pt x="37494" y="247719"/>
                  <a:pt x="35572" y="249705"/>
                  <a:pt x="33136" y="249705"/>
                </a:cubicBezTo>
                <a:lnTo>
                  <a:pt x="14998" y="249705"/>
                </a:lnTo>
                <a:cubicBezTo>
                  <a:pt x="12626" y="249705"/>
                  <a:pt x="10640" y="247783"/>
                  <a:pt x="10640" y="245347"/>
                </a:cubicBezTo>
                <a:lnTo>
                  <a:pt x="10640" y="234836"/>
                </a:lnTo>
                <a:cubicBezTo>
                  <a:pt x="10640" y="232465"/>
                  <a:pt x="12563" y="230478"/>
                  <a:pt x="14998" y="230478"/>
                </a:cubicBezTo>
                <a:lnTo>
                  <a:pt x="33136" y="230478"/>
                </a:lnTo>
                <a:cubicBezTo>
                  <a:pt x="35508" y="230478"/>
                  <a:pt x="37494" y="232400"/>
                  <a:pt x="37494" y="234836"/>
                </a:cubicBezTo>
                <a:lnTo>
                  <a:pt x="37494" y="245347"/>
                </a:lnTo>
                <a:close/>
                <a:moveTo>
                  <a:pt x="37494" y="197278"/>
                </a:moveTo>
                <a:cubicBezTo>
                  <a:pt x="37494" y="199649"/>
                  <a:pt x="35572" y="201636"/>
                  <a:pt x="33136" y="201636"/>
                </a:cubicBezTo>
                <a:lnTo>
                  <a:pt x="14998" y="201636"/>
                </a:lnTo>
                <a:cubicBezTo>
                  <a:pt x="12626" y="201636"/>
                  <a:pt x="10640" y="199713"/>
                  <a:pt x="10640" y="197278"/>
                </a:cubicBezTo>
                <a:lnTo>
                  <a:pt x="10640" y="186766"/>
                </a:lnTo>
                <a:cubicBezTo>
                  <a:pt x="10640" y="184395"/>
                  <a:pt x="12563" y="182408"/>
                  <a:pt x="14998" y="182408"/>
                </a:cubicBezTo>
                <a:lnTo>
                  <a:pt x="33136" y="182408"/>
                </a:lnTo>
                <a:cubicBezTo>
                  <a:pt x="35508" y="182408"/>
                  <a:pt x="37494" y="184331"/>
                  <a:pt x="37494" y="186766"/>
                </a:cubicBezTo>
                <a:lnTo>
                  <a:pt x="37494" y="197278"/>
                </a:lnTo>
                <a:close/>
                <a:moveTo>
                  <a:pt x="37494" y="149208"/>
                </a:moveTo>
                <a:cubicBezTo>
                  <a:pt x="37494" y="151579"/>
                  <a:pt x="35572" y="153566"/>
                  <a:pt x="33136" y="153566"/>
                </a:cubicBezTo>
                <a:lnTo>
                  <a:pt x="14998" y="153566"/>
                </a:lnTo>
                <a:cubicBezTo>
                  <a:pt x="12626" y="153566"/>
                  <a:pt x="10640" y="151644"/>
                  <a:pt x="10640" y="149208"/>
                </a:cubicBezTo>
                <a:lnTo>
                  <a:pt x="10640" y="138697"/>
                </a:lnTo>
                <a:cubicBezTo>
                  <a:pt x="10640" y="136325"/>
                  <a:pt x="12563" y="134338"/>
                  <a:pt x="14998" y="134338"/>
                </a:cubicBezTo>
                <a:lnTo>
                  <a:pt x="33136" y="134338"/>
                </a:lnTo>
                <a:cubicBezTo>
                  <a:pt x="35508" y="134338"/>
                  <a:pt x="37494" y="136261"/>
                  <a:pt x="37494" y="138697"/>
                </a:cubicBezTo>
                <a:lnTo>
                  <a:pt x="37494" y="149208"/>
                </a:lnTo>
                <a:close/>
                <a:moveTo>
                  <a:pt x="37494" y="101138"/>
                </a:moveTo>
                <a:cubicBezTo>
                  <a:pt x="37494" y="103510"/>
                  <a:pt x="35572" y="105497"/>
                  <a:pt x="33136" y="105497"/>
                </a:cubicBezTo>
                <a:lnTo>
                  <a:pt x="14998" y="105497"/>
                </a:lnTo>
                <a:cubicBezTo>
                  <a:pt x="12626" y="105497"/>
                  <a:pt x="10640" y="103574"/>
                  <a:pt x="10640" y="101138"/>
                </a:cubicBezTo>
                <a:lnTo>
                  <a:pt x="10640" y="90627"/>
                </a:lnTo>
                <a:cubicBezTo>
                  <a:pt x="10640" y="88256"/>
                  <a:pt x="12563" y="86269"/>
                  <a:pt x="14998" y="86269"/>
                </a:cubicBezTo>
                <a:lnTo>
                  <a:pt x="33136" y="86269"/>
                </a:lnTo>
                <a:cubicBezTo>
                  <a:pt x="35508" y="86269"/>
                  <a:pt x="37494" y="88192"/>
                  <a:pt x="37494" y="90627"/>
                </a:cubicBezTo>
                <a:lnTo>
                  <a:pt x="37494" y="101138"/>
                </a:lnTo>
                <a:close/>
                <a:moveTo>
                  <a:pt x="37494" y="53069"/>
                </a:moveTo>
                <a:cubicBezTo>
                  <a:pt x="37494" y="55440"/>
                  <a:pt x="35572" y="57427"/>
                  <a:pt x="33136" y="57427"/>
                </a:cubicBezTo>
                <a:lnTo>
                  <a:pt x="14998" y="57427"/>
                </a:lnTo>
                <a:cubicBezTo>
                  <a:pt x="12626" y="57427"/>
                  <a:pt x="10640" y="55504"/>
                  <a:pt x="10640" y="53069"/>
                </a:cubicBezTo>
                <a:lnTo>
                  <a:pt x="10640" y="42558"/>
                </a:lnTo>
                <a:cubicBezTo>
                  <a:pt x="10640" y="40186"/>
                  <a:pt x="12563" y="38199"/>
                  <a:pt x="14998" y="38199"/>
                </a:cubicBezTo>
                <a:lnTo>
                  <a:pt x="33136" y="38199"/>
                </a:lnTo>
                <a:cubicBezTo>
                  <a:pt x="35508" y="38199"/>
                  <a:pt x="37494" y="40122"/>
                  <a:pt x="37494" y="42558"/>
                </a:cubicBezTo>
                <a:lnTo>
                  <a:pt x="37494" y="53069"/>
                </a:lnTo>
                <a:close/>
                <a:moveTo>
                  <a:pt x="233362" y="1067978"/>
                </a:moveTo>
                <a:cubicBezTo>
                  <a:pt x="233362" y="1078489"/>
                  <a:pt x="224838" y="1087014"/>
                  <a:pt x="214327" y="1087014"/>
                </a:cubicBezTo>
                <a:lnTo>
                  <a:pt x="69605" y="1087014"/>
                </a:lnTo>
                <a:cubicBezTo>
                  <a:pt x="59093" y="1087014"/>
                  <a:pt x="50569" y="1078553"/>
                  <a:pt x="50505" y="1067978"/>
                </a:cubicBezTo>
                <a:lnTo>
                  <a:pt x="50505" y="844999"/>
                </a:lnTo>
                <a:cubicBezTo>
                  <a:pt x="50441" y="834488"/>
                  <a:pt x="58966" y="825964"/>
                  <a:pt x="69477" y="825900"/>
                </a:cubicBezTo>
                <a:lnTo>
                  <a:pt x="214198" y="825900"/>
                </a:lnTo>
                <a:cubicBezTo>
                  <a:pt x="224710" y="825900"/>
                  <a:pt x="233234" y="834360"/>
                  <a:pt x="233298" y="844935"/>
                </a:cubicBezTo>
                <a:lnTo>
                  <a:pt x="233298" y="1067914"/>
                </a:lnTo>
                <a:close/>
                <a:moveTo>
                  <a:pt x="233362" y="735913"/>
                </a:moveTo>
                <a:cubicBezTo>
                  <a:pt x="233362" y="746425"/>
                  <a:pt x="224838" y="754949"/>
                  <a:pt x="214327" y="754949"/>
                </a:cubicBezTo>
                <a:lnTo>
                  <a:pt x="69605" y="754949"/>
                </a:lnTo>
                <a:cubicBezTo>
                  <a:pt x="59093" y="754949"/>
                  <a:pt x="50569" y="746489"/>
                  <a:pt x="50505" y="735913"/>
                </a:cubicBezTo>
                <a:lnTo>
                  <a:pt x="50505" y="512935"/>
                </a:lnTo>
                <a:cubicBezTo>
                  <a:pt x="50441" y="502423"/>
                  <a:pt x="58966" y="493899"/>
                  <a:pt x="69477" y="493835"/>
                </a:cubicBezTo>
                <a:lnTo>
                  <a:pt x="214198" y="493835"/>
                </a:lnTo>
                <a:cubicBezTo>
                  <a:pt x="224710" y="493835"/>
                  <a:pt x="233234" y="502295"/>
                  <a:pt x="233298" y="512870"/>
                </a:cubicBezTo>
                <a:lnTo>
                  <a:pt x="233298" y="735849"/>
                </a:lnTo>
                <a:close/>
                <a:moveTo>
                  <a:pt x="233362" y="403849"/>
                </a:moveTo>
                <a:cubicBezTo>
                  <a:pt x="233362" y="414360"/>
                  <a:pt x="224838" y="422884"/>
                  <a:pt x="214327" y="422948"/>
                </a:cubicBezTo>
                <a:lnTo>
                  <a:pt x="69605" y="422948"/>
                </a:lnTo>
                <a:cubicBezTo>
                  <a:pt x="59093" y="422948"/>
                  <a:pt x="50569" y="414488"/>
                  <a:pt x="50505" y="403913"/>
                </a:cubicBezTo>
                <a:lnTo>
                  <a:pt x="50505" y="180934"/>
                </a:lnTo>
                <a:cubicBezTo>
                  <a:pt x="50441" y="170423"/>
                  <a:pt x="58966" y="161898"/>
                  <a:pt x="69477" y="161834"/>
                </a:cubicBezTo>
                <a:lnTo>
                  <a:pt x="214198" y="161834"/>
                </a:lnTo>
                <a:cubicBezTo>
                  <a:pt x="224710" y="161834"/>
                  <a:pt x="233234" y="170295"/>
                  <a:pt x="233234" y="180870"/>
                </a:cubicBezTo>
                <a:lnTo>
                  <a:pt x="233234" y="403849"/>
                </a:lnTo>
                <a:close/>
                <a:moveTo>
                  <a:pt x="273356" y="1206354"/>
                </a:moveTo>
                <a:cubicBezTo>
                  <a:pt x="273356" y="1208726"/>
                  <a:pt x="271433" y="1210713"/>
                  <a:pt x="268997" y="1210713"/>
                </a:cubicBezTo>
                <a:lnTo>
                  <a:pt x="250859" y="1210713"/>
                </a:lnTo>
                <a:cubicBezTo>
                  <a:pt x="248488" y="1210713"/>
                  <a:pt x="246501" y="1208790"/>
                  <a:pt x="246501" y="1206354"/>
                </a:cubicBezTo>
                <a:lnTo>
                  <a:pt x="246501" y="1195843"/>
                </a:lnTo>
                <a:cubicBezTo>
                  <a:pt x="246501" y="1193472"/>
                  <a:pt x="248424" y="1191485"/>
                  <a:pt x="250859" y="1191485"/>
                </a:cubicBezTo>
                <a:lnTo>
                  <a:pt x="268997" y="1191485"/>
                </a:lnTo>
                <a:cubicBezTo>
                  <a:pt x="271369" y="1191485"/>
                  <a:pt x="273356" y="1193408"/>
                  <a:pt x="273356" y="1195843"/>
                </a:cubicBezTo>
                <a:lnTo>
                  <a:pt x="273356" y="1206354"/>
                </a:lnTo>
                <a:close/>
                <a:moveTo>
                  <a:pt x="273356" y="1158285"/>
                </a:moveTo>
                <a:cubicBezTo>
                  <a:pt x="273356" y="1160656"/>
                  <a:pt x="271433" y="1162643"/>
                  <a:pt x="268997" y="1162643"/>
                </a:cubicBezTo>
                <a:lnTo>
                  <a:pt x="250859" y="1162643"/>
                </a:lnTo>
                <a:cubicBezTo>
                  <a:pt x="248488" y="1162643"/>
                  <a:pt x="246501" y="1160720"/>
                  <a:pt x="246501" y="1158285"/>
                </a:cubicBezTo>
                <a:lnTo>
                  <a:pt x="246501" y="1147774"/>
                </a:lnTo>
                <a:cubicBezTo>
                  <a:pt x="246501" y="1145402"/>
                  <a:pt x="248424" y="1143415"/>
                  <a:pt x="250859" y="1143415"/>
                </a:cubicBezTo>
                <a:lnTo>
                  <a:pt x="268997" y="1143415"/>
                </a:lnTo>
                <a:cubicBezTo>
                  <a:pt x="271369" y="1143415"/>
                  <a:pt x="273356" y="1145338"/>
                  <a:pt x="273356" y="1147774"/>
                </a:cubicBezTo>
                <a:lnTo>
                  <a:pt x="273356" y="1158285"/>
                </a:lnTo>
                <a:close/>
                <a:moveTo>
                  <a:pt x="273356" y="1110215"/>
                </a:moveTo>
                <a:cubicBezTo>
                  <a:pt x="273356" y="1112587"/>
                  <a:pt x="271433" y="1114574"/>
                  <a:pt x="268997" y="1114574"/>
                </a:cubicBezTo>
                <a:lnTo>
                  <a:pt x="250859" y="1114574"/>
                </a:lnTo>
                <a:cubicBezTo>
                  <a:pt x="248488" y="1114574"/>
                  <a:pt x="246501" y="1112651"/>
                  <a:pt x="246501" y="1110215"/>
                </a:cubicBezTo>
                <a:lnTo>
                  <a:pt x="246501" y="1099704"/>
                </a:lnTo>
                <a:cubicBezTo>
                  <a:pt x="246501" y="1097333"/>
                  <a:pt x="248424" y="1095346"/>
                  <a:pt x="250859" y="1095346"/>
                </a:cubicBezTo>
                <a:lnTo>
                  <a:pt x="268997" y="1095346"/>
                </a:lnTo>
                <a:cubicBezTo>
                  <a:pt x="271369" y="1095346"/>
                  <a:pt x="273356" y="1097269"/>
                  <a:pt x="273356" y="1099704"/>
                </a:cubicBezTo>
                <a:lnTo>
                  <a:pt x="273356" y="1110215"/>
                </a:lnTo>
                <a:close/>
                <a:moveTo>
                  <a:pt x="273356" y="1062146"/>
                </a:moveTo>
                <a:cubicBezTo>
                  <a:pt x="273356" y="1064517"/>
                  <a:pt x="271433" y="1066504"/>
                  <a:pt x="268997" y="1066504"/>
                </a:cubicBezTo>
                <a:lnTo>
                  <a:pt x="250859" y="1066504"/>
                </a:lnTo>
                <a:cubicBezTo>
                  <a:pt x="248488" y="1066504"/>
                  <a:pt x="246501" y="1064581"/>
                  <a:pt x="246501" y="1062146"/>
                </a:cubicBezTo>
                <a:lnTo>
                  <a:pt x="246501" y="1051634"/>
                </a:lnTo>
                <a:cubicBezTo>
                  <a:pt x="246501" y="1049263"/>
                  <a:pt x="248424" y="1047276"/>
                  <a:pt x="250859" y="1047276"/>
                </a:cubicBezTo>
                <a:lnTo>
                  <a:pt x="268997" y="1047276"/>
                </a:lnTo>
                <a:cubicBezTo>
                  <a:pt x="271369" y="1047276"/>
                  <a:pt x="273356" y="1049199"/>
                  <a:pt x="273356" y="1051634"/>
                </a:cubicBezTo>
                <a:lnTo>
                  <a:pt x="273356" y="1062146"/>
                </a:lnTo>
                <a:close/>
                <a:moveTo>
                  <a:pt x="273356" y="1014076"/>
                </a:moveTo>
                <a:cubicBezTo>
                  <a:pt x="273356" y="1016447"/>
                  <a:pt x="271433" y="1018434"/>
                  <a:pt x="268997" y="1018434"/>
                </a:cubicBezTo>
                <a:lnTo>
                  <a:pt x="250859" y="1018434"/>
                </a:lnTo>
                <a:cubicBezTo>
                  <a:pt x="248488" y="1018434"/>
                  <a:pt x="246501" y="1016512"/>
                  <a:pt x="246501" y="1014076"/>
                </a:cubicBezTo>
                <a:lnTo>
                  <a:pt x="246501" y="1003565"/>
                </a:lnTo>
                <a:cubicBezTo>
                  <a:pt x="246501" y="1001193"/>
                  <a:pt x="248424" y="999206"/>
                  <a:pt x="250859" y="999206"/>
                </a:cubicBezTo>
                <a:lnTo>
                  <a:pt x="268997" y="999206"/>
                </a:lnTo>
                <a:cubicBezTo>
                  <a:pt x="271369" y="999206"/>
                  <a:pt x="273356" y="1001129"/>
                  <a:pt x="273356" y="1003565"/>
                </a:cubicBezTo>
                <a:lnTo>
                  <a:pt x="273356" y="1014076"/>
                </a:lnTo>
                <a:close/>
                <a:moveTo>
                  <a:pt x="273356" y="966006"/>
                </a:moveTo>
                <a:cubicBezTo>
                  <a:pt x="273356" y="968378"/>
                  <a:pt x="271433" y="970365"/>
                  <a:pt x="268997" y="970365"/>
                </a:cubicBezTo>
                <a:lnTo>
                  <a:pt x="250859" y="970365"/>
                </a:lnTo>
                <a:cubicBezTo>
                  <a:pt x="248488" y="970365"/>
                  <a:pt x="246501" y="968442"/>
                  <a:pt x="246501" y="966006"/>
                </a:cubicBezTo>
                <a:lnTo>
                  <a:pt x="246501" y="955495"/>
                </a:lnTo>
                <a:cubicBezTo>
                  <a:pt x="246501" y="953124"/>
                  <a:pt x="248424" y="951137"/>
                  <a:pt x="250859" y="951137"/>
                </a:cubicBezTo>
                <a:lnTo>
                  <a:pt x="268997" y="951137"/>
                </a:lnTo>
                <a:cubicBezTo>
                  <a:pt x="271369" y="951137"/>
                  <a:pt x="273356" y="953060"/>
                  <a:pt x="273356" y="955495"/>
                </a:cubicBezTo>
                <a:lnTo>
                  <a:pt x="273356" y="966006"/>
                </a:lnTo>
                <a:close/>
                <a:moveTo>
                  <a:pt x="273356" y="917937"/>
                </a:moveTo>
                <a:cubicBezTo>
                  <a:pt x="273356" y="920308"/>
                  <a:pt x="271433" y="922295"/>
                  <a:pt x="268997" y="922295"/>
                </a:cubicBezTo>
                <a:lnTo>
                  <a:pt x="250859" y="922295"/>
                </a:lnTo>
                <a:cubicBezTo>
                  <a:pt x="248488" y="922295"/>
                  <a:pt x="246501" y="920372"/>
                  <a:pt x="246501" y="917937"/>
                </a:cubicBezTo>
                <a:lnTo>
                  <a:pt x="246501" y="907426"/>
                </a:lnTo>
                <a:cubicBezTo>
                  <a:pt x="246501" y="905054"/>
                  <a:pt x="248424" y="903067"/>
                  <a:pt x="250859" y="903067"/>
                </a:cubicBezTo>
                <a:lnTo>
                  <a:pt x="268997" y="903067"/>
                </a:lnTo>
                <a:cubicBezTo>
                  <a:pt x="271369" y="903067"/>
                  <a:pt x="273356" y="904990"/>
                  <a:pt x="273356" y="907426"/>
                </a:cubicBezTo>
                <a:lnTo>
                  <a:pt x="273356" y="917937"/>
                </a:lnTo>
                <a:close/>
                <a:moveTo>
                  <a:pt x="273356" y="869867"/>
                </a:moveTo>
                <a:cubicBezTo>
                  <a:pt x="273356" y="872239"/>
                  <a:pt x="271433" y="874226"/>
                  <a:pt x="268997" y="874226"/>
                </a:cubicBezTo>
                <a:lnTo>
                  <a:pt x="250859" y="874226"/>
                </a:lnTo>
                <a:cubicBezTo>
                  <a:pt x="248488" y="874226"/>
                  <a:pt x="246501" y="872303"/>
                  <a:pt x="246501" y="869867"/>
                </a:cubicBezTo>
                <a:lnTo>
                  <a:pt x="246501" y="859356"/>
                </a:lnTo>
                <a:cubicBezTo>
                  <a:pt x="246501" y="856985"/>
                  <a:pt x="248424" y="854998"/>
                  <a:pt x="250859" y="854998"/>
                </a:cubicBezTo>
                <a:lnTo>
                  <a:pt x="268997" y="854998"/>
                </a:lnTo>
                <a:cubicBezTo>
                  <a:pt x="271369" y="854998"/>
                  <a:pt x="273356" y="856921"/>
                  <a:pt x="273356" y="859356"/>
                </a:cubicBezTo>
                <a:lnTo>
                  <a:pt x="273356" y="869867"/>
                </a:lnTo>
                <a:close/>
                <a:moveTo>
                  <a:pt x="273356" y="821798"/>
                </a:moveTo>
                <a:cubicBezTo>
                  <a:pt x="273356" y="824169"/>
                  <a:pt x="271433" y="826156"/>
                  <a:pt x="268997" y="826156"/>
                </a:cubicBezTo>
                <a:lnTo>
                  <a:pt x="250859" y="826156"/>
                </a:lnTo>
                <a:cubicBezTo>
                  <a:pt x="248488" y="826156"/>
                  <a:pt x="246501" y="824233"/>
                  <a:pt x="246501" y="821798"/>
                </a:cubicBezTo>
                <a:lnTo>
                  <a:pt x="246501" y="811287"/>
                </a:lnTo>
                <a:cubicBezTo>
                  <a:pt x="246501" y="808915"/>
                  <a:pt x="248424" y="806928"/>
                  <a:pt x="250859" y="806928"/>
                </a:cubicBezTo>
                <a:lnTo>
                  <a:pt x="268997" y="806928"/>
                </a:lnTo>
                <a:cubicBezTo>
                  <a:pt x="271369" y="806928"/>
                  <a:pt x="273356" y="808851"/>
                  <a:pt x="273356" y="811287"/>
                </a:cubicBezTo>
                <a:lnTo>
                  <a:pt x="273356" y="821798"/>
                </a:lnTo>
                <a:close/>
                <a:moveTo>
                  <a:pt x="273356" y="773728"/>
                </a:moveTo>
                <a:cubicBezTo>
                  <a:pt x="273356" y="776100"/>
                  <a:pt x="271433" y="778086"/>
                  <a:pt x="268997" y="778086"/>
                </a:cubicBezTo>
                <a:lnTo>
                  <a:pt x="250859" y="778086"/>
                </a:lnTo>
                <a:cubicBezTo>
                  <a:pt x="248488" y="778086"/>
                  <a:pt x="246501" y="776164"/>
                  <a:pt x="246501" y="773728"/>
                </a:cubicBezTo>
                <a:lnTo>
                  <a:pt x="246501" y="763217"/>
                </a:lnTo>
                <a:cubicBezTo>
                  <a:pt x="246501" y="760846"/>
                  <a:pt x="248424" y="758859"/>
                  <a:pt x="250859" y="758859"/>
                </a:cubicBezTo>
                <a:lnTo>
                  <a:pt x="268997" y="758859"/>
                </a:lnTo>
                <a:cubicBezTo>
                  <a:pt x="271369" y="758859"/>
                  <a:pt x="273356" y="760781"/>
                  <a:pt x="273356" y="763217"/>
                </a:cubicBezTo>
                <a:lnTo>
                  <a:pt x="273356" y="773728"/>
                </a:lnTo>
                <a:close/>
                <a:moveTo>
                  <a:pt x="273356" y="725659"/>
                </a:moveTo>
                <a:cubicBezTo>
                  <a:pt x="273356" y="728030"/>
                  <a:pt x="271433" y="730017"/>
                  <a:pt x="268997" y="730017"/>
                </a:cubicBezTo>
                <a:lnTo>
                  <a:pt x="250859" y="730017"/>
                </a:lnTo>
                <a:cubicBezTo>
                  <a:pt x="248488" y="730017"/>
                  <a:pt x="246501" y="728094"/>
                  <a:pt x="246501" y="725659"/>
                </a:cubicBezTo>
                <a:lnTo>
                  <a:pt x="246501" y="715147"/>
                </a:lnTo>
                <a:cubicBezTo>
                  <a:pt x="246501" y="712776"/>
                  <a:pt x="248424" y="710789"/>
                  <a:pt x="250859" y="710789"/>
                </a:cubicBezTo>
                <a:lnTo>
                  <a:pt x="268997" y="710789"/>
                </a:lnTo>
                <a:cubicBezTo>
                  <a:pt x="271369" y="710789"/>
                  <a:pt x="273356" y="712712"/>
                  <a:pt x="273356" y="715147"/>
                </a:cubicBezTo>
                <a:lnTo>
                  <a:pt x="273356" y="725659"/>
                </a:lnTo>
                <a:close/>
                <a:moveTo>
                  <a:pt x="273356" y="677589"/>
                </a:moveTo>
                <a:cubicBezTo>
                  <a:pt x="273356" y="679960"/>
                  <a:pt x="271433" y="681947"/>
                  <a:pt x="268997" y="681947"/>
                </a:cubicBezTo>
                <a:lnTo>
                  <a:pt x="250859" y="681947"/>
                </a:lnTo>
                <a:cubicBezTo>
                  <a:pt x="248488" y="681947"/>
                  <a:pt x="246501" y="680025"/>
                  <a:pt x="246501" y="677589"/>
                </a:cubicBezTo>
                <a:lnTo>
                  <a:pt x="246501" y="667078"/>
                </a:lnTo>
                <a:cubicBezTo>
                  <a:pt x="246501" y="664706"/>
                  <a:pt x="248424" y="662719"/>
                  <a:pt x="250859" y="662719"/>
                </a:cubicBezTo>
                <a:lnTo>
                  <a:pt x="268997" y="662719"/>
                </a:lnTo>
                <a:cubicBezTo>
                  <a:pt x="271369" y="662719"/>
                  <a:pt x="273356" y="664642"/>
                  <a:pt x="273356" y="667078"/>
                </a:cubicBezTo>
                <a:lnTo>
                  <a:pt x="273356" y="677589"/>
                </a:lnTo>
                <a:close/>
                <a:moveTo>
                  <a:pt x="273356" y="629519"/>
                </a:moveTo>
                <a:cubicBezTo>
                  <a:pt x="273356" y="631891"/>
                  <a:pt x="271433" y="633878"/>
                  <a:pt x="268997" y="633878"/>
                </a:cubicBezTo>
                <a:lnTo>
                  <a:pt x="250859" y="633878"/>
                </a:lnTo>
                <a:cubicBezTo>
                  <a:pt x="248488" y="633878"/>
                  <a:pt x="246501" y="631955"/>
                  <a:pt x="246501" y="629519"/>
                </a:cubicBezTo>
                <a:lnTo>
                  <a:pt x="246501" y="619008"/>
                </a:lnTo>
                <a:cubicBezTo>
                  <a:pt x="246501" y="616637"/>
                  <a:pt x="248424" y="614650"/>
                  <a:pt x="250859" y="614650"/>
                </a:cubicBezTo>
                <a:lnTo>
                  <a:pt x="268997" y="614650"/>
                </a:lnTo>
                <a:cubicBezTo>
                  <a:pt x="271369" y="614650"/>
                  <a:pt x="273356" y="616573"/>
                  <a:pt x="273356" y="619008"/>
                </a:cubicBezTo>
                <a:lnTo>
                  <a:pt x="273356" y="629519"/>
                </a:lnTo>
                <a:close/>
                <a:moveTo>
                  <a:pt x="273356" y="581450"/>
                </a:moveTo>
                <a:cubicBezTo>
                  <a:pt x="273356" y="583821"/>
                  <a:pt x="271433" y="585808"/>
                  <a:pt x="268997" y="585808"/>
                </a:cubicBezTo>
                <a:lnTo>
                  <a:pt x="250859" y="585808"/>
                </a:lnTo>
                <a:cubicBezTo>
                  <a:pt x="248488" y="585808"/>
                  <a:pt x="246501" y="583885"/>
                  <a:pt x="246501" y="581450"/>
                </a:cubicBezTo>
                <a:lnTo>
                  <a:pt x="246501" y="570939"/>
                </a:lnTo>
                <a:cubicBezTo>
                  <a:pt x="246501" y="568567"/>
                  <a:pt x="248424" y="566580"/>
                  <a:pt x="250859" y="566580"/>
                </a:cubicBezTo>
                <a:lnTo>
                  <a:pt x="268997" y="566580"/>
                </a:lnTo>
                <a:cubicBezTo>
                  <a:pt x="271369" y="566580"/>
                  <a:pt x="273356" y="568503"/>
                  <a:pt x="273356" y="570939"/>
                </a:cubicBezTo>
                <a:lnTo>
                  <a:pt x="273356" y="581450"/>
                </a:lnTo>
                <a:close/>
                <a:moveTo>
                  <a:pt x="273356" y="533380"/>
                </a:moveTo>
                <a:cubicBezTo>
                  <a:pt x="273356" y="535752"/>
                  <a:pt x="271433" y="537738"/>
                  <a:pt x="268997" y="537738"/>
                </a:cubicBezTo>
                <a:lnTo>
                  <a:pt x="250859" y="537738"/>
                </a:lnTo>
                <a:cubicBezTo>
                  <a:pt x="248488" y="537738"/>
                  <a:pt x="246501" y="535816"/>
                  <a:pt x="246501" y="533380"/>
                </a:cubicBezTo>
                <a:lnTo>
                  <a:pt x="246501" y="522869"/>
                </a:lnTo>
                <a:cubicBezTo>
                  <a:pt x="246501" y="520498"/>
                  <a:pt x="248424" y="518511"/>
                  <a:pt x="250859" y="518511"/>
                </a:cubicBezTo>
                <a:lnTo>
                  <a:pt x="268997" y="518511"/>
                </a:lnTo>
                <a:cubicBezTo>
                  <a:pt x="271369" y="518511"/>
                  <a:pt x="273356" y="520433"/>
                  <a:pt x="273356" y="522869"/>
                </a:cubicBezTo>
                <a:lnTo>
                  <a:pt x="273356" y="533380"/>
                </a:lnTo>
                <a:close/>
                <a:moveTo>
                  <a:pt x="273356" y="485311"/>
                </a:moveTo>
                <a:cubicBezTo>
                  <a:pt x="273356" y="487682"/>
                  <a:pt x="271433" y="489669"/>
                  <a:pt x="268997" y="489669"/>
                </a:cubicBezTo>
                <a:lnTo>
                  <a:pt x="250859" y="489669"/>
                </a:lnTo>
                <a:cubicBezTo>
                  <a:pt x="248488" y="489669"/>
                  <a:pt x="246501" y="487746"/>
                  <a:pt x="246501" y="485311"/>
                </a:cubicBezTo>
                <a:lnTo>
                  <a:pt x="246501" y="474799"/>
                </a:lnTo>
                <a:cubicBezTo>
                  <a:pt x="246501" y="472428"/>
                  <a:pt x="248424" y="470441"/>
                  <a:pt x="250859" y="470441"/>
                </a:cubicBezTo>
                <a:lnTo>
                  <a:pt x="268997" y="470441"/>
                </a:lnTo>
                <a:cubicBezTo>
                  <a:pt x="271369" y="470441"/>
                  <a:pt x="273356" y="472364"/>
                  <a:pt x="273356" y="474799"/>
                </a:cubicBezTo>
                <a:lnTo>
                  <a:pt x="273356" y="485311"/>
                </a:lnTo>
                <a:close/>
                <a:moveTo>
                  <a:pt x="273356" y="437241"/>
                </a:moveTo>
                <a:cubicBezTo>
                  <a:pt x="273356" y="439612"/>
                  <a:pt x="271433" y="441599"/>
                  <a:pt x="268997" y="441599"/>
                </a:cubicBezTo>
                <a:lnTo>
                  <a:pt x="250859" y="441599"/>
                </a:lnTo>
                <a:cubicBezTo>
                  <a:pt x="248488" y="441599"/>
                  <a:pt x="246501" y="439677"/>
                  <a:pt x="246501" y="437241"/>
                </a:cubicBezTo>
                <a:lnTo>
                  <a:pt x="246501" y="426730"/>
                </a:lnTo>
                <a:cubicBezTo>
                  <a:pt x="246501" y="424358"/>
                  <a:pt x="248424" y="422371"/>
                  <a:pt x="250859" y="422371"/>
                </a:cubicBezTo>
                <a:lnTo>
                  <a:pt x="268997" y="422371"/>
                </a:lnTo>
                <a:cubicBezTo>
                  <a:pt x="271369" y="422371"/>
                  <a:pt x="273356" y="424294"/>
                  <a:pt x="273356" y="426730"/>
                </a:cubicBezTo>
                <a:lnTo>
                  <a:pt x="273356" y="437241"/>
                </a:lnTo>
                <a:close/>
                <a:moveTo>
                  <a:pt x="273356" y="389171"/>
                </a:moveTo>
                <a:cubicBezTo>
                  <a:pt x="273356" y="391543"/>
                  <a:pt x="271433" y="393530"/>
                  <a:pt x="268997" y="393530"/>
                </a:cubicBezTo>
                <a:lnTo>
                  <a:pt x="250859" y="393530"/>
                </a:lnTo>
                <a:cubicBezTo>
                  <a:pt x="248488" y="393530"/>
                  <a:pt x="246501" y="391607"/>
                  <a:pt x="246501" y="389171"/>
                </a:cubicBezTo>
                <a:lnTo>
                  <a:pt x="246501" y="378660"/>
                </a:lnTo>
                <a:cubicBezTo>
                  <a:pt x="246501" y="376289"/>
                  <a:pt x="248424" y="374302"/>
                  <a:pt x="250859" y="374302"/>
                </a:cubicBezTo>
                <a:lnTo>
                  <a:pt x="268997" y="374302"/>
                </a:lnTo>
                <a:cubicBezTo>
                  <a:pt x="271369" y="374302"/>
                  <a:pt x="273356" y="376225"/>
                  <a:pt x="273356" y="378660"/>
                </a:cubicBezTo>
                <a:lnTo>
                  <a:pt x="273356" y="389171"/>
                </a:lnTo>
                <a:close/>
                <a:moveTo>
                  <a:pt x="273356" y="341102"/>
                </a:moveTo>
                <a:cubicBezTo>
                  <a:pt x="273356" y="343473"/>
                  <a:pt x="271433" y="345460"/>
                  <a:pt x="268997" y="345460"/>
                </a:cubicBezTo>
                <a:lnTo>
                  <a:pt x="250859" y="345460"/>
                </a:lnTo>
                <a:cubicBezTo>
                  <a:pt x="248488" y="345460"/>
                  <a:pt x="246501" y="343537"/>
                  <a:pt x="246501" y="341102"/>
                </a:cubicBezTo>
                <a:lnTo>
                  <a:pt x="246501" y="330591"/>
                </a:lnTo>
                <a:cubicBezTo>
                  <a:pt x="246501" y="328219"/>
                  <a:pt x="248424" y="326232"/>
                  <a:pt x="250859" y="326232"/>
                </a:cubicBezTo>
                <a:lnTo>
                  <a:pt x="268997" y="326232"/>
                </a:lnTo>
                <a:cubicBezTo>
                  <a:pt x="271369" y="326232"/>
                  <a:pt x="273356" y="328155"/>
                  <a:pt x="273356" y="330591"/>
                </a:cubicBezTo>
                <a:lnTo>
                  <a:pt x="273356" y="341102"/>
                </a:lnTo>
                <a:close/>
                <a:moveTo>
                  <a:pt x="273356" y="293032"/>
                </a:moveTo>
                <a:cubicBezTo>
                  <a:pt x="273356" y="295404"/>
                  <a:pt x="271433" y="297391"/>
                  <a:pt x="268997" y="297391"/>
                </a:cubicBezTo>
                <a:lnTo>
                  <a:pt x="250859" y="297391"/>
                </a:lnTo>
                <a:cubicBezTo>
                  <a:pt x="248488" y="297391"/>
                  <a:pt x="246501" y="295468"/>
                  <a:pt x="246501" y="293032"/>
                </a:cubicBezTo>
                <a:lnTo>
                  <a:pt x="246501" y="282521"/>
                </a:lnTo>
                <a:cubicBezTo>
                  <a:pt x="246501" y="280150"/>
                  <a:pt x="248424" y="278163"/>
                  <a:pt x="250859" y="278163"/>
                </a:cubicBezTo>
                <a:lnTo>
                  <a:pt x="268997" y="278163"/>
                </a:lnTo>
                <a:cubicBezTo>
                  <a:pt x="271369" y="278163"/>
                  <a:pt x="273356" y="280085"/>
                  <a:pt x="273356" y="282521"/>
                </a:cubicBezTo>
                <a:lnTo>
                  <a:pt x="273356" y="293032"/>
                </a:lnTo>
                <a:close/>
                <a:moveTo>
                  <a:pt x="273356" y="244963"/>
                </a:moveTo>
                <a:cubicBezTo>
                  <a:pt x="273356" y="247334"/>
                  <a:pt x="271433" y="249321"/>
                  <a:pt x="268997" y="249321"/>
                </a:cubicBezTo>
                <a:lnTo>
                  <a:pt x="250859" y="249321"/>
                </a:lnTo>
                <a:cubicBezTo>
                  <a:pt x="248488" y="249321"/>
                  <a:pt x="246501" y="247398"/>
                  <a:pt x="246501" y="244963"/>
                </a:cubicBezTo>
                <a:lnTo>
                  <a:pt x="246501" y="234451"/>
                </a:lnTo>
                <a:cubicBezTo>
                  <a:pt x="246501" y="232080"/>
                  <a:pt x="248424" y="230093"/>
                  <a:pt x="250859" y="230093"/>
                </a:cubicBezTo>
                <a:lnTo>
                  <a:pt x="268997" y="230093"/>
                </a:lnTo>
                <a:cubicBezTo>
                  <a:pt x="271369" y="230093"/>
                  <a:pt x="273356" y="232016"/>
                  <a:pt x="273356" y="234451"/>
                </a:cubicBezTo>
                <a:lnTo>
                  <a:pt x="273356" y="244963"/>
                </a:lnTo>
                <a:close/>
                <a:moveTo>
                  <a:pt x="273356" y="196893"/>
                </a:moveTo>
                <a:cubicBezTo>
                  <a:pt x="273356" y="199264"/>
                  <a:pt x="271433" y="201251"/>
                  <a:pt x="268997" y="201251"/>
                </a:cubicBezTo>
                <a:lnTo>
                  <a:pt x="250859" y="201251"/>
                </a:lnTo>
                <a:cubicBezTo>
                  <a:pt x="248488" y="201251"/>
                  <a:pt x="246501" y="199329"/>
                  <a:pt x="246501" y="196893"/>
                </a:cubicBezTo>
                <a:lnTo>
                  <a:pt x="246501" y="186382"/>
                </a:lnTo>
                <a:cubicBezTo>
                  <a:pt x="246501" y="184010"/>
                  <a:pt x="248424" y="182024"/>
                  <a:pt x="250859" y="182024"/>
                </a:cubicBezTo>
                <a:lnTo>
                  <a:pt x="268997" y="182024"/>
                </a:lnTo>
                <a:cubicBezTo>
                  <a:pt x="271369" y="182024"/>
                  <a:pt x="273356" y="183946"/>
                  <a:pt x="273356" y="186382"/>
                </a:cubicBezTo>
                <a:lnTo>
                  <a:pt x="273356" y="196893"/>
                </a:lnTo>
                <a:close/>
                <a:moveTo>
                  <a:pt x="273356" y="148823"/>
                </a:moveTo>
                <a:cubicBezTo>
                  <a:pt x="273356" y="151195"/>
                  <a:pt x="271433" y="153182"/>
                  <a:pt x="268997" y="153182"/>
                </a:cubicBezTo>
                <a:lnTo>
                  <a:pt x="250859" y="153182"/>
                </a:lnTo>
                <a:cubicBezTo>
                  <a:pt x="248488" y="153182"/>
                  <a:pt x="246501" y="151259"/>
                  <a:pt x="246501" y="148823"/>
                </a:cubicBezTo>
                <a:lnTo>
                  <a:pt x="246501" y="138312"/>
                </a:lnTo>
                <a:cubicBezTo>
                  <a:pt x="246501" y="135941"/>
                  <a:pt x="248424" y="133954"/>
                  <a:pt x="250859" y="133954"/>
                </a:cubicBezTo>
                <a:lnTo>
                  <a:pt x="268997" y="133954"/>
                </a:lnTo>
                <a:cubicBezTo>
                  <a:pt x="271369" y="133954"/>
                  <a:pt x="273356" y="135877"/>
                  <a:pt x="273356" y="138312"/>
                </a:cubicBezTo>
                <a:lnTo>
                  <a:pt x="273356" y="148823"/>
                </a:lnTo>
                <a:close/>
                <a:moveTo>
                  <a:pt x="273356" y="100754"/>
                </a:moveTo>
                <a:cubicBezTo>
                  <a:pt x="273356" y="103125"/>
                  <a:pt x="271433" y="105112"/>
                  <a:pt x="268997" y="105112"/>
                </a:cubicBezTo>
                <a:lnTo>
                  <a:pt x="250859" y="105112"/>
                </a:lnTo>
                <a:cubicBezTo>
                  <a:pt x="248488" y="105112"/>
                  <a:pt x="246501" y="103189"/>
                  <a:pt x="246501" y="100754"/>
                </a:cubicBezTo>
                <a:lnTo>
                  <a:pt x="246501" y="90243"/>
                </a:lnTo>
                <a:cubicBezTo>
                  <a:pt x="246501" y="87871"/>
                  <a:pt x="248424" y="85884"/>
                  <a:pt x="250859" y="85884"/>
                </a:cubicBezTo>
                <a:lnTo>
                  <a:pt x="268997" y="85884"/>
                </a:lnTo>
                <a:cubicBezTo>
                  <a:pt x="271369" y="85884"/>
                  <a:pt x="273356" y="87807"/>
                  <a:pt x="273356" y="90243"/>
                </a:cubicBezTo>
                <a:lnTo>
                  <a:pt x="273356" y="100754"/>
                </a:lnTo>
                <a:close/>
                <a:moveTo>
                  <a:pt x="273356" y="52684"/>
                </a:moveTo>
                <a:cubicBezTo>
                  <a:pt x="273356" y="55056"/>
                  <a:pt x="271433" y="57043"/>
                  <a:pt x="268997" y="57043"/>
                </a:cubicBezTo>
                <a:lnTo>
                  <a:pt x="250859" y="57043"/>
                </a:lnTo>
                <a:cubicBezTo>
                  <a:pt x="248488" y="57043"/>
                  <a:pt x="246501" y="55120"/>
                  <a:pt x="246501" y="52684"/>
                </a:cubicBezTo>
                <a:lnTo>
                  <a:pt x="246501" y="42173"/>
                </a:lnTo>
                <a:cubicBezTo>
                  <a:pt x="246501" y="39802"/>
                  <a:pt x="248424" y="37815"/>
                  <a:pt x="250859" y="37815"/>
                </a:cubicBezTo>
                <a:lnTo>
                  <a:pt x="268997" y="37815"/>
                </a:lnTo>
                <a:cubicBezTo>
                  <a:pt x="271369" y="37815"/>
                  <a:pt x="273356" y="39738"/>
                  <a:pt x="273356" y="42173"/>
                </a:cubicBezTo>
                <a:lnTo>
                  <a:pt x="273356" y="526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2" name="Google Shape;182;p30"/>
          <p:cNvGrpSpPr/>
          <p:nvPr/>
        </p:nvGrpSpPr>
        <p:grpSpPr>
          <a:xfrm>
            <a:off x="5531772" y="1872396"/>
            <a:ext cx="2257692" cy="2132787"/>
            <a:chOff x="6997079" y="590458"/>
            <a:chExt cx="1416902" cy="1338513"/>
          </a:xfrm>
        </p:grpSpPr>
        <p:grpSp>
          <p:nvGrpSpPr>
            <p:cNvPr id="183" name="Google Shape;183;p30"/>
            <p:cNvGrpSpPr/>
            <p:nvPr/>
          </p:nvGrpSpPr>
          <p:grpSpPr>
            <a:xfrm>
              <a:off x="6997079" y="590458"/>
              <a:ext cx="1416902" cy="1338513"/>
              <a:chOff x="6997079" y="590458"/>
              <a:chExt cx="1416902" cy="1338513"/>
            </a:xfrm>
          </p:grpSpPr>
          <p:sp>
            <p:nvSpPr>
              <p:cNvPr id="184" name="Google Shape;184;p30"/>
              <p:cNvSpPr/>
              <p:nvPr/>
            </p:nvSpPr>
            <p:spPr>
              <a:xfrm>
                <a:off x="7015856" y="793632"/>
                <a:ext cx="1398125" cy="1135339"/>
              </a:xfrm>
              <a:custGeom>
                <a:avLst/>
                <a:gdLst/>
                <a:ahLst/>
                <a:cxnLst/>
                <a:rect l="l" t="t" r="r" b="b"/>
                <a:pathLst>
                  <a:path w="1398125" h="1135339" extrusionOk="0">
                    <a:moveTo>
                      <a:pt x="1332492" y="15575"/>
                    </a:moveTo>
                    <a:lnTo>
                      <a:pt x="1344542" y="156963"/>
                    </a:lnTo>
                    <a:lnTo>
                      <a:pt x="1309675" y="159911"/>
                    </a:lnTo>
                    <a:lnTo>
                      <a:pt x="1382548" y="1013307"/>
                    </a:lnTo>
                    <a:lnTo>
                      <a:pt x="135367" y="1119765"/>
                    </a:lnTo>
                    <a:lnTo>
                      <a:pt x="62493" y="266370"/>
                    </a:lnTo>
                    <a:lnTo>
                      <a:pt x="27626" y="269318"/>
                    </a:lnTo>
                    <a:lnTo>
                      <a:pt x="15577" y="127929"/>
                    </a:lnTo>
                    <a:lnTo>
                      <a:pt x="1332492" y="15510"/>
                    </a:lnTo>
                    <a:lnTo>
                      <a:pt x="1332492" y="15510"/>
                    </a:lnTo>
                    <a:close/>
                    <a:moveTo>
                      <a:pt x="1332492" y="0"/>
                    </a:moveTo>
                    <a:cubicBezTo>
                      <a:pt x="1332043" y="0"/>
                      <a:pt x="1331595" y="0"/>
                      <a:pt x="1331146" y="0"/>
                    </a:cubicBezTo>
                    <a:lnTo>
                      <a:pt x="14231" y="112419"/>
                    </a:lnTo>
                    <a:cubicBezTo>
                      <a:pt x="10129" y="112739"/>
                      <a:pt x="6284" y="114726"/>
                      <a:pt x="3656" y="117931"/>
                    </a:cubicBezTo>
                    <a:cubicBezTo>
                      <a:pt x="964" y="121071"/>
                      <a:pt x="-318" y="125173"/>
                      <a:pt x="67" y="129275"/>
                    </a:cubicBezTo>
                    <a:lnTo>
                      <a:pt x="12117" y="270664"/>
                    </a:lnTo>
                    <a:cubicBezTo>
                      <a:pt x="12437" y="274766"/>
                      <a:pt x="14424" y="278611"/>
                      <a:pt x="17628" y="281239"/>
                    </a:cubicBezTo>
                    <a:cubicBezTo>
                      <a:pt x="20448" y="283611"/>
                      <a:pt x="24038" y="284892"/>
                      <a:pt x="27691" y="284892"/>
                    </a:cubicBezTo>
                    <a:cubicBezTo>
                      <a:pt x="28140" y="284892"/>
                      <a:pt x="28588" y="284892"/>
                      <a:pt x="29037" y="284892"/>
                    </a:cubicBezTo>
                    <a:lnTo>
                      <a:pt x="48392" y="283226"/>
                    </a:lnTo>
                    <a:lnTo>
                      <a:pt x="119920" y="1121111"/>
                    </a:lnTo>
                    <a:cubicBezTo>
                      <a:pt x="120625" y="1129251"/>
                      <a:pt x="127419" y="1135340"/>
                      <a:pt x="135431" y="1135340"/>
                    </a:cubicBezTo>
                    <a:cubicBezTo>
                      <a:pt x="135879" y="1135340"/>
                      <a:pt x="136328" y="1135340"/>
                      <a:pt x="136777" y="1135340"/>
                    </a:cubicBezTo>
                    <a:lnTo>
                      <a:pt x="1383894" y="1028882"/>
                    </a:lnTo>
                    <a:cubicBezTo>
                      <a:pt x="1387996" y="1028561"/>
                      <a:pt x="1391842" y="1026574"/>
                      <a:pt x="1394469" y="1023370"/>
                    </a:cubicBezTo>
                    <a:cubicBezTo>
                      <a:pt x="1397162" y="1020229"/>
                      <a:pt x="1398443" y="1016127"/>
                      <a:pt x="1398059" y="1012025"/>
                    </a:cubicBezTo>
                    <a:lnTo>
                      <a:pt x="1326531" y="174140"/>
                    </a:lnTo>
                    <a:lnTo>
                      <a:pt x="1345887" y="172474"/>
                    </a:lnTo>
                    <a:cubicBezTo>
                      <a:pt x="1349989" y="172153"/>
                      <a:pt x="1353835" y="170166"/>
                      <a:pt x="1356463" y="166962"/>
                    </a:cubicBezTo>
                    <a:cubicBezTo>
                      <a:pt x="1359154" y="163821"/>
                      <a:pt x="1360437" y="159719"/>
                      <a:pt x="1360052" y="155617"/>
                    </a:cubicBezTo>
                    <a:lnTo>
                      <a:pt x="1348002" y="14229"/>
                    </a:lnTo>
                    <a:cubicBezTo>
                      <a:pt x="1347297" y="6089"/>
                      <a:pt x="1340504" y="0"/>
                      <a:pt x="1332492" y="0"/>
                    </a:cubicBezTo>
                    <a:lnTo>
                      <a:pt x="133249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30"/>
              <p:cNvSpPr/>
              <p:nvPr/>
            </p:nvSpPr>
            <p:spPr>
              <a:xfrm>
                <a:off x="6997079" y="590458"/>
                <a:ext cx="1359985" cy="346677"/>
              </a:xfrm>
              <a:custGeom>
                <a:avLst/>
                <a:gdLst/>
                <a:ahLst/>
                <a:cxnLst/>
                <a:rect l="l" t="t" r="r" b="b"/>
                <a:pathLst>
                  <a:path w="1359985" h="346677" extrusionOk="0">
                    <a:moveTo>
                      <a:pt x="1325632" y="15575"/>
                    </a:moveTo>
                    <a:lnTo>
                      <a:pt x="1344411" y="156258"/>
                    </a:lnTo>
                    <a:lnTo>
                      <a:pt x="34354" y="331103"/>
                    </a:lnTo>
                    <a:lnTo>
                      <a:pt x="15575" y="190420"/>
                    </a:lnTo>
                    <a:lnTo>
                      <a:pt x="1325632" y="15575"/>
                    </a:lnTo>
                    <a:lnTo>
                      <a:pt x="1325632" y="15575"/>
                    </a:lnTo>
                    <a:close/>
                    <a:moveTo>
                      <a:pt x="1325632" y="0"/>
                    </a:moveTo>
                    <a:cubicBezTo>
                      <a:pt x="1324927" y="0"/>
                      <a:pt x="1324285" y="0"/>
                      <a:pt x="1323580" y="128"/>
                    </a:cubicBezTo>
                    <a:lnTo>
                      <a:pt x="13524" y="174973"/>
                    </a:lnTo>
                    <a:cubicBezTo>
                      <a:pt x="5000" y="176127"/>
                      <a:pt x="-961" y="183946"/>
                      <a:pt x="128" y="192471"/>
                    </a:cubicBezTo>
                    <a:lnTo>
                      <a:pt x="18908" y="333154"/>
                    </a:lnTo>
                    <a:cubicBezTo>
                      <a:pt x="19485" y="337256"/>
                      <a:pt x="21599" y="340974"/>
                      <a:pt x="24868" y="343473"/>
                    </a:cubicBezTo>
                    <a:cubicBezTo>
                      <a:pt x="27625" y="345588"/>
                      <a:pt x="30958" y="346678"/>
                      <a:pt x="34354" y="346678"/>
                    </a:cubicBezTo>
                    <a:cubicBezTo>
                      <a:pt x="35060" y="346678"/>
                      <a:pt x="35700" y="346678"/>
                      <a:pt x="36405" y="346550"/>
                    </a:cubicBezTo>
                    <a:lnTo>
                      <a:pt x="1346462" y="171705"/>
                    </a:lnTo>
                    <a:cubicBezTo>
                      <a:pt x="1354986" y="170551"/>
                      <a:pt x="1360947" y="162732"/>
                      <a:pt x="1359857" y="154207"/>
                    </a:cubicBezTo>
                    <a:lnTo>
                      <a:pt x="1341078" y="13524"/>
                    </a:lnTo>
                    <a:cubicBezTo>
                      <a:pt x="1340501" y="9422"/>
                      <a:pt x="1338386" y="5704"/>
                      <a:pt x="1335118" y="3205"/>
                    </a:cubicBezTo>
                    <a:cubicBezTo>
                      <a:pt x="1332361" y="1090"/>
                      <a:pt x="1329028" y="0"/>
                      <a:pt x="1325632" y="0"/>
                    </a:cubicBezTo>
                    <a:lnTo>
                      <a:pt x="132563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6" name="Google Shape;186;p30"/>
            <p:cNvGrpSpPr/>
            <p:nvPr/>
          </p:nvGrpSpPr>
          <p:grpSpPr>
            <a:xfrm>
              <a:off x="7012654" y="606032"/>
              <a:ext cx="1385686" cy="1307429"/>
              <a:chOff x="7012654" y="606032"/>
              <a:chExt cx="1385686" cy="1307429"/>
            </a:xfrm>
          </p:grpSpPr>
          <p:sp>
            <p:nvSpPr>
              <p:cNvPr id="187" name="Google Shape;187;p30"/>
              <p:cNvSpPr/>
              <p:nvPr/>
            </p:nvSpPr>
            <p:spPr>
              <a:xfrm>
                <a:off x="7095024" y="986685"/>
                <a:ext cx="35626" cy="22949"/>
              </a:xfrm>
              <a:custGeom>
                <a:avLst/>
                <a:gdLst/>
                <a:ahLst/>
                <a:cxnLst/>
                <a:rect l="l" t="t" r="r" b="b"/>
                <a:pathLst>
                  <a:path w="35626" h="22949" extrusionOk="0">
                    <a:moveTo>
                      <a:pt x="35561" y="3583"/>
                    </a:moveTo>
                    <a:cubicBezTo>
                      <a:pt x="34728" y="-6223"/>
                      <a:pt x="27870" y="7109"/>
                      <a:pt x="18063" y="8006"/>
                    </a:cubicBezTo>
                    <a:cubicBezTo>
                      <a:pt x="8258" y="8839"/>
                      <a:pt x="-780" y="-3146"/>
                      <a:pt x="53" y="6660"/>
                    </a:cubicBezTo>
                    <a:cubicBezTo>
                      <a:pt x="887" y="16466"/>
                      <a:pt x="9539" y="23773"/>
                      <a:pt x="19345" y="22875"/>
                    </a:cubicBezTo>
                    <a:cubicBezTo>
                      <a:pt x="29152" y="22042"/>
                      <a:pt x="36394" y="13390"/>
                      <a:pt x="35561" y="35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30"/>
              <p:cNvSpPr/>
              <p:nvPr/>
            </p:nvSpPr>
            <p:spPr>
              <a:xfrm>
                <a:off x="7079708" y="843089"/>
                <a:ext cx="35584" cy="23634"/>
              </a:xfrm>
              <a:custGeom>
                <a:avLst/>
                <a:gdLst/>
                <a:ahLst/>
                <a:cxnLst/>
                <a:rect l="l" t="t" r="r" b="b"/>
                <a:pathLst>
                  <a:path w="35584" h="23634" extrusionOk="0">
                    <a:moveTo>
                      <a:pt x="18189" y="8675"/>
                    </a:moveTo>
                    <a:cubicBezTo>
                      <a:pt x="8448" y="9956"/>
                      <a:pt x="-1166" y="-1580"/>
                      <a:pt x="115" y="8162"/>
                    </a:cubicBezTo>
                    <a:cubicBezTo>
                      <a:pt x="1397" y="17904"/>
                      <a:pt x="10370" y="24762"/>
                      <a:pt x="20112" y="23480"/>
                    </a:cubicBezTo>
                    <a:cubicBezTo>
                      <a:pt x="29854" y="22198"/>
                      <a:pt x="36712" y="13225"/>
                      <a:pt x="35431" y="3483"/>
                    </a:cubicBezTo>
                    <a:cubicBezTo>
                      <a:pt x="34149" y="-6259"/>
                      <a:pt x="27931" y="7393"/>
                      <a:pt x="18126" y="86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30"/>
              <p:cNvSpPr/>
              <p:nvPr/>
            </p:nvSpPr>
            <p:spPr>
              <a:xfrm>
                <a:off x="7081447" y="953634"/>
                <a:ext cx="61501" cy="53747"/>
              </a:xfrm>
              <a:custGeom>
                <a:avLst/>
                <a:gdLst/>
                <a:ahLst/>
                <a:cxnLst/>
                <a:rect l="l" t="t" r="r" b="b"/>
                <a:pathLst>
                  <a:path w="61501" h="53747" extrusionOk="0">
                    <a:moveTo>
                      <a:pt x="4145" y="45095"/>
                    </a:moveTo>
                    <a:cubicBezTo>
                      <a:pt x="5491" y="47403"/>
                      <a:pt x="7157" y="49069"/>
                      <a:pt x="8439" y="50351"/>
                    </a:cubicBezTo>
                    <a:cubicBezTo>
                      <a:pt x="9849" y="51633"/>
                      <a:pt x="11003" y="52466"/>
                      <a:pt x="11836" y="52979"/>
                    </a:cubicBezTo>
                    <a:cubicBezTo>
                      <a:pt x="12669" y="53491"/>
                      <a:pt x="13118" y="53748"/>
                      <a:pt x="13118" y="53748"/>
                    </a:cubicBezTo>
                    <a:cubicBezTo>
                      <a:pt x="13118" y="53748"/>
                      <a:pt x="12797" y="53299"/>
                      <a:pt x="12221" y="52530"/>
                    </a:cubicBezTo>
                    <a:cubicBezTo>
                      <a:pt x="11580" y="51761"/>
                      <a:pt x="10874" y="50543"/>
                      <a:pt x="9978" y="49133"/>
                    </a:cubicBezTo>
                    <a:cubicBezTo>
                      <a:pt x="9144" y="47595"/>
                      <a:pt x="8247" y="45672"/>
                      <a:pt x="7605" y="43493"/>
                    </a:cubicBezTo>
                    <a:cubicBezTo>
                      <a:pt x="6900" y="41314"/>
                      <a:pt x="6516" y="38686"/>
                      <a:pt x="6388" y="35930"/>
                    </a:cubicBezTo>
                    <a:cubicBezTo>
                      <a:pt x="6388" y="33174"/>
                      <a:pt x="6709" y="30226"/>
                      <a:pt x="7605" y="27342"/>
                    </a:cubicBezTo>
                    <a:cubicBezTo>
                      <a:pt x="8503" y="24457"/>
                      <a:pt x="10041" y="21637"/>
                      <a:pt x="12028" y="19138"/>
                    </a:cubicBezTo>
                    <a:cubicBezTo>
                      <a:pt x="12541" y="18561"/>
                      <a:pt x="13118" y="17792"/>
                      <a:pt x="13566" y="17407"/>
                    </a:cubicBezTo>
                    <a:cubicBezTo>
                      <a:pt x="14207" y="16830"/>
                      <a:pt x="15040" y="15869"/>
                      <a:pt x="15554" y="15548"/>
                    </a:cubicBezTo>
                    <a:cubicBezTo>
                      <a:pt x="16643" y="14715"/>
                      <a:pt x="18053" y="13690"/>
                      <a:pt x="19527" y="12921"/>
                    </a:cubicBezTo>
                    <a:cubicBezTo>
                      <a:pt x="22411" y="11382"/>
                      <a:pt x="25680" y="10357"/>
                      <a:pt x="29013" y="10101"/>
                    </a:cubicBezTo>
                    <a:cubicBezTo>
                      <a:pt x="32346" y="9844"/>
                      <a:pt x="35678" y="10293"/>
                      <a:pt x="38819" y="11318"/>
                    </a:cubicBezTo>
                    <a:cubicBezTo>
                      <a:pt x="41960" y="12472"/>
                      <a:pt x="44780" y="13882"/>
                      <a:pt x="47343" y="16254"/>
                    </a:cubicBezTo>
                    <a:cubicBezTo>
                      <a:pt x="49586" y="18304"/>
                      <a:pt x="51638" y="20804"/>
                      <a:pt x="52984" y="23496"/>
                    </a:cubicBezTo>
                    <a:cubicBezTo>
                      <a:pt x="54329" y="26188"/>
                      <a:pt x="55227" y="29008"/>
                      <a:pt x="55612" y="31764"/>
                    </a:cubicBezTo>
                    <a:cubicBezTo>
                      <a:pt x="55996" y="34456"/>
                      <a:pt x="56060" y="37084"/>
                      <a:pt x="55675" y="39391"/>
                    </a:cubicBezTo>
                    <a:cubicBezTo>
                      <a:pt x="55419" y="41698"/>
                      <a:pt x="54843" y="43685"/>
                      <a:pt x="54329" y="45352"/>
                    </a:cubicBezTo>
                    <a:cubicBezTo>
                      <a:pt x="53689" y="46954"/>
                      <a:pt x="53176" y="48300"/>
                      <a:pt x="52727" y="49133"/>
                    </a:cubicBezTo>
                    <a:cubicBezTo>
                      <a:pt x="52279" y="50030"/>
                      <a:pt x="52086" y="50479"/>
                      <a:pt x="52086" y="50479"/>
                    </a:cubicBezTo>
                    <a:cubicBezTo>
                      <a:pt x="52086" y="50479"/>
                      <a:pt x="52470" y="50159"/>
                      <a:pt x="53176" y="49518"/>
                    </a:cubicBezTo>
                    <a:cubicBezTo>
                      <a:pt x="53945" y="48877"/>
                      <a:pt x="54906" y="47851"/>
                      <a:pt x="56124" y="46377"/>
                    </a:cubicBezTo>
                    <a:cubicBezTo>
                      <a:pt x="57214" y="44839"/>
                      <a:pt x="58495" y="42916"/>
                      <a:pt x="59457" y="40416"/>
                    </a:cubicBezTo>
                    <a:cubicBezTo>
                      <a:pt x="60546" y="37981"/>
                      <a:pt x="61252" y="34969"/>
                      <a:pt x="61443" y="31572"/>
                    </a:cubicBezTo>
                    <a:cubicBezTo>
                      <a:pt x="61893" y="24842"/>
                      <a:pt x="59777" y="16446"/>
                      <a:pt x="53432" y="9780"/>
                    </a:cubicBezTo>
                    <a:cubicBezTo>
                      <a:pt x="50612" y="6768"/>
                      <a:pt x="46638" y="3820"/>
                      <a:pt x="42280" y="2153"/>
                    </a:cubicBezTo>
                    <a:cubicBezTo>
                      <a:pt x="37922" y="423"/>
                      <a:pt x="32987" y="-282"/>
                      <a:pt x="28244" y="102"/>
                    </a:cubicBezTo>
                    <a:cubicBezTo>
                      <a:pt x="23437" y="551"/>
                      <a:pt x="18758" y="2089"/>
                      <a:pt x="14720" y="4525"/>
                    </a:cubicBezTo>
                    <a:cubicBezTo>
                      <a:pt x="12669" y="5742"/>
                      <a:pt x="10874" y="7152"/>
                      <a:pt x="9080" y="8947"/>
                    </a:cubicBezTo>
                    <a:cubicBezTo>
                      <a:pt x="8054" y="9844"/>
                      <a:pt x="7670" y="10485"/>
                      <a:pt x="6965" y="11254"/>
                    </a:cubicBezTo>
                    <a:cubicBezTo>
                      <a:pt x="6067" y="12280"/>
                      <a:pt x="5555" y="13113"/>
                      <a:pt x="4914" y="14010"/>
                    </a:cubicBezTo>
                    <a:cubicBezTo>
                      <a:pt x="2414" y="17664"/>
                      <a:pt x="1004" y="21830"/>
                      <a:pt x="364" y="25739"/>
                    </a:cubicBezTo>
                    <a:cubicBezTo>
                      <a:pt x="-278" y="29649"/>
                      <a:pt x="-21" y="33430"/>
                      <a:pt x="748" y="36763"/>
                    </a:cubicBezTo>
                    <a:cubicBezTo>
                      <a:pt x="1453" y="40032"/>
                      <a:pt x="2735" y="42916"/>
                      <a:pt x="4209" y="4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30"/>
              <p:cNvSpPr/>
              <p:nvPr/>
            </p:nvSpPr>
            <p:spPr>
              <a:xfrm>
                <a:off x="7065739" y="810823"/>
                <a:ext cx="61581" cy="54592"/>
              </a:xfrm>
              <a:custGeom>
                <a:avLst/>
                <a:gdLst/>
                <a:ahLst/>
                <a:cxnLst/>
                <a:rect l="l" t="t" r="r" b="b"/>
                <a:pathLst>
                  <a:path w="61581" h="54592" extrusionOk="0">
                    <a:moveTo>
                      <a:pt x="40875" y="1652"/>
                    </a:moveTo>
                    <a:cubicBezTo>
                      <a:pt x="36388" y="114"/>
                      <a:pt x="31517" y="-335"/>
                      <a:pt x="26710" y="242"/>
                    </a:cubicBezTo>
                    <a:cubicBezTo>
                      <a:pt x="21968" y="947"/>
                      <a:pt x="17353" y="2677"/>
                      <a:pt x="13444" y="5305"/>
                    </a:cubicBezTo>
                    <a:cubicBezTo>
                      <a:pt x="11456" y="6587"/>
                      <a:pt x="9726" y="8125"/>
                      <a:pt x="8060" y="9984"/>
                    </a:cubicBezTo>
                    <a:cubicBezTo>
                      <a:pt x="7098" y="10945"/>
                      <a:pt x="6713" y="11586"/>
                      <a:pt x="6073" y="12420"/>
                    </a:cubicBezTo>
                    <a:cubicBezTo>
                      <a:pt x="5175" y="13445"/>
                      <a:pt x="4791" y="14342"/>
                      <a:pt x="4150" y="15304"/>
                    </a:cubicBezTo>
                    <a:cubicBezTo>
                      <a:pt x="1842" y="19085"/>
                      <a:pt x="625" y="23251"/>
                      <a:pt x="176" y="27225"/>
                    </a:cubicBezTo>
                    <a:cubicBezTo>
                      <a:pt x="-272" y="31199"/>
                      <a:pt x="176" y="34916"/>
                      <a:pt x="1073" y="38185"/>
                    </a:cubicBezTo>
                    <a:cubicBezTo>
                      <a:pt x="1971" y="41454"/>
                      <a:pt x="3316" y="44210"/>
                      <a:pt x="4919" y="46389"/>
                    </a:cubicBezTo>
                    <a:cubicBezTo>
                      <a:pt x="6393" y="48632"/>
                      <a:pt x="8060" y="50234"/>
                      <a:pt x="9470" y="51452"/>
                    </a:cubicBezTo>
                    <a:cubicBezTo>
                      <a:pt x="10944" y="52670"/>
                      <a:pt x="12161" y="53439"/>
                      <a:pt x="12994" y="53888"/>
                    </a:cubicBezTo>
                    <a:cubicBezTo>
                      <a:pt x="13828" y="54336"/>
                      <a:pt x="14277" y="54593"/>
                      <a:pt x="14277" y="54593"/>
                    </a:cubicBezTo>
                    <a:cubicBezTo>
                      <a:pt x="14277" y="54593"/>
                      <a:pt x="13956" y="54208"/>
                      <a:pt x="13315" y="53439"/>
                    </a:cubicBezTo>
                    <a:cubicBezTo>
                      <a:pt x="12674" y="52734"/>
                      <a:pt x="11905" y="51516"/>
                      <a:pt x="10944" y="50106"/>
                    </a:cubicBezTo>
                    <a:cubicBezTo>
                      <a:pt x="10046" y="48568"/>
                      <a:pt x="9085" y="46773"/>
                      <a:pt x="8316" y="44594"/>
                    </a:cubicBezTo>
                    <a:cubicBezTo>
                      <a:pt x="7483" y="42415"/>
                      <a:pt x="6970" y="39851"/>
                      <a:pt x="6778" y="37095"/>
                    </a:cubicBezTo>
                    <a:cubicBezTo>
                      <a:pt x="6585" y="34339"/>
                      <a:pt x="6842" y="31391"/>
                      <a:pt x="7611" y="28443"/>
                    </a:cubicBezTo>
                    <a:cubicBezTo>
                      <a:pt x="8380" y="25495"/>
                      <a:pt x="9790" y="22674"/>
                      <a:pt x="11649" y="20047"/>
                    </a:cubicBezTo>
                    <a:cubicBezTo>
                      <a:pt x="12161" y="19470"/>
                      <a:pt x="12674" y="18637"/>
                      <a:pt x="13123" y="18252"/>
                    </a:cubicBezTo>
                    <a:cubicBezTo>
                      <a:pt x="13763" y="17611"/>
                      <a:pt x="14533" y="16650"/>
                      <a:pt x="15046" y="16329"/>
                    </a:cubicBezTo>
                    <a:cubicBezTo>
                      <a:pt x="16072" y="15432"/>
                      <a:pt x="17481" y="14342"/>
                      <a:pt x="18891" y="13509"/>
                    </a:cubicBezTo>
                    <a:cubicBezTo>
                      <a:pt x="21711" y="11843"/>
                      <a:pt x="24916" y="10625"/>
                      <a:pt x="28184" y="10240"/>
                    </a:cubicBezTo>
                    <a:cubicBezTo>
                      <a:pt x="31517" y="9792"/>
                      <a:pt x="34850" y="10112"/>
                      <a:pt x="38055" y="11010"/>
                    </a:cubicBezTo>
                    <a:cubicBezTo>
                      <a:pt x="41260" y="11971"/>
                      <a:pt x="44080" y="13317"/>
                      <a:pt x="46771" y="15496"/>
                    </a:cubicBezTo>
                    <a:cubicBezTo>
                      <a:pt x="49143" y="17419"/>
                      <a:pt x="51258" y="19854"/>
                      <a:pt x="52732" y="22482"/>
                    </a:cubicBezTo>
                    <a:cubicBezTo>
                      <a:pt x="54206" y="25110"/>
                      <a:pt x="55232" y="27866"/>
                      <a:pt x="55745" y="30622"/>
                    </a:cubicBezTo>
                    <a:cubicBezTo>
                      <a:pt x="56257" y="33314"/>
                      <a:pt x="56450" y="35942"/>
                      <a:pt x="56193" y="38249"/>
                    </a:cubicBezTo>
                    <a:cubicBezTo>
                      <a:pt x="56001" y="40556"/>
                      <a:pt x="55552" y="42607"/>
                      <a:pt x="55104" y="44274"/>
                    </a:cubicBezTo>
                    <a:cubicBezTo>
                      <a:pt x="54527" y="45876"/>
                      <a:pt x="54142" y="47286"/>
                      <a:pt x="53694" y="48119"/>
                    </a:cubicBezTo>
                    <a:cubicBezTo>
                      <a:pt x="53309" y="49017"/>
                      <a:pt x="53117" y="49465"/>
                      <a:pt x="53117" y="49465"/>
                    </a:cubicBezTo>
                    <a:cubicBezTo>
                      <a:pt x="53117" y="49465"/>
                      <a:pt x="53501" y="49081"/>
                      <a:pt x="54206" y="48440"/>
                    </a:cubicBezTo>
                    <a:cubicBezTo>
                      <a:pt x="54911" y="47735"/>
                      <a:pt x="55873" y="46709"/>
                      <a:pt x="56962" y="45171"/>
                    </a:cubicBezTo>
                    <a:cubicBezTo>
                      <a:pt x="57988" y="43633"/>
                      <a:pt x="59206" y="41646"/>
                      <a:pt x="60039" y="39082"/>
                    </a:cubicBezTo>
                    <a:cubicBezTo>
                      <a:pt x="61000" y="36583"/>
                      <a:pt x="61577" y="33506"/>
                      <a:pt x="61577" y="30173"/>
                    </a:cubicBezTo>
                    <a:cubicBezTo>
                      <a:pt x="61706" y="23444"/>
                      <a:pt x="59142" y="15176"/>
                      <a:pt x="52540" y="8830"/>
                    </a:cubicBezTo>
                    <a:cubicBezTo>
                      <a:pt x="49528" y="5946"/>
                      <a:pt x="45490" y="3190"/>
                      <a:pt x="41003" y="17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30"/>
              <p:cNvSpPr/>
              <p:nvPr/>
            </p:nvSpPr>
            <p:spPr>
              <a:xfrm>
                <a:off x="7012654" y="606032"/>
                <a:ext cx="1328835" cy="315528"/>
              </a:xfrm>
              <a:custGeom>
                <a:avLst/>
                <a:gdLst/>
                <a:ahLst/>
                <a:cxnLst/>
                <a:rect l="l" t="t" r="r" b="b"/>
                <a:pathLst>
                  <a:path w="1328835" h="315528" extrusionOk="0">
                    <a:moveTo>
                      <a:pt x="1310057" y="0"/>
                    </a:moveTo>
                    <a:lnTo>
                      <a:pt x="0" y="174845"/>
                    </a:lnTo>
                    <a:lnTo>
                      <a:pt x="18779" y="315529"/>
                    </a:lnTo>
                    <a:lnTo>
                      <a:pt x="1328836" y="140684"/>
                    </a:lnTo>
                    <a:lnTo>
                      <a:pt x="1310057" y="0"/>
                    </a:lnTo>
                    <a:close/>
                    <a:moveTo>
                      <a:pt x="87166" y="260537"/>
                    </a:moveTo>
                    <a:cubicBezTo>
                      <a:pt x="77424" y="261819"/>
                      <a:pt x="68451" y="254961"/>
                      <a:pt x="67169" y="245219"/>
                    </a:cubicBezTo>
                    <a:cubicBezTo>
                      <a:pt x="65888" y="235477"/>
                      <a:pt x="75437" y="247014"/>
                      <a:pt x="85243" y="245732"/>
                    </a:cubicBezTo>
                    <a:cubicBezTo>
                      <a:pt x="94985" y="244450"/>
                      <a:pt x="101203" y="230734"/>
                      <a:pt x="102548" y="240540"/>
                    </a:cubicBezTo>
                    <a:cubicBezTo>
                      <a:pt x="103830" y="250282"/>
                      <a:pt x="96972" y="259255"/>
                      <a:pt x="87230" y="260537"/>
                    </a:cubicBezTo>
                    <a:close/>
                    <a:moveTo>
                      <a:pt x="114470" y="234836"/>
                    </a:moveTo>
                    <a:cubicBezTo>
                      <a:pt x="114470" y="238233"/>
                      <a:pt x="113893" y="241245"/>
                      <a:pt x="112931" y="243745"/>
                    </a:cubicBezTo>
                    <a:cubicBezTo>
                      <a:pt x="112098" y="246309"/>
                      <a:pt x="110880" y="248295"/>
                      <a:pt x="109855" y="249834"/>
                    </a:cubicBezTo>
                    <a:cubicBezTo>
                      <a:pt x="108765" y="251372"/>
                      <a:pt x="107804" y="252461"/>
                      <a:pt x="107099" y="253102"/>
                    </a:cubicBezTo>
                    <a:cubicBezTo>
                      <a:pt x="106394" y="253807"/>
                      <a:pt x="106010" y="254128"/>
                      <a:pt x="106010" y="254128"/>
                    </a:cubicBezTo>
                    <a:cubicBezTo>
                      <a:pt x="106010" y="254128"/>
                      <a:pt x="106201" y="253679"/>
                      <a:pt x="106586" y="252782"/>
                    </a:cubicBezTo>
                    <a:cubicBezTo>
                      <a:pt x="107035" y="251949"/>
                      <a:pt x="107420" y="250603"/>
                      <a:pt x="107996" y="248936"/>
                    </a:cubicBezTo>
                    <a:cubicBezTo>
                      <a:pt x="108445" y="247270"/>
                      <a:pt x="108894" y="245219"/>
                      <a:pt x="109086" y="242912"/>
                    </a:cubicBezTo>
                    <a:cubicBezTo>
                      <a:pt x="109342" y="240604"/>
                      <a:pt x="109086" y="237976"/>
                      <a:pt x="108637" y="235285"/>
                    </a:cubicBezTo>
                    <a:cubicBezTo>
                      <a:pt x="108060" y="232593"/>
                      <a:pt x="107099" y="229837"/>
                      <a:pt x="105625" y="227145"/>
                    </a:cubicBezTo>
                    <a:cubicBezTo>
                      <a:pt x="104087" y="224517"/>
                      <a:pt x="101972" y="222146"/>
                      <a:pt x="99664" y="220159"/>
                    </a:cubicBezTo>
                    <a:cubicBezTo>
                      <a:pt x="96972" y="217915"/>
                      <a:pt x="94088" y="216634"/>
                      <a:pt x="90947" y="215672"/>
                    </a:cubicBezTo>
                    <a:cubicBezTo>
                      <a:pt x="87807" y="214775"/>
                      <a:pt x="84410" y="214519"/>
                      <a:pt x="81078" y="214903"/>
                    </a:cubicBezTo>
                    <a:cubicBezTo>
                      <a:pt x="77745" y="215352"/>
                      <a:pt x="74604" y="216505"/>
                      <a:pt x="71784" y="218172"/>
                    </a:cubicBezTo>
                    <a:cubicBezTo>
                      <a:pt x="70374" y="219005"/>
                      <a:pt x="69028" y="220095"/>
                      <a:pt x="67938" y="220992"/>
                    </a:cubicBezTo>
                    <a:cubicBezTo>
                      <a:pt x="67426" y="221312"/>
                      <a:pt x="66657" y="222274"/>
                      <a:pt x="66015" y="222915"/>
                    </a:cubicBezTo>
                    <a:cubicBezTo>
                      <a:pt x="65567" y="223299"/>
                      <a:pt x="65054" y="224132"/>
                      <a:pt x="64541" y="224709"/>
                    </a:cubicBezTo>
                    <a:cubicBezTo>
                      <a:pt x="62683" y="227337"/>
                      <a:pt x="61272" y="230157"/>
                      <a:pt x="60503" y="233105"/>
                    </a:cubicBezTo>
                    <a:cubicBezTo>
                      <a:pt x="59798" y="236054"/>
                      <a:pt x="59478" y="239002"/>
                      <a:pt x="59670" y="241758"/>
                    </a:cubicBezTo>
                    <a:cubicBezTo>
                      <a:pt x="59927" y="244514"/>
                      <a:pt x="60375" y="247078"/>
                      <a:pt x="61208" y="249257"/>
                    </a:cubicBezTo>
                    <a:cubicBezTo>
                      <a:pt x="61977" y="251436"/>
                      <a:pt x="62939" y="253295"/>
                      <a:pt x="63836" y="254769"/>
                    </a:cubicBezTo>
                    <a:cubicBezTo>
                      <a:pt x="64798" y="256179"/>
                      <a:pt x="65567" y="257397"/>
                      <a:pt x="66208" y="258102"/>
                    </a:cubicBezTo>
                    <a:cubicBezTo>
                      <a:pt x="66784" y="258871"/>
                      <a:pt x="67169" y="259255"/>
                      <a:pt x="67169" y="259255"/>
                    </a:cubicBezTo>
                    <a:cubicBezTo>
                      <a:pt x="67169" y="259255"/>
                      <a:pt x="66721" y="258999"/>
                      <a:pt x="65888" y="258550"/>
                    </a:cubicBezTo>
                    <a:cubicBezTo>
                      <a:pt x="65054" y="258102"/>
                      <a:pt x="63836" y="257332"/>
                      <a:pt x="62362" y="256115"/>
                    </a:cubicBezTo>
                    <a:cubicBezTo>
                      <a:pt x="61016" y="254897"/>
                      <a:pt x="59286" y="253295"/>
                      <a:pt x="57812" y="251051"/>
                    </a:cubicBezTo>
                    <a:cubicBezTo>
                      <a:pt x="56274" y="248872"/>
                      <a:pt x="54863" y="246116"/>
                      <a:pt x="53966" y="242848"/>
                    </a:cubicBezTo>
                    <a:cubicBezTo>
                      <a:pt x="53069" y="239579"/>
                      <a:pt x="52556" y="235861"/>
                      <a:pt x="53069" y="231888"/>
                    </a:cubicBezTo>
                    <a:cubicBezTo>
                      <a:pt x="53517" y="227914"/>
                      <a:pt x="54735" y="223748"/>
                      <a:pt x="57043" y="219966"/>
                    </a:cubicBezTo>
                    <a:cubicBezTo>
                      <a:pt x="57684" y="219005"/>
                      <a:pt x="58068" y="218108"/>
                      <a:pt x="58965" y="217082"/>
                    </a:cubicBezTo>
                    <a:cubicBezTo>
                      <a:pt x="59606" y="216313"/>
                      <a:pt x="59991" y="215608"/>
                      <a:pt x="60952" y="214647"/>
                    </a:cubicBezTo>
                    <a:cubicBezTo>
                      <a:pt x="62683" y="212788"/>
                      <a:pt x="64349" y="211250"/>
                      <a:pt x="66336" y="209968"/>
                    </a:cubicBezTo>
                    <a:cubicBezTo>
                      <a:pt x="70245" y="207340"/>
                      <a:pt x="74860" y="205610"/>
                      <a:pt x="79603" y="204905"/>
                    </a:cubicBezTo>
                    <a:cubicBezTo>
                      <a:pt x="84346" y="204328"/>
                      <a:pt x="89281" y="204776"/>
                      <a:pt x="93768" y="206315"/>
                    </a:cubicBezTo>
                    <a:cubicBezTo>
                      <a:pt x="98254" y="207725"/>
                      <a:pt x="102292" y="210481"/>
                      <a:pt x="105304" y="213365"/>
                    </a:cubicBezTo>
                    <a:cubicBezTo>
                      <a:pt x="111970" y="219710"/>
                      <a:pt x="114470" y="227978"/>
                      <a:pt x="114341" y="234708"/>
                    </a:cubicBezTo>
                    <a:close/>
                    <a:moveTo>
                      <a:pt x="397759" y="244258"/>
                    </a:moveTo>
                    <a:lnTo>
                      <a:pt x="329565" y="151515"/>
                    </a:lnTo>
                    <a:lnTo>
                      <a:pt x="500244" y="128762"/>
                    </a:lnTo>
                    <a:lnTo>
                      <a:pt x="568439" y="221505"/>
                    </a:lnTo>
                    <a:lnTo>
                      <a:pt x="397759" y="244258"/>
                    </a:lnTo>
                    <a:close/>
                    <a:moveTo>
                      <a:pt x="632852" y="212916"/>
                    </a:moveTo>
                    <a:lnTo>
                      <a:pt x="564657" y="120174"/>
                    </a:lnTo>
                    <a:lnTo>
                      <a:pt x="735336" y="97421"/>
                    </a:lnTo>
                    <a:lnTo>
                      <a:pt x="803531" y="190163"/>
                    </a:lnTo>
                    <a:lnTo>
                      <a:pt x="632852" y="212916"/>
                    </a:lnTo>
                    <a:close/>
                    <a:moveTo>
                      <a:pt x="867944" y="181511"/>
                    </a:moveTo>
                    <a:lnTo>
                      <a:pt x="799750" y="88768"/>
                    </a:lnTo>
                    <a:lnTo>
                      <a:pt x="970429" y="66016"/>
                    </a:lnTo>
                    <a:lnTo>
                      <a:pt x="1038623" y="158758"/>
                    </a:lnTo>
                    <a:lnTo>
                      <a:pt x="867944" y="181511"/>
                    </a:lnTo>
                    <a:close/>
                    <a:moveTo>
                      <a:pt x="1103037" y="150105"/>
                    </a:moveTo>
                    <a:lnTo>
                      <a:pt x="1034842" y="57363"/>
                    </a:lnTo>
                    <a:lnTo>
                      <a:pt x="1205521" y="34610"/>
                    </a:lnTo>
                    <a:lnTo>
                      <a:pt x="1273716" y="127352"/>
                    </a:lnTo>
                    <a:lnTo>
                      <a:pt x="1103037" y="15010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30"/>
              <p:cNvSpPr/>
              <p:nvPr/>
            </p:nvSpPr>
            <p:spPr>
              <a:xfrm>
                <a:off x="7342219" y="734795"/>
                <a:ext cx="238873" cy="115559"/>
              </a:xfrm>
              <a:custGeom>
                <a:avLst/>
                <a:gdLst/>
                <a:ahLst/>
                <a:cxnLst/>
                <a:rect l="l" t="t" r="r" b="b"/>
                <a:pathLst>
                  <a:path w="238873" h="115559" extrusionOk="0">
                    <a:moveTo>
                      <a:pt x="0" y="22753"/>
                    </a:moveTo>
                    <a:lnTo>
                      <a:pt x="68259" y="115559"/>
                    </a:lnTo>
                    <a:lnTo>
                      <a:pt x="238874"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30"/>
              <p:cNvSpPr/>
              <p:nvPr/>
            </p:nvSpPr>
            <p:spPr>
              <a:xfrm>
                <a:off x="7577312" y="703453"/>
                <a:ext cx="238873" cy="115495"/>
              </a:xfrm>
              <a:custGeom>
                <a:avLst/>
                <a:gdLst/>
                <a:ahLst/>
                <a:cxnLst/>
                <a:rect l="l" t="t" r="r" b="b"/>
                <a:pathLst>
                  <a:path w="238873" h="115495" extrusionOk="0">
                    <a:moveTo>
                      <a:pt x="0" y="22753"/>
                    </a:moveTo>
                    <a:lnTo>
                      <a:pt x="68195" y="115495"/>
                    </a:lnTo>
                    <a:lnTo>
                      <a:pt x="238874"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30"/>
              <p:cNvSpPr/>
              <p:nvPr/>
            </p:nvSpPr>
            <p:spPr>
              <a:xfrm>
                <a:off x="7031369" y="809271"/>
                <a:ext cx="1366971" cy="1104190"/>
              </a:xfrm>
              <a:custGeom>
                <a:avLst/>
                <a:gdLst/>
                <a:ahLst/>
                <a:cxnLst/>
                <a:rect l="l" t="t" r="r" b="b"/>
                <a:pathLst>
                  <a:path w="1366971" h="1104190" extrusionOk="0">
                    <a:moveTo>
                      <a:pt x="12114" y="253743"/>
                    </a:moveTo>
                    <a:lnTo>
                      <a:pt x="46981" y="250795"/>
                    </a:lnTo>
                    <a:lnTo>
                      <a:pt x="119854" y="1104191"/>
                    </a:lnTo>
                    <a:lnTo>
                      <a:pt x="1366971" y="997732"/>
                    </a:lnTo>
                    <a:lnTo>
                      <a:pt x="1294098" y="144337"/>
                    </a:lnTo>
                    <a:lnTo>
                      <a:pt x="1328965" y="141389"/>
                    </a:lnTo>
                    <a:lnTo>
                      <a:pt x="1316915" y="0"/>
                    </a:lnTo>
                    <a:lnTo>
                      <a:pt x="0" y="112419"/>
                    </a:lnTo>
                    <a:lnTo>
                      <a:pt x="12049" y="253807"/>
                    </a:lnTo>
                    <a:close/>
                    <a:moveTo>
                      <a:pt x="63644" y="184010"/>
                    </a:moveTo>
                    <a:cubicBezTo>
                      <a:pt x="62811" y="174204"/>
                      <a:pt x="71849" y="186190"/>
                      <a:pt x="81655" y="185356"/>
                    </a:cubicBezTo>
                    <a:cubicBezTo>
                      <a:pt x="91461" y="184523"/>
                      <a:pt x="98319" y="171128"/>
                      <a:pt x="99152" y="180934"/>
                    </a:cubicBezTo>
                    <a:cubicBezTo>
                      <a:pt x="99985" y="190740"/>
                      <a:pt x="92743" y="199393"/>
                      <a:pt x="82936" y="200226"/>
                    </a:cubicBezTo>
                    <a:cubicBezTo>
                      <a:pt x="73130" y="201059"/>
                      <a:pt x="64478" y="193817"/>
                      <a:pt x="63644" y="184010"/>
                    </a:cubicBezTo>
                    <a:close/>
                    <a:moveTo>
                      <a:pt x="1305891" y="858074"/>
                    </a:moveTo>
                    <a:cubicBezTo>
                      <a:pt x="1297302" y="859164"/>
                      <a:pt x="1284740" y="860702"/>
                      <a:pt x="1268717" y="862753"/>
                    </a:cubicBezTo>
                    <a:cubicBezTo>
                      <a:pt x="1236671" y="866663"/>
                      <a:pt x="1190844" y="872046"/>
                      <a:pt x="1135853" y="877943"/>
                    </a:cubicBezTo>
                    <a:cubicBezTo>
                      <a:pt x="1108357" y="880955"/>
                      <a:pt x="1078554" y="884160"/>
                      <a:pt x="1047021" y="887300"/>
                    </a:cubicBezTo>
                    <a:cubicBezTo>
                      <a:pt x="1015487" y="890505"/>
                      <a:pt x="982222" y="893966"/>
                      <a:pt x="947804" y="897171"/>
                    </a:cubicBezTo>
                    <a:cubicBezTo>
                      <a:pt x="913386" y="900375"/>
                      <a:pt x="877815" y="904029"/>
                      <a:pt x="841667" y="907105"/>
                    </a:cubicBezTo>
                    <a:cubicBezTo>
                      <a:pt x="805519" y="910310"/>
                      <a:pt x="768794" y="913579"/>
                      <a:pt x="732004" y="916783"/>
                    </a:cubicBezTo>
                    <a:cubicBezTo>
                      <a:pt x="695215" y="919796"/>
                      <a:pt x="658490" y="922808"/>
                      <a:pt x="622277" y="925820"/>
                    </a:cubicBezTo>
                    <a:cubicBezTo>
                      <a:pt x="586129" y="928897"/>
                      <a:pt x="550429" y="931332"/>
                      <a:pt x="515947" y="934024"/>
                    </a:cubicBezTo>
                    <a:cubicBezTo>
                      <a:pt x="481466" y="936716"/>
                      <a:pt x="448137" y="938959"/>
                      <a:pt x="416476" y="941138"/>
                    </a:cubicBezTo>
                    <a:cubicBezTo>
                      <a:pt x="384878" y="943382"/>
                      <a:pt x="354946" y="945240"/>
                      <a:pt x="327322" y="946971"/>
                    </a:cubicBezTo>
                    <a:cubicBezTo>
                      <a:pt x="272074" y="950496"/>
                      <a:pt x="226055" y="952932"/>
                      <a:pt x="193753" y="954534"/>
                    </a:cubicBezTo>
                    <a:cubicBezTo>
                      <a:pt x="177602" y="955303"/>
                      <a:pt x="164976" y="955880"/>
                      <a:pt x="156322" y="956264"/>
                    </a:cubicBezTo>
                    <a:cubicBezTo>
                      <a:pt x="147670" y="956649"/>
                      <a:pt x="143056" y="956841"/>
                      <a:pt x="143056" y="956841"/>
                    </a:cubicBezTo>
                    <a:cubicBezTo>
                      <a:pt x="143056" y="956841"/>
                      <a:pt x="147606" y="956264"/>
                      <a:pt x="156195" y="955175"/>
                    </a:cubicBezTo>
                    <a:cubicBezTo>
                      <a:pt x="164783" y="954085"/>
                      <a:pt x="177345" y="952547"/>
                      <a:pt x="193368" y="950496"/>
                    </a:cubicBezTo>
                    <a:cubicBezTo>
                      <a:pt x="225415" y="946586"/>
                      <a:pt x="271241" y="941203"/>
                      <a:pt x="326232" y="935306"/>
                    </a:cubicBezTo>
                    <a:cubicBezTo>
                      <a:pt x="353729" y="932294"/>
                      <a:pt x="383532" y="929089"/>
                      <a:pt x="415065" y="925948"/>
                    </a:cubicBezTo>
                    <a:cubicBezTo>
                      <a:pt x="446599" y="922744"/>
                      <a:pt x="479863" y="919283"/>
                      <a:pt x="514281" y="916078"/>
                    </a:cubicBezTo>
                    <a:cubicBezTo>
                      <a:pt x="548699" y="912874"/>
                      <a:pt x="584270" y="909284"/>
                      <a:pt x="620419" y="906144"/>
                    </a:cubicBezTo>
                    <a:cubicBezTo>
                      <a:pt x="656567" y="902939"/>
                      <a:pt x="693356" y="899670"/>
                      <a:pt x="730081" y="896402"/>
                    </a:cubicBezTo>
                    <a:cubicBezTo>
                      <a:pt x="766870" y="893389"/>
                      <a:pt x="803595" y="890377"/>
                      <a:pt x="839808" y="887365"/>
                    </a:cubicBezTo>
                    <a:cubicBezTo>
                      <a:pt x="875956" y="884288"/>
                      <a:pt x="911657" y="881853"/>
                      <a:pt x="946139" y="879161"/>
                    </a:cubicBezTo>
                    <a:cubicBezTo>
                      <a:pt x="980620" y="876469"/>
                      <a:pt x="1013948" y="874226"/>
                      <a:pt x="1045610" y="872046"/>
                    </a:cubicBezTo>
                    <a:cubicBezTo>
                      <a:pt x="1077208" y="869803"/>
                      <a:pt x="1107140" y="867880"/>
                      <a:pt x="1134763" y="866214"/>
                    </a:cubicBezTo>
                    <a:cubicBezTo>
                      <a:pt x="1190011" y="862689"/>
                      <a:pt x="1236030" y="860253"/>
                      <a:pt x="1268332" y="858651"/>
                    </a:cubicBezTo>
                    <a:cubicBezTo>
                      <a:pt x="1284484" y="857882"/>
                      <a:pt x="1297110" y="857305"/>
                      <a:pt x="1305763" y="856921"/>
                    </a:cubicBezTo>
                    <a:cubicBezTo>
                      <a:pt x="1314415" y="856536"/>
                      <a:pt x="1319030" y="856344"/>
                      <a:pt x="1319030" y="856344"/>
                    </a:cubicBezTo>
                    <a:cubicBezTo>
                      <a:pt x="1319030" y="856344"/>
                      <a:pt x="1314480" y="856921"/>
                      <a:pt x="1305891" y="858010"/>
                    </a:cubicBezTo>
                    <a:close/>
                    <a:moveTo>
                      <a:pt x="1293714" y="715788"/>
                    </a:moveTo>
                    <a:cubicBezTo>
                      <a:pt x="1285125" y="716878"/>
                      <a:pt x="1272563" y="718416"/>
                      <a:pt x="1256539" y="720467"/>
                    </a:cubicBezTo>
                    <a:cubicBezTo>
                      <a:pt x="1224493" y="724377"/>
                      <a:pt x="1178667" y="729760"/>
                      <a:pt x="1123675" y="735657"/>
                    </a:cubicBezTo>
                    <a:cubicBezTo>
                      <a:pt x="1096179" y="738669"/>
                      <a:pt x="1066376" y="741874"/>
                      <a:pt x="1034843" y="745015"/>
                    </a:cubicBezTo>
                    <a:cubicBezTo>
                      <a:pt x="1003309" y="748219"/>
                      <a:pt x="970045" y="751680"/>
                      <a:pt x="935627" y="754885"/>
                    </a:cubicBezTo>
                    <a:cubicBezTo>
                      <a:pt x="901209" y="758089"/>
                      <a:pt x="865638" y="761743"/>
                      <a:pt x="829489" y="764819"/>
                    </a:cubicBezTo>
                    <a:cubicBezTo>
                      <a:pt x="793341" y="768024"/>
                      <a:pt x="756616" y="771293"/>
                      <a:pt x="719827" y="774497"/>
                    </a:cubicBezTo>
                    <a:cubicBezTo>
                      <a:pt x="683037" y="777510"/>
                      <a:pt x="646312" y="780522"/>
                      <a:pt x="610100" y="783534"/>
                    </a:cubicBezTo>
                    <a:cubicBezTo>
                      <a:pt x="573951" y="786611"/>
                      <a:pt x="538252" y="789046"/>
                      <a:pt x="503770" y="791738"/>
                    </a:cubicBezTo>
                    <a:cubicBezTo>
                      <a:pt x="469288" y="794430"/>
                      <a:pt x="435959" y="796673"/>
                      <a:pt x="404298" y="798852"/>
                    </a:cubicBezTo>
                    <a:cubicBezTo>
                      <a:pt x="372700" y="801096"/>
                      <a:pt x="342769" y="802954"/>
                      <a:pt x="315145" y="804685"/>
                    </a:cubicBezTo>
                    <a:cubicBezTo>
                      <a:pt x="259897" y="808210"/>
                      <a:pt x="213878" y="810646"/>
                      <a:pt x="181575" y="812248"/>
                    </a:cubicBezTo>
                    <a:cubicBezTo>
                      <a:pt x="165424" y="813017"/>
                      <a:pt x="152798" y="813594"/>
                      <a:pt x="144145" y="813978"/>
                    </a:cubicBezTo>
                    <a:cubicBezTo>
                      <a:pt x="135492" y="814363"/>
                      <a:pt x="130878" y="814555"/>
                      <a:pt x="130878" y="814555"/>
                    </a:cubicBezTo>
                    <a:cubicBezTo>
                      <a:pt x="130878" y="814555"/>
                      <a:pt x="135428" y="813978"/>
                      <a:pt x="144017" y="812889"/>
                    </a:cubicBezTo>
                    <a:cubicBezTo>
                      <a:pt x="152605" y="811799"/>
                      <a:pt x="165167" y="810261"/>
                      <a:pt x="181190" y="808210"/>
                    </a:cubicBezTo>
                    <a:cubicBezTo>
                      <a:pt x="213237" y="804300"/>
                      <a:pt x="259063" y="798917"/>
                      <a:pt x="314055" y="793020"/>
                    </a:cubicBezTo>
                    <a:cubicBezTo>
                      <a:pt x="341551" y="790008"/>
                      <a:pt x="371354" y="786803"/>
                      <a:pt x="402888" y="783662"/>
                    </a:cubicBezTo>
                    <a:cubicBezTo>
                      <a:pt x="434421" y="780458"/>
                      <a:pt x="467686" y="776997"/>
                      <a:pt x="502103" y="773792"/>
                    </a:cubicBezTo>
                    <a:cubicBezTo>
                      <a:pt x="536521" y="770588"/>
                      <a:pt x="572092" y="766998"/>
                      <a:pt x="608241" y="763858"/>
                    </a:cubicBezTo>
                    <a:cubicBezTo>
                      <a:pt x="644389" y="760653"/>
                      <a:pt x="681178" y="757384"/>
                      <a:pt x="717903" y="754116"/>
                    </a:cubicBezTo>
                    <a:cubicBezTo>
                      <a:pt x="754693" y="751103"/>
                      <a:pt x="791418" y="748091"/>
                      <a:pt x="827630" y="745079"/>
                    </a:cubicBezTo>
                    <a:cubicBezTo>
                      <a:pt x="863779" y="742002"/>
                      <a:pt x="899479" y="739567"/>
                      <a:pt x="933961" y="736875"/>
                    </a:cubicBezTo>
                    <a:cubicBezTo>
                      <a:pt x="968443" y="734183"/>
                      <a:pt x="1001771" y="731940"/>
                      <a:pt x="1033433" y="729760"/>
                    </a:cubicBezTo>
                    <a:cubicBezTo>
                      <a:pt x="1065030" y="727517"/>
                      <a:pt x="1094962" y="725594"/>
                      <a:pt x="1122585" y="723928"/>
                    </a:cubicBezTo>
                    <a:cubicBezTo>
                      <a:pt x="1177833" y="720403"/>
                      <a:pt x="1223852" y="717967"/>
                      <a:pt x="1256155" y="716365"/>
                    </a:cubicBezTo>
                    <a:cubicBezTo>
                      <a:pt x="1272306" y="715596"/>
                      <a:pt x="1284933" y="715019"/>
                      <a:pt x="1293585" y="714635"/>
                    </a:cubicBezTo>
                    <a:cubicBezTo>
                      <a:pt x="1302238" y="714250"/>
                      <a:pt x="1306852" y="714058"/>
                      <a:pt x="1306852" y="714058"/>
                    </a:cubicBezTo>
                    <a:cubicBezTo>
                      <a:pt x="1306852" y="714058"/>
                      <a:pt x="1302302" y="714635"/>
                      <a:pt x="1293714" y="715724"/>
                    </a:cubicBezTo>
                    <a:close/>
                    <a:moveTo>
                      <a:pt x="483388" y="581322"/>
                    </a:moveTo>
                    <a:cubicBezTo>
                      <a:pt x="480248" y="544725"/>
                      <a:pt x="478709" y="507935"/>
                      <a:pt x="479094" y="480247"/>
                    </a:cubicBezTo>
                    <a:cubicBezTo>
                      <a:pt x="479094" y="466403"/>
                      <a:pt x="479607" y="454866"/>
                      <a:pt x="480055" y="446727"/>
                    </a:cubicBezTo>
                    <a:cubicBezTo>
                      <a:pt x="480504" y="438587"/>
                      <a:pt x="480953" y="433972"/>
                      <a:pt x="480953" y="433972"/>
                    </a:cubicBezTo>
                    <a:cubicBezTo>
                      <a:pt x="480953" y="433972"/>
                      <a:pt x="482235" y="438459"/>
                      <a:pt x="484029" y="446406"/>
                    </a:cubicBezTo>
                    <a:cubicBezTo>
                      <a:pt x="485824" y="454354"/>
                      <a:pt x="488259" y="465634"/>
                      <a:pt x="490631" y="479286"/>
                    </a:cubicBezTo>
                    <a:cubicBezTo>
                      <a:pt x="495630" y="506525"/>
                      <a:pt x="500373" y="542994"/>
                      <a:pt x="503513" y="579655"/>
                    </a:cubicBezTo>
                    <a:cubicBezTo>
                      <a:pt x="506590" y="616252"/>
                      <a:pt x="508128" y="653041"/>
                      <a:pt x="507808" y="680729"/>
                    </a:cubicBezTo>
                    <a:cubicBezTo>
                      <a:pt x="507808" y="694574"/>
                      <a:pt x="507295" y="706110"/>
                      <a:pt x="506910" y="714250"/>
                    </a:cubicBezTo>
                    <a:cubicBezTo>
                      <a:pt x="506461" y="722326"/>
                      <a:pt x="506013" y="727004"/>
                      <a:pt x="506013" y="727004"/>
                    </a:cubicBezTo>
                    <a:cubicBezTo>
                      <a:pt x="506013" y="727004"/>
                      <a:pt x="504731" y="722518"/>
                      <a:pt x="502937" y="714570"/>
                    </a:cubicBezTo>
                    <a:cubicBezTo>
                      <a:pt x="501142" y="706687"/>
                      <a:pt x="498706" y="695343"/>
                      <a:pt x="496335" y="681691"/>
                    </a:cubicBezTo>
                    <a:cubicBezTo>
                      <a:pt x="491336" y="654451"/>
                      <a:pt x="486593" y="617983"/>
                      <a:pt x="483452" y="581386"/>
                    </a:cubicBezTo>
                    <a:close/>
                    <a:moveTo>
                      <a:pt x="899799" y="545750"/>
                    </a:moveTo>
                    <a:cubicBezTo>
                      <a:pt x="896658" y="509153"/>
                      <a:pt x="895120" y="472364"/>
                      <a:pt x="895505" y="444676"/>
                    </a:cubicBezTo>
                    <a:cubicBezTo>
                      <a:pt x="895505" y="430832"/>
                      <a:pt x="896018" y="419295"/>
                      <a:pt x="896467" y="411155"/>
                    </a:cubicBezTo>
                    <a:cubicBezTo>
                      <a:pt x="896915" y="403079"/>
                      <a:pt x="897363" y="398401"/>
                      <a:pt x="897363" y="398401"/>
                    </a:cubicBezTo>
                    <a:cubicBezTo>
                      <a:pt x="897363" y="398401"/>
                      <a:pt x="898646" y="402887"/>
                      <a:pt x="900440" y="410835"/>
                    </a:cubicBezTo>
                    <a:cubicBezTo>
                      <a:pt x="902234" y="418718"/>
                      <a:pt x="904670" y="430063"/>
                      <a:pt x="907041" y="443714"/>
                    </a:cubicBezTo>
                    <a:cubicBezTo>
                      <a:pt x="912041" y="470954"/>
                      <a:pt x="916784" y="507423"/>
                      <a:pt x="919924" y="544084"/>
                    </a:cubicBezTo>
                    <a:cubicBezTo>
                      <a:pt x="923000" y="580681"/>
                      <a:pt x="924539" y="617470"/>
                      <a:pt x="924219" y="645158"/>
                    </a:cubicBezTo>
                    <a:cubicBezTo>
                      <a:pt x="924219" y="659002"/>
                      <a:pt x="923706" y="670539"/>
                      <a:pt x="923321" y="678678"/>
                    </a:cubicBezTo>
                    <a:cubicBezTo>
                      <a:pt x="922873" y="686754"/>
                      <a:pt x="922424" y="691433"/>
                      <a:pt x="922424" y="691433"/>
                    </a:cubicBezTo>
                    <a:cubicBezTo>
                      <a:pt x="922424" y="691433"/>
                      <a:pt x="921142" y="686946"/>
                      <a:pt x="919347" y="678999"/>
                    </a:cubicBezTo>
                    <a:cubicBezTo>
                      <a:pt x="917553" y="671116"/>
                      <a:pt x="915117" y="659771"/>
                      <a:pt x="912746" y="646119"/>
                    </a:cubicBezTo>
                    <a:cubicBezTo>
                      <a:pt x="907746" y="618880"/>
                      <a:pt x="903003" y="582411"/>
                      <a:pt x="899863" y="545814"/>
                    </a:cubicBezTo>
                    <a:close/>
                    <a:moveTo>
                      <a:pt x="1260193" y="323348"/>
                    </a:moveTo>
                    <a:cubicBezTo>
                      <a:pt x="1251604" y="324438"/>
                      <a:pt x="1239042" y="325976"/>
                      <a:pt x="1223019" y="328027"/>
                    </a:cubicBezTo>
                    <a:cubicBezTo>
                      <a:pt x="1190973" y="331937"/>
                      <a:pt x="1145146" y="337320"/>
                      <a:pt x="1090155" y="343217"/>
                    </a:cubicBezTo>
                    <a:cubicBezTo>
                      <a:pt x="1062659" y="346229"/>
                      <a:pt x="1032855" y="349434"/>
                      <a:pt x="1001322" y="352574"/>
                    </a:cubicBezTo>
                    <a:cubicBezTo>
                      <a:pt x="969788" y="355779"/>
                      <a:pt x="936525" y="359240"/>
                      <a:pt x="902106" y="362445"/>
                    </a:cubicBezTo>
                    <a:cubicBezTo>
                      <a:pt x="867688" y="365649"/>
                      <a:pt x="832117" y="369303"/>
                      <a:pt x="795969" y="372379"/>
                    </a:cubicBezTo>
                    <a:cubicBezTo>
                      <a:pt x="759820" y="375584"/>
                      <a:pt x="723031" y="378852"/>
                      <a:pt x="686306" y="382057"/>
                    </a:cubicBezTo>
                    <a:cubicBezTo>
                      <a:pt x="649517" y="385069"/>
                      <a:pt x="612792" y="388082"/>
                      <a:pt x="576579" y="391094"/>
                    </a:cubicBezTo>
                    <a:cubicBezTo>
                      <a:pt x="540431" y="394171"/>
                      <a:pt x="504731" y="396606"/>
                      <a:pt x="470250" y="399298"/>
                    </a:cubicBezTo>
                    <a:cubicBezTo>
                      <a:pt x="435768" y="401990"/>
                      <a:pt x="402439" y="404233"/>
                      <a:pt x="370777" y="406412"/>
                    </a:cubicBezTo>
                    <a:cubicBezTo>
                      <a:pt x="339179" y="408656"/>
                      <a:pt x="309248" y="410514"/>
                      <a:pt x="281624" y="412245"/>
                    </a:cubicBezTo>
                    <a:cubicBezTo>
                      <a:pt x="226376" y="415770"/>
                      <a:pt x="180357" y="418205"/>
                      <a:pt x="148055" y="419808"/>
                    </a:cubicBezTo>
                    <a:cubicBezTo>
                      <a:pt x="131903" y="420577"/>
                      <a:pt x="119277" y="421154"/>
                      <a:pt x="110624" y="421538"/>
                    </a:cubicBezTo>
                    <a:cubicBezTo>
                      <a:pt x="101972" y="421923"/>
                      <a:pt x="97357" y="422115"/>
                      <a:pt x="97357" y="422115"/>
                    </a:cubicBezTo>
                    <a:cubicBezTo>
                      <a:pt x="97357" y="422115"/>
                      <a:pt x="101908" y="421538"/>
                      <a:pt x="110497" y="420449"/>
                    </a:cubicBezTo>
                    <a:cubicBezTo>
                      <a:pt x="119085" y="419359"/>
                      <a:pt x="131647" y="417821"/>
                      <a:pt x="147670" y="415770"/>
                    </a:cubicBezTo>
                    <a:cubicBezTo>
                      <a:pt x="179716" y="411924"/>
                      <a:pt x="225543" y="406476"/>
                      <a:pt x="280534" y="400580"/>
                    </a:cubicBezTo>
                    <a:cubicBezTo>
                      <a:pt x="308030" y="397567"/>
                      <a:pt x="337834" y="394363"/>
                      <a:pt x="369367" y="391222"/>
                    </a:cubicBezTo>
                    <a:cubicBezTo>
                      <a:pt x="400901" y="388018"/>
                      <a:pt x="434165" y="384557"/>
                      <a:pt x="468583" y="381352"/>
                    </a:cubicBezTo>
                    <a:cubicBezTo>
                      <a:pt x="503001" y="378147"/>
                      <a:pt x="538572" y="374558"/>
                      <a:pt x="574720" y="371418"/>
                    </a:cubicBezTo>
                    <a:cubicBezTo>
                      <a:pt x="610869" y="368213"/>
                      <a:pt x="647658" y="364944"/>
                      <a:pt x="684383" y="361676"/>
                    </a:cubicBezTo>
                    <a:cubicBezTo>
                      <a:pt x="721172" y="358663"/>
                      <a:pt x="757897" y="355651"/>
                      <a:pt x="794110" y="352638"/>
                    </a:cubicBezTo>
                    <a:cubicBezTo>
                      <a:pt x="830258" y="349562"/>
                      <a:pt x="865958" y="347127"/>
                      <a:pt x="900440" y="344435"/>
                    </a:cubicBezTo>
                    <a:cubicBezTo>
                      <a:pt x="934922" y="341743"/>
                      <a:pt x="968250" y="339499"/>
                      <a:pt x="999912" y="337320"/>
                    </a:cubicBezTo>
                    <a:cubicBezTo>
                      <a:pt x="1031510" y="335077"/>
                      <a:pt x="1061441" y="333154"/>
                      <a:pt x="1089065" y="331488"/>
                    </a:cubicBezTo>
                    <a:cubicBezTo>
                      <a:pt x="1144313" y="327963"/>
                      <a:pt x="1190332" y="325527"/>
                      <a:pt x="1222634" y="323925"/>
                    </a:cubicBezTo>
                    <a:cubicBezTo>
                      <a:pt x="1238786" y="323156"/>
                      <a:pt x="1251412" y="322579"/>
                      <a:pt x="1260065" y="322194"/>
                    </a:cubicBezTo>
                    <a:cubicBezTo>
                      <a:pt x="1268717" y="321810"/>
                      <a:pt x="1273332" y="321618"/>
                      <a:pt x="1273332" y="321618"/>
                    </a:cubicBezTo>
                    <a:cubicBezTo>
                      <a:pt x="1273332" y="321618"/>
                      <a:pt x="1268781" y="322194"/>
                      <a:pt x="1260193" y="323284"/>
                    </a:cubicBezTo>
                    <a:close/>
                    <a:moveTo>
                      <a:pt x="1094321" y="39417"/>
                    </a:moveTo>
                    <a:lnTo>
                      <a:pt x="1265897" y="24804"/>
                    </a:lnTo>
                    <a:lnTo>
                      <a:pt x="1219365" y="130108"/>
                    </a:lnTo>
                    <a:lnTo>
                      <a:pt x="1047790" y="144721"/>
                    </a:lnTo>
                    <a:lnTo>
                      <a:pt x="1094321" y="39417"/>
                    </a:lnTo>
                    <a:close/>
                    <a:moveTo>
                      <a:pt x="858011" y="59606"/>
                    </a:moveTo>
                    <a:lnTo>
                      <a:pt x="1029587" y="44993"/>
                    </a:lnTo>
                    <a:lnTo>
                      <a:pt x="983055" y="150298"/>
                    </a:lnTo>
                    <a:lnTo>
                      <a:pt x="811480" y="164911"/>
                    </a:lnTo>
                    <a:lnTo>
                      <a:pt x="858011" y="59606"/>
                    </a:lnTo>
                    <a:close/>
                    <a:moveTo>
                      <a:pt x="621700" y="79796"/>
                    </a:moveTo>
                    <a:lnTo>
                      <a:pt x="793277" y="65182"/>
                    </a:lnTo>
                    <a:lnTo>
                      <a:pt x="746745" y="170487"/>
                    </a:lnTo>
                    <a:lnTo>
                      <a:pt x="575169" y="185100"/>
                    </a:lnTo>
                    <a:lnTo>
                      <a:pt x="621700" y="79796"/>
                    </a:lnTo>
                    <a:close/>
                    <a:moveTo>
                      <a:pt x="385390" y="99985"/>
                    </a:moveTo>
                    <a:lnTo>
                      <a:pt x="556967" y="85372"/>
                    </a:lnTo>
                    <a:lnTo>
                      <a:pt x="510435" y="190676"/>
                    </a:lnTo>
                    <a:lnTo>
                      <a:pt x="338859" y="205289"/>
                    </a:lnTo>
                    <a:lnTo>
                      <a:pt x="385390" y="99985"/>
                    </a:lnTo>
                    <a:close/>
                    <a:moveTo>
                      <a:pt x="50249" y="170102"/>
                    </a:moveTo>
                    <a:cubicBezTo>
                      <a:pt x="50890" y="166193"/>
                      <a:pt x="52300" y="162027"/>
                      <a:pt x="54800" y="158373"/>
                    </a:cubicBezTo>
                    <a:cubicBezTo>
                      <a:pt x="55505" y="157476"/>
                      <a:pt x="55954" y="156579"/>
                      <a:pt x="56851" y="155617"/>
                    </a:cubicBezTo>
                    <a:cubicBezTo>
                      <a:pt x="57556" y="154848"/>
                      <a:pt x="57940" y="154207"/>
                      <a:pt x="58966" y="153310"/>
                    </a:cubicBezTo>
                    <a:cubicBezTo>
                      <a:pt x="60761" y="151515"/>
                      <a:pt x="62555" y="150105"/>
                      <a:pt x="64606" y="148888"/>
                    </a:cubicBezTo>
                    <a:cubicBezTo>
                      <a:pt x="68644" y="146452"/>
                      <a:pt x="73323" y="144914"/>
                      <a:pt x="78130" y="144465"/>
                    </a:cubicBezTo>
                    <a:cubicBezTo>
                      <a:pt x="82936" y="144081"/>
                      <a:pt x="87808" y="144786"/>
                      <a:pt x="92165" y="146516"/>
                    </a:cubicBezTo>
                    <a:cubicBezTo>
                      <a:pt x="96524" y="148182"/>
                      <a:pt x="100498" y="151131"/>
                      <a:pt x="103318" y="154143"/>
                    </a:cubicBezTo>
                    <a:cubicBezTo>
                      <a:pt x="109663" y="160809"/>
                      <a:pt x="111778" y="169205"/>
                      <a:pt x="111330" y="175935"/>
                    </a:cubicBezTo>
                    <a:cubicBezTo>
                      <a:pt x="111137" y="179332"/>
                      <a:pt x="110433" y="182344"/>
                      <a:pt x="109343" y="184779"/>
                    </a:cubicBezTo>
                    <a:cubicBezTo>
                      <a:pt x="108381" y="187279"/>
                      <a:pt x="107100" y="189202"/>
                      <a:pt x="106010" y="190740"/>
                    </a:cubicBezTo>
                    <a:cubicBezTo>
                      <a:pt x="104856" y="192214"/>
                      <a:pt x="103831" y="193240"/>
                      <a:pt x="103062" y="193881"/>
                    </a:cubicBezTo>
                    <a:cubicBezTo>
                      <a:pt x="102357" y="194522"/>
                      <a:pt x="101972" y="194842"/>
                      <a:pt x="101972" y="194842"/>
                    </a:cubicBezTo>
                    <a:cubicBezTo>
                      <a:pt x="101972" y="194842"/>
                      <a:pt x="102228" y="194393"/>
                      <a:pt x="102613" y="193496"/>
                    </a:cubicBezTo>
                    <a:cubicBezTo>
                      <a:pt x="103126" y="192663"/>
                      <a:pt x="103574" y="191317"/>
                      <a:pt x="104215" y="189715"/>
                    </a:cubicBezTo>
                    <a:cubicBezTo>
                      <a:pt x="104728" y="188048"/>
                      <a:pt x="105305" y="186061"/>
                      <a:pt x="105561" y="183754"/>
                    </a:cubicBezTo>
                    <a:cubicBezTo>
                      <a:pt x="105881" y="181447"/>
                      <a:pt x="105817" y="178819"/>
                      <a:pt x="105497" y="176127"/>
                    </a:cubicBezTo>
                    <a:cubicBezTo>
                      <a:pt x="105112" y="173435"/>
                      <a:pt x="104215" y="170615"/>
                      <a:pt x="102869" y="167859"/>
                    </a:cubicBezTo>
                    <a:cubicBezTo>
                      <a:pt x="101459" y="165167"/>
                      <a:pt x="99472" y="162667"/>
                      <a:pt x="97229" y="160617"/>
                    </a:cubicBezTo>
                    <a:cubicBezTo>
                      <a:pt x="94665" y="158309"/>
                      <a:pt x="91845" y="156835"/>
                      <a:pt x="88705" y="155681"/>
                    </a:cubicBezTo>
                    <a:cubicBezTo>
                      <a:pt x="85565" y="154656"/>
                      <a:pt x="82232" y="154207"/>
                      <a:pt x="78899" y="154464"/>
                    </a:cubicBezTo>
                    <a:cubicBezTo>
                      <a:pt x="75566" y="154720"/>
                      <a:pt x="72361" y="155745"/>
                      <a:pt x="69413" y="157284"/>
                    </a:cubicBezTo>
                    <a:cubicBezTo>
                      <a:pt x="67939" y="158053"/>
                      <a:pt x="66528" y="159078"/>
                      <a:pt x="65439" y="159911"/>
                    </a:cubicBezTo>
                    <a:cubicBezTo>
                      <a:pt x="64926" y="160232"/>
                      <a:pt x="64093" y="161193"/>
                      <a:pt x="63452" y="161770"/>
                    </a:cubicBezTo>
                    <a:cubicBezTo>
                      <a:pt x="63004" y="162155"/>
                      <a:pt x="62427" y="162924"/>
                      <a:pt x="61914" y="163501"/>
                    </a:cubicBezTo>
                    <a:cubicBezTo>
                      <a:pt x="59927" y="166000"/>
                      <a:pt x="58389" y="168820"/>
                      <a:pt x="57492" y="171705"/>
                    </a:cubicBezTo>
                    <a:cubicBezTo>
                      <a:pt x="56594" y="174589"/>
                      <a:pt x="56210" y="177537"/>
                      <a:pt x="56274" y="180293"/>
                    </a:cubicBezTo>
                    <a:cubicBezTo>
                      <a:pt x="56402" y="183049"/>
                      <a:pt x="56723" y="185613"/>
                      <a:pt x="57492" y="187856"/>
                    </a:cubicBezTo>
                    <a:cubicBezTo>
                      <a:pt x="58197" y="190099"/>
                      <a:pt x="59030" y="191958"/>
                      <a:pt x="59863" y="193496"/>
                    </a:cubicBezTo>
                    <a:cubicBezTo>
                      <a:pt x="60761" y="194906"/>
                      <a:pt x="61466" y="196188"/>
                      <a:pt x="62106" y="196893"/>
                    </a:cubicBezTo>
                    <a:cubicBezTo>
                      <a:pt x="62683" y="197662"/>
                      <a:pt x="63004" y="198111"/>
                      <a:pt x="63004" y="198111"/>
                    </a:cubicBezTo>
                    <a:cubicBezTo>
                      <a:pt x="63004" y="198111"/>
                      <a:pt x="62555" y="197854"/>
                      <a:pt x="61721" y="197342"/>
                    </a:cubicBezTo>
                    <a:cubicBezTo>
                      <a:pt x="60888" y="196829"/>
                      <a:pt x="59735" y="195996"/>
                      <a:pt x="58325" y="194714"/>
                    </a:cubicBezTo>
                    <a:cubicBezTo>
                      <a:pt x="57043" y="193432"/>
                      <a:pt x="55376" y="191766"/>
                      <a:pt x="54031" y="189458"/>
                    </a:cubicBezTo>
                    <a:cubicBezTo>
                      <a:pt x="52557" y="187215"/>
                      <a:pt x="51338" y="184395"/>
                      <a:pt x="50569" y="181062"/>
                    </a:cubicBezTo>
                    <a:cubicBezTo>
                      <a:pt x="49800" y="177793"/>
                      <a:pt x="49544" y="174012"/>
                      <a:pt x="50185" y="1700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30"/>
              <p:cNvSpPr/>
              <p:nvPr/>
            </p:nvSpPr>
            <p:spPr>
              <a:xfrm>
                <a:off x="7812404" y="672048"/>
                <a:ext cx="238873" cy="115559"/>
              </a:xfrm>
              <a:custGeom>
                <a:avLst/>
                <a:gdLst/>
                <a:ahLst/>
                <a:cxnLst/>
                <a:rect l="l" t="t" r="r" b="b"/>
                <a:pathLst>
                  <a:path w="238873" h="115559" extrusionOk="0">
                    <a:moveTo>
                      <a:pt x="0" y="22753"/>
                    </a:moveTo>
                    <a:lnTo>
                      <a:pt x="68194" y="115559"/>
                    </a:lnTo>
                    <a:lnTo>
                      <a:pt x="238873"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30"/>
              <p:cNvSpPr/>
              <p:nvPr/>
            </p:nvSpPr>
            <p:spPr>
              <a:xfrm>
                <a:off x="8047496" y="640707"/>
                <a:ext cx="238873" cy="115495"/>
              </a:xfrm>
              <a:custGeom>
                <a:avLst/>
                <a:gdLst/>
                <a:ahLst/>
                <a:cxnLst/>
                <a:rect l="l" t="t" r="r" b="b"/>
                <a:pathLst>
                  <a:path w="238873" h="115495" extrusionOk="0">
                    <a:moveTo>
                      <a:pt x="0" y="22753"/>
                    </a:moveTo>
                    <a:lnTo>
                      <a:pt x="68195" y="115495"/>
                    </a:lnTo>
                    <a:lnTo>
                      <a:pt x="238874"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30"/>
              <p:cNvSpPr/>
              <p:nvPr/>
            </p:nvSpPr>
            <p:spPr>
              <a:xfrm>
                <a:off x="8079286" y="834074"/>
                <a:ext cx="218107" cy="119981"/>
              </a:xfrm>
              <a:custGeom>
                <a:avLst/>
                <a:gdLst/>
                <a:ahLst/>
                <a:cxnLst/>
                <a:rect l="l" t="t" r="r" b="b"/>
                <a:pathLst>
                  <a:path w="218107" h="119981" extrusionOk="0">
                    <a:moveTo>
                      <a:pt x="218108" y="0"/>
                    </a:moveTo>
                    <a:lnTo>
                      <a:pt x="46531" y="14677"/>
                    </a:lnTo>
                    <a:lnTo>
                      <a:pt x="0" y="119982"/>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30"/>
              <p:cNvSpPr/>
              <p:nvPr/>
            </p:nvSpPr>
            <p:spPr>
              <a:xfrm>
                <a:off x="7842976" y="854264"/>
                <a:ext cx="218107" cy="119917"/>
              </a:xfrm>
              <a:custGeom>
                <a:avLst/>
                <a:gdLst/>
                <a:ahLst/>
                <a:cxnLst/>
                <a:rect l="l" t="t" r="r" b="b"/>
                <a:pathLst>
                  <a:path w="218107" h="119917" extrusionOk="0">
                    <a:moveTo>
                      <a:pt x="218108" y="0"/>
                    </a:moveTo>
                    <a:lnTo>
                      <a:pt x="46531" y="14613"/>
                    </a:lnTo>
                    <a:lnTo>
                      <a:pt x="0" y="119918"/>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30"/>
              <p:cNvSpPr/>
              <p:nvPr/>
            </p:nvSpPr>
            <p:spPr>
              <a:xfrm>
                <a:off x="7606666" y="874453"/>
                <a:ext cx="218107" cy="119917"/>
              </a:xfrm>
              <a:custGeom>
                <a:avLst/>
                <a:gdLst/>
                <a:ahLst/>
                <a:cxnLst/>
                <a:rect l="l" t="t" r="r" b="b"/>
                <a:pathLst>
                  <a:path w="218107" h="119917" extrusionOk="0">
                    <a:moveTo>
                      <a:pt x="218108" y="0"/>
                    </a:moveTo>
                    <a:lnTo>
                      <a:pt x="46531" y="14613"/>
                    </a:lnTo>
                    <a:lnTo>
                      <a:pt x="0" y="119918"/>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30"/>
              <p:cNvSpPr/>
              <p:nvPr/>
            </p:nvSpPr>
            <p:spPr>
              <a:xfrm>
                <a:off x="7370356" y="894578"/>
                <a:ext cx="218107" cy="119981"/>
              </a:xfrm>
              <a:custGeom>
                <a:avLst/>
                <a:gdLst/>
                <a:ahLst/>
                <a:cxnLst/>
                <a:rect l="l" t="t" r="r" b="b"/>
                <a:pathLst>
                  <a:path w="218107" h="119981" extrusionOk="0">
                    <a:moveTo>
                      <a:pt x="218108" y="0"/>
                    </a:moveTo>
                    <a:lnTo>
                      <a:pt x="46531" y="14677"/>
                    </a:lnTo>
                    <a:lnTo>
                      <a:pt x="0" y="119982"/>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1" name="Google Shape;201;p30"/>
          <p:cNvGrpSpPr/>
          <p:nvPr/>
        </p:nvGrpSpPr>
        <p:grpSpPr>
          <a:xfrm>
            <a:off x="4708443" y="1412480"/>
            <a:ext cx="1524979" cy="2425319"/>
            <a:chOff x="6480367" y="421831"/>
            <a:chExt cx="957060" cy="1522103"/>
          </a:xfrm>
        </p:grpSpPr>
        <p:sp>
          <p:nvSpPr>
            <p:cNvPr id="202" name="Google Shape;202;p30"/>
            <p:cNvSpPr/>
            <p:nvPr/>
          </p:nvSpPr>
          <p:spPr>
            <a:xfrm>
              <a:off x="6684499" y="1002254"/>
              <a:ext cx="218812" cy="40827"/>
            </a:xfrm>
            <a:custGeom>
              <a:avLst/>
              <a:gdLst/>
              <a:ahLst/>
              <a:cxnLst/>
              <a:rect l="l" t="t" r="r" b="b"/>
              <a:pathLst>
                <a:path w="218812" h="40827" extrusionOk="0">
                  <a:moveTo>
                    <a:pt x="149015" y="9934"/>
                  </a:moveTo>
                  <a:cubicBezTo>
                    <a:pt x="142606" y="11024"/>
                    <a:pt x="135941" y="12113"/>
                    <a:pt x="129211" y="13331"/>
                  </a:cubicBezTo>
                  <a:cubicBezTo>
                    <a:pt x="122481" y="14549"/>
                    <a:pt x="115623" y="15767"/>
                    <a:pt x="108765" y="17049"/>
                  </a:cubicBezTo>
                  <a:cubicBezTo>
                    <a:pt x="101907" y="18395"/>
                    <a:pt x="95113" y="19676"/>
                    <a:pt x="88384" y="20958"/>
                  </a:cubicBezTo>
                  <a:cubicBezTo>
                    <a:pt x="81654" y="22240"/>
                    <a:pt x="75053" y="23650"/>
                    <a:pt x="68707" y="24932"/>
                  </a:cubicBezTo>
                  <a:cubicBezTo>
                    <a:pt x="55953" y="27560"/>
                    <a:pt x="44032" y="30188"/>
                    <a:pt x="33841" y="32495"/>
                  </a:cubicBezTo>
                  <a:cubicBezTo>
                    <a:pt x="13459" y="37110"/>
                    <a:pt x="0" y="40827"/>
                    <a:pt x="0" y="40827"/>
                  </a:cubicBezTo>
                  <a:cubicBezTo>
                    <a:pt x="0" y="40827"/>
                    <a:pt x="13908" y="39417"/>
                    <a:pt x="34546" y="36405"/>
                  </a:cubicBezTo>
                  <a:cubicBezTo>
                    <a:pt x="44865" y="34931"/>
                    <a:pt x="56914" y="33072"/>
                    <a:pt x="69797" y="30893"/>
                  </a:cubicBezTo>
                  <a:cubicBezTo>
                    <a:pt x="76206" y="29803"/>
                    <a:pt x="82872" y="28714"/>
                    <a:pt x="89602" y="27496"/>
                  </a:cubicBezTo>
                  <a:cubicBezTo>
                    <a:pt x="96331" y="26278"/>
                    <a:pt x="103189" y="25060"/>
                    <a:pt x="110047" y="23778"/>
                  </a:cubicBezTo>
                  <a:cubicBezTo>
                    <a:pt x="116905" y="22432"/>
                    <a:pt x="123699" y="21151"/>
                    <a:pt x="130429" y="19869"/>
                  </a:cubicBezTo>
                  <a:cubicBezTo>
                    <a:pt x="137158" y="18587"/>
                    <a:pt x="143760" y="17177"/>
                    <a:pt x="150105" y="15895"/>
                  </a:cubicBezTo>
                  <a:cubicBezTo>
                    <a:pt x="162860" y="13267"/>
                    <a:pt x="174781" y="10639"/>
                    <a:pt x="184972" y="8332"/>
                  </a:cubicBezTo>
                  <a:cubicBezTo>
                    <a:pt x="205353" y="3717"/>
                    <a:pt x="218812" y="0"/>
                    <a:pt x="218812" y="0"/>
                  </a:cubicBezTo>
                  <a:cubicBezTo>
                    <a:pt x="218812" y="0"/>
                    <a:pt x="204905" y="1410"/>
                    <a:pt x="184266" y="4422"/>
                  </a:cubicBezTo>
                  <a:cubicBezTo>
                    <a:pt x="173948" y="5896"/>
                    <a:pt x="161898" y="7755"/>
                    <a:pt x="149015" y="99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30"/>
            <p:cNvSpPr/>
            <p:nvPr/>
          </p:nvSpPr>
          <p:spPr>
            <a:xfrm>
              <a:off x="6656362" y="982513"/>
              <a:ext cx="162090" cy="30187"/>
            </a:xfrm>
            <a:custGeom>
              <a:avLst/>
              <a:gdLst/>
              <a:ahLst/>
              <a:cxnLst/>
              <a:rect l="l" t="t" r="r" b="b"/>
              <a:pathLst>
                <a:path w="162090" h="30187" extrusionOk="0">
                  <a:moveTo>
                    <a:pt x="25445" y="26214"/>
                  </a:moveTo>
                  <a:cubicBezTo>
                    <a:pt x="33072" y="24932"/>
                    <a:pt x="41981" y="23522"/>
                    <a:pt x="51467" y="21792"/>
                  </a:cubicBezTo>
                  <a:cubicBezTo>
                    <a:pt x="60952" y="20061"/>
                    <a:pt x="71079" y="18266"/>
                    <a:pt x="81270" y="16408"/>
                  </a:cubicBezTo>
                  <a:cubicBezTo>
                    <a:pt x="91396" y="14485"/>
                    <a:pt x="101523" y="12498"/>
                    <a:pt x="111009" y="10703"/>
                  </a:cubicBezTo>
                  <a:cubicBezTo>
                    <a:pt x="120494" y="8909"/>
                    <a:pt x="129275" y="6986"/>
                    <a:pt x="136902" y="5448"/>
                  </a:cubicBezTo>
                  <a:cubicBezTo>
                    <a:pt x="144465" y="3910"/>
                    <a:pt x="150746" y="2436"/>
                    <a:pt x="155169" y="1538"/>
                  </a:cubicBezTo>
                  <a:cubicBezTo>
                    <a:pt x="159591" y="513"/>
                    <a:pt x="162091" y="0"/>
                    <a:pt x="162091" y="0"/>
                  </a:cubicBezTo>
                  <a:cubicBezTo>
                    <a:pt x="162091" y="0"/>
                    <a:pt x="159527" y="385"/>
                    <a:pt x="155105" y="1025"/>
                  </a:cubicBezTo>
                  <a:cubicBezTo>
                    <a:pt x="150682" y="1730"/>
                    <a:pt x="144273" y="2628"/>
                    <a:pt x="136646" y="3974"/>
                  </a:cubicBezTo>
                  <a:cubicBezTo>
                    <a:pt x="129019" y="5256"/>
                    <a:pt x="120110" y="6666"/>
                    <a:pt x="110624" y="8396"/>
                  </a:cubicBezTo>
                  <a:cubicBezTo>
                    <a:pt x="101139" y="10127"/>
                    <a:pt x="91012" y="11921"/>
                    <a:pt x="80821" y="13780"/>
                  </a:cubicBezTo>
                  <a:cubicBezTo>
                    <a:pt x="70695" y="15703"/>
                    <a:pt x="60568" y="17690"/>
                    <a:pt x="51082" y="19484"/>
                  </a:cubicBezTo>
                  <a:cubicBezTo>
                    <a:pt x="41596" y="21279"/>
                    <a:pt x="32815" y="23202"/>
                    <a:pt x="25188" y="24740"/>
                  </a:cubicBezTo>
                  <a:cubicBezTo>
                    <a:pt x="17626" y="26278"/>
                    <a:pt x="11345" y="27752"/>
                    <a:pt x="6922" y="28649"/>
                  </a:cubicBezTo>
                  <a:cubicBezTo>
                    <a:pt x="2500" y="29675"/>
                    <a:pt x="0" y="30188"/>
                    <a:pt x="0" y="30188"/>
                  </a:cubicBezTo>
                  <a:cubicBezTo>
                    <a:pt x="0" y="30188"/>
                    <a:pt x="2564" y="29803"/>
                    <a:pt x="6986" y="29162"/>
                  </a:cubicBezTo>
                  <a:cubicBezTo>
                    <a:pt x="11409" y="28457"/>
                    <a:pt x="17818" y="27496"/>
                    <a:pt x="25445" y="26214"/>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30"/>
            <p:cNvSpPr/>
            <p:nvPr/>
          </p:nvSpPr>
          <p:spPr>
            <a:xfrm>
              <a:off x="6943672" y="977340"/>
              <a:ext cx="81864" cy="82918"/>
            </a:xfrm>
            <a:custGeom>
              <a:avLst/>
              <a:gdLst/>
              <a:ahLst/>
              <a:cxnLst/>
              <a:rect l="l" t="t" r="r" b="b"/>
              <a:pathLst>
                <a:path w="81864" h="82918" extrusionOk="0">
                  <a:moveTo>
                    <a:pt x="76866" y="24402"/>
                  </a:moveTo>
                  <a:cubicBezTo>
                    <a:pt x="77635" y="25683"/>
                    <a:pt x="78275" y="26901"/>
                    <a:pt x="78916" y="27991"/>
                  </a:cubicBezTo>
                  <a:cubicBezTo>
                    <a:pt x="79942" y="30234"/>
                    <a:pt x="80839" y="32093"/>
                    <a:pt x="81160" y="33375"/>
                  </a:cubicBezTo>
                  <a:cubicBezTo>
                    <a:pt x="81608" y="34656"/>
                    <a:pt x="81865" y="35361"/>
                    <a:pt x="81865" y="35361"/>
                  </a:cubicBezTo>
                  <a:cubicBezTo>
                    <a:pt x="81865" y="35361"/>
                    <a:pt x="81737" y="34656"/>
                    <a:pt x="81608" y="33310"/>
                  </a:cubicBezTo>
                  <a:cubicBezTo>
                    <a:pt x="81480" y="31900"/>
                    <a:pt x="81032" y="29978"/>
                    <a:pt x="80327" y="27478"/>
                  </a:cubicBezTo>
                  <a:cubicBezTo>
                    <a:pt x="79878" y="26260"/>
                    <a:pt x="79429" y="24914"/>
                    <a:pt x="78789" y="23440"/>
                  </a:cubicBezTo>
                  <a:cubicBezTo>
                    <a:pt x="78083" y="22030"/>
                    <a:pt x="77378" y="20428"/>
                    <a:pt x="76353" y="18954"/>
                  </a:cubicBezTo>
                  <a:cubicBezTo>
                    <a:pt x="74494" y="15749"/>
                    <a:pt x="71738" y="12544"/>
                    <a:pt x="68213" y="9596"/>
                  </a:cubicBezTo>
                  <a:cubicBezTo>
                    <a:pt x="64688" y="6648"/>
                    <a:pt x="60330" y="3956"/>
                    <a:pt x="55266" y="2225"/>
                  </a:cubicBezTo>
                  <a:cubicBezTo>
                    <a:pt x="50203" y="495"/>
                    <a:pt x="44498" y="-402"/>
                    <a:pt x="38474" y="174"/>
                  </a:cubicBezTo>
                  <a:cubicBezTo>
                    <a:pt x="32770" y="687"/>
                    <a:pt x="26617" y="2354"/>
                    <a:pt x="21233" y="5558"/>
                  </a:cubicBezTo>
                  <a:cubicBezTo>
                    <a:pt x="15785" y="8699"/>
                    <a:pt x="10978" y="13057"/>
                    <a:pt x="7325" y="18249"/>
                  </a:cubicBezTo>
                  <a:cubicBezTo>
                    <a:pt x="3800" y="23568"/>
                    <a:pt x="1428" y="29593"/>
                    <a:pt x="467" y="35810"/>
                  </a:cubicBezTo>
                  <a:cubicBezTo>
                    <a:pt x="-46" y="38886"/>
                    <a:pt x="-110" y="41963"/>
                    <a:pt x="147" y="45168"/>
                  </a:cubicBezTo>
                  <a:cubicBezTo>
                    <a:pt x="147" y="46834"/>
                    <a:pt x="531" y="48052"/>
                    <a:pt x="723" y="49462"/>
                  </a:cubicBezTo>
                  <a:cubicBezTo>
                    <a:pt x="916" y="51128"/>
                    <a:pt x="1428" y="52410"/>
                    <a:pt x="1749" y="53884"/>
                  </a:cubicBezTo>
                  <a:cubicBezTo>
                    <a:pt x="3351" y="59588"/>
                    <a:pt x="6235" y="64652"/>
                    <a:pt x="9696" y="68690"/>
                  </a:cubicBezTo>
                  <a:cubicBezTo>
                    <a:pt x="13158" y="72792"/>
                    <a:pt x="17195" y="75932"/>
                    <a:pt x="21233" y="78111"/>
                  </a:cubicBezTo>
                  <a:cubicBezTo>
                    <a:pt x="25271" y="80355"/>
                    <a:pt x="29308" y="81700"/>
                    <a:pt x="32898" y="82277"/>
                  </a:cubicBezTo>
                  <a:cubicBezTo>
                    <a:pt x="34693" y="82726"/>
                    <a:pt x="36423" y="82726"/>
                    <a:pt x="37962" y="82918"/>
                  </a:cubicBezTo>
                  <a:cubicBezTo>
                    <a:pt x="39564" y="82918"/>
                    <a:pt x="40974" y="82918"/>
                    <a:pt x="42255" y="82918"/>
                  </a:cubicBezTo>
                  <a:cubicBezTo>
                    <a:pt x="44883" y="82662"/>
                    <a:pt x="46870" y="82341"/>
                    <a:pt x="48152" y="81957"/>
                  </a:cubicBezTo>
                  <a:cubicBezTo>
                    <a:pt x="49498" y="81636"/>
                    <a:pt x="50203" y="81444"/>
                    <a:pt x="50203" y="81444"/>
                  </a:cubicBezTo>
                  <a:cubicBezTo>
                    <a:pt x="50203" y="81444"/>
                    <a:pt x="49498" y="81444"/>
                    <a:pt x="48088" y="81508"/>
                  </a:cubicBezTo>
                  <a:cubicBezTo>
                    <a:pt x="46742" y="81636"/>
                    <a:pt x="44691" y="81508"/>
                    <a:pt x="42255" y="81316"/>
                  </a:cubicBezTo>
                  <a:cubicBezTo>
                    <a:pt x="41038" y="81124"/>
                    <a:pt x="39627" y="80931"/>
                    <a:pt x="38217" y="80675"/>
                  </a:cubicBezTo>
                  <a:cubicBezTo>
                    <a:pt x="36808" y="80226"/>
                    <a:pt x="35205" y="80034"/>
                    <a:pt x="33603" y="79393"/>
                  </a:cubicBezTo>
                  <a:cubicBezTo>
                    <a:pt x="30334" y="78368"/>
                    <a:pt x="26873" y="76637"/>
                    <a:pt x="23477" y="74330"/>
                  </a:cubicBezTo>
                  <a:cubicBezTo>
                    <a:pt x="20079" y="71958"/>
                    <a:pt x="16875" y="68882"/>
                    <a:pt x="14118" y="65164"/>
                  </a:cubicBezTo>
                  <a:cubicBezTo>
                    <a:pt x="11427" y="61383"/>
                    <a:pt x="9376" y="56897"/>
                    <a:pt x="8158" y="52090"/>
                  </a:cubicBezTo>
                  <a:cubicBezTo>
                    <a:pt x="7966" y="50872"/>
                    <a:pt x="7517" y="49590"/>
                    <a:pt x="7453" y="48500"/>
                  </a:cubicBezTo>
                  <a:cubicBezTo>
                    <a:pt x="7325" y="47154"/>
                    <a:pt x="7004" y="45616"/>
                    <a:pt x="7133" y="44463"/>
                  </a:cubicBezTo>
                  <a:cubicBezTo>
                    <a:pt x="7133" y="43245"/>
                    <a:pt x="7068" y="42091"/>
                    <a:pt x="7261" y="40745"/>
                  </a:cubicBezTo>
                  <a:cubicBezTo>
                    <a:pt x="7389" y="39463"/>
                    <a:pt x="7453" y="38181"/>
                    <a:pt x="7709" y="36900"/>
                  </a:cubicBezTo>
                  <a:cubicBezTo>
                    <a:pt x="8607" y="31772"/>
                    <a:pt x="10594" y="26837"/>
                    <a:pt x="13606" y="22479"/>
                  </a:cubicBezTo>
                  <a:cubicBezTo>
                    <a:pt x="16554" y="18120"/>
                    <a:pt x="20464" y="14467"/>
                    <a:pt x="24886" y="11839"/>
                  </a:cubicBezTo>
                  <a:cubicBezTo>
                    <a:pt x="29373" y="9211"/>
                    <a:pt x="34115" y="7417"/>
                    <a:pt x="39307" y="6776"/>
                  </a:cubicBezTo>
                  <a:cubicBezTo>
                    <a:pt x="44114" y="6199"/>
                    <a:pt x="49049" y="6456"/>
                    <a:pt x="53536" y="7609"/>
                  </a:cubicBezTo>
                  <a:cubicBezTo>
                    <a:pt x="58023" y="8763"/>
                    <a:pt x="62060" y="10686"/>
                    <a:pt x="65457" y="12993"/>
                  </a:cubicBezTo>
                  <a:cubicBezTo>
                    <a:pt x="68854" y="15300"/>
                    <a:pt x="71738" y="17928"/>
                    <a:pt x="73853" y="20556"/>
                  </a:cubicBezTo>
                  <a:cubicBezTo>
                    <a:pt x="75007" y="21838"/>
                    <a:pt x="75776" y="23248"/>
                    <a:pt x="76737" y="244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30"/>
            <p:cNvSpPr/>
            <p:nvPr/>
          </p:nvSpPr>
          <p:spPr>
            <a:xfrm>
              <a:off x="6845628" y="888938"/>
              <a:ext cx="272561" cy="98382"/>
            </a:xfrm>
            <a:custGeom>
              <a:avLst/>
              <a:gdLst/>
              <a:ahLst/>
              <a:cxnLst/>
              <a:rect l="l" t="t" r="r" b="b"/>
              <a:pathLst>
                <a:path w="272561" h="98382" extrusionOk="0">
                  <a:moveTo>
                    <a:pt x="157669" y="71079"/>
                  </a:moveTo>
                  <a:cubicBezTo>
                    <a:pt x="177345" y="67426"/>
                    <a:pt x="196957" y="63836"/>
                    <a:pt x="215352" y="60247"/>
                  </a:cubicBezTo>
                  <a:cubicBezTo>
                    <a:pt x="224517" y="58453"/>
                    <a:pt x="233426" y="56722"/>
                    <a:pt x="241886" y="55120"/>
                  </a:cubicBezTo>
                  <a:cubicBezTo>
                    <a:pt x="246116" y="54287"/>
                    <a:pt x="250219" y="53453"/>
                    <a:pt x="254128" y="52684"/>
                  </a:cubicBezTo>
                  <a:cubicBezTo>
                    <a:pt x="256115" y="52236"/>
                    <a:pt x="258038" y="51979"/>
                    <a:pt x="260089" y="51338"/>
                  </a:cubicBezTo>
                  <a:cubicBezTo>
                    <a:pt x="262140" y="50697"/>
                    <a:pt x="263999" y="49736"/>
                    <a:pt x="265601" y="48454"/>
                  </a:cubicBezTo>
                  <a:cubicBezTo>
                    <a:pt x="268870" y="45955"/>
                    <a:pt x="271113" y="42558"/>
                    <a:pt x="272010" y="38904"/>
                  </a:cubicBezTo>
                  <a:cubicBezTo>
                    <a:pt x="272459" y="37110"/>
                    <a:pt x="272651" y="35315"/>
                    <a:pt x="272523" y="33456"/>
                  </a:cubicBezTo>
                  <a:cubicBezTo>
                    <a:pt x="272459" y="32559"/>
                    <a:pt x="272330" y="31918"/>
                    <a:pt x="272139" y="31021"/>
                  </a:cubicBezTo>
                  <a:cubicBezTo>
                    <a:pt x="272010" y="30252"/>
                    <a:pt x="271818" y="29483"/>
                    <a:pt x="271689" y="28714"/>
                  </a:cubicBezTo>
                  <a:cubicBezTo>
                    <a:pt x="270536" y="22753"/>
                    <a:pt x="269446" y="17561"/>
                    <a:pt x="268613" y="13267"/>
                  </a:cubicBezTo>
                  <a:cubicBezTo>
                    <a:pt x="267780" y="8973"/>
                    <a:pt x="266947" y="5640"/>
                    <a:pt x="266242" y="3397"/>
                  </a:cubicBezTo>
                  <a:cubicBezTo>
                    <a:pt x="265537" y="1154"/>
                    <a:pt x="264960" y="0"/>
                    <a:pt x="264960" y="0"/>
                  </a:cubicBezTo>
                  <a:cubicBezTo>
                    <a:pt x="264960" y="0"/>
                    <a:pt x="264960" y="1282"/>
                    <a:pt x="265024" y="3653"/>
                  </a:cubicBezTo>
                  <a:cubicBezTo>
                    <a:pt x="265152" y="6025"/>
                    <a:pt x="265601" y="9422"/>
                    <a:pt x="266370" y="13716"/>
                  </a:cubicBezTo>
                  <a:cubicBezTo>
                    <a:pt x="267139" y="18010"/>
                    <a:pt x="268036" y="23266"/>
                    <a:pt x="269126" y="29226"/>
                  </a:cubicBezTo>
                  <a:cubicBezTo>
                    <a:pt x="269254" y="29995"/>
                    <a:pt x="269382" y="30765"/>
                    <a:pt x="269511" y="31534"/>
                  </a:cubicBezTo>
                  <a:cubicBezTo>
                    <a:pt x="269639" y="32175"/>
                    <a:pt x="269767" y="33072"/>
                    <a:pt x="269767" y="33777"/>
                  </a:cubicBezTo>
                  <a:cubicBezTo>
                    <a:pt x="269831" y="35123"/>
                    <a:pt x="269639" y="36725"/>
                    <a:pt x="269254" y="38199"/>
                  </a:cubicBezTo>
                  <a:cubicBezTo>
                    <a:pt x="268421" y="41212"/>
                    <a:pt x="266434" y="44032"/>
                    <a:pt x="263742" y="46019"/>
                  </a:cubicBezTo>
                  <a:cubicBezTo>
                    <a:pt x="262396" y="47044"/>
                    <a:pt x="260794" y="47813"/>
                    <a:pt x="259063" y="48326"/>
                  </a:cubicBezTo>
                  <a:cubicBezTo>
                    <a:pt x="257461" y="48775"/>
                    <a:pt x="255410" y="49095"/>
                    <a:pt x="253423" y="49416"/>
                  </a:cubicBezTo>
                  <a:cubicBezTo>
                    <a:pt x="249449" y="50121"/>
                    <a:pt x="245347" y="50826"/>
                    <a:pt x="241117" y="51595"/>
                  </a:cubicBezTo>
                  <a:cubicBezTo>
                    <a:pt x="232657" y="53133"/>
                    <a:pt x="223748" y="54735"/>
                    <a:pt x="214519" y="56338"/>
                  </a:cubicBezTo>
                  <a:cubicBezTo>
                    <a:pt x="196060" y="59670"/>
                    <a:pt x="176448" y="63388"/>
                    <a:pt x="156836" y="67105"/>
                  </a:cubicBezTo>
                  <a:cubicBezTo>
                    <a:pt x="137223" y="70887"/>
                    <a:pt x="117611" y="74732"/>
                    <a:pt x="99216" y="78257"/>
                  </a:cubicBezTo>
                  <a:cubicBezTo>
                    <a:pt x="80821" y="81911"/>
                    <a:pt x="63709" y="85372"/>
                    <a:pt x="48967" y="88256"/>
                  </a:cubicBezTo>
                  <a:cubicBezTo>
                    <a:pt x="34290" y="91268"/>
                    <a:pt x="22048" y="93768"/>
                    <a:pt x="13460" y="95562"/>
                  </a:cubicBezTo>
                  <a:cubicBezTo>
                    <a:pt x="4935" y="97357"/>
                    <a:pt x="0" y="98382"/>
                    <a:pt x="0" y="98382"/>
                  </a:cubicBezTo>
                  <a:cubicBezTo>
                    <a:pt x="0" y="98382"/>
                    <a:pt x="4935" y="97613"/>
                    <a:pt x="13588" y="96203"/>
                  </a:cubicBezTo>
                  <a:cubicBezTo>
                    <a:pt x="22241" y="94729"/>
                    <a:pt x="34546" y="92678"/>
                    <a:pt x="49288" y="90179"/>
                  </a:cubicBezTo>
                  <a:cubicBezTo>
                    <a:pt x="64029" y="87615"/>
                    <a:pt x="81270" y="84602"/>
                    <a:pt x="99729" y="81398"/>
                  </a:cubicBezTo>
                  <a:cubicBezTo>
                    <a:pt x="118188" y="78065"/>
                    <a:pt x="137864" y="74540"/>
                    <a:pt x="157541" y="710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30"/>
            <p:cNvSpPr/>
            <p:nvPr/>
          </p:nvSpPr>
          <p:spPr>
            <a:xfrm>
              <a:off x="6960327" y="993638"/>
              <a:ext cx="55943" cy="55943"/>
            </a:xfrm>
            <a:custGeom>
              <a:avLst/>
              <a:gdLst/>
              <a:ahLst/>
              <a:cxnLst/>
              <a:rect l="l" t="t" r="r" b="b"/>
              <a:pathLst>
                <a:path w="55943" h="55943" extrusionOk="0">
                  <a:moveTo>
                    <a:pt x="22844" y="476"/>
                  </a:moveTo>
                  <a:cubicBezTo>
                    <a:pt x="7654" y="3296"/>
                    <a:pt x="-2344" y="17909"/>
                    <a:pt x="476" y="33099"/>
                  </a:cubicBezTo>
                  <a:cubicBezTo>
                    <a:pt x="3296" y="48289"/>
                    <a:pt x="17909" y="58288"/>
                    <a:pt x="33099" y="55468"/>
                  </a:cubicBezTo>
                  <a:cubicBezTo>
                    <a:pt x="48289" y="52648"/>
                    <a:pt x="58287" y="38034"/>
                    <a:pt x="55467" y="22844"/>
                  </a:cubicBezTo>
                  <a:cubicBezTo>
                    <a:pt x="52647" y="7654"/>
                    <a:pt x="38034" y="-2344"/>
                    <a:pt x="22844" y="476"/>
                  </a:cubicBezTo>
                  <a:close/>
                  <a:moveTo>
                    <a:pt x="31433" y="46302"/>
                  </a:moveTo>
                  <a:cubicBezTo>
                    <a:pt x="21306" y="48161"/>
                    <a:pt x="11564" y="41495"/>
                    <a:pt x="9705" y="31433"/>
                  </a:cubicBezTo>
                  <a:cubicBezTo>
                    <a:pt x="7846" y="21306"/>
                    <a:pt x="14512" y="11564"/>
                    <a:pt x="24574" y="9705"/>
                  </a:cubicBezTo>
                  <a:cubicBezTo>
                    <a:pt x="34701" y="7847"/>
                    <a:pt x="44444" y="14512"/>
                    <a:pt x="46302" y="24575"/>
                  </a:cubicBezTo>
                  <a:cubicBezTo>
                    <a:pt x="48161" y="34702"/>
                    <a:pt x="41495" y="44444"/>
                    <a:pt x="31433" y="463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30"/>
            <p:cNvSpPr/>
            <p:nvPr/>
          </p:nvSpPr>
          <p:spPr>
            <a:xfrm>
              <a:off x="7026408" y="964766"/>
              <a:ext cx="22585" cy="28222"/>
            </a:xfrm>
            <a:custGeom>
              <a:avLst/>
              <a:gdLst/>
              <a:ahLst/>
              <a:cxnLst/>
              <a:rect l="l" t="t" r="r" b="b"/>
              <a:pathLst>
                <a:path w="22585" h="28222" extrusionOk="0">
                  <a:moveTo>
                    <a:pt x="5153" y="8389"/>
                  </a:moveTo>
                  <a:cubicBezTo>
                    <a:pt x="6243" y="6018"/>
                    <a:pt x="8037" y="4159"/>
                    <a:pt x="9896" y="2941"/>
                  </a:cubicBezTo>
                  <a:cubicBezTo>
                    <a:pt x="11755" y="1724"/>
                    <a:pt x="13614" y="1147"/>
                    <a:pt x="14959" y="890"/>
                  </a:cubicBezTo>
                  <a:cubicBezTo>
                    <a:pt x="15664" y="762"/>
                    <a:pt x="16177" y="698"/>
                    <a:pt x="16562" y="634"/>
                  </a:cubicBezTo>
                  <a:cubicBezTo>
                    <a:pt x="16946" y="634"/>
                    <a:pt x="17138" y="634"/>
                    <a:pt x="17138" y="634"/>
                  </a:cubicBezTo>
                  <a:cubicBezTo>
                    <a:pt x="17138" y="634"/>
                    <a:pt x="16369" y="314"/>
                    <a:pt x="14959" y="121"/>
                  </a:cubicBezTo>
                  <a:cubicBezTo>
                    <a:pt x="14254" y="-7"/>
                    <a:pt x="13357" y="-71"/>
                    <a:pt x="12267" y="121"/>
                  </a:cubicBezTo>
                  <a:cubicBezTo>
                    <a:pt x="11242" y="185"/>
                    <a:pt x="10024" y="442"/>
                    <a:pt x="8807" y="890"/>
                  </a:cubicBezTo>
                  <a:cubicBezTo>
                    <a:pt x="6371" y="1788"/>
                    <a:pt x="3679" y="3775"/>
                    <a:pt x="1948" y="6723"/>
                  </a:cubicBezTo>
                  <a:cubicBezTo>
                    <a:pt x="1115" y="8133"/>
                    <a:pt x="346" y="10056"/>
                    <a:pt x="153" y="11658"/>
                  </a:cubicBezTo>
                  <a:cubicBezTo>
                    <a:pt x="-102" y="13453"/>
                    <a:pt x="-38" y="15311"/>
                    <a:pt x="346" y="17170"/>
                  </a:cubicBezTo>
                  <a:cubicBezTo>
                    <a:pt x="1179" y="20823"/>
                    <a:pt x="3422" y="24028"/>
                    <a:pt x="6307" y="25887"/>
                  </a:cubicBezTo>
                  <a:cubicBezTo>
                    <a:pt x="7717" y="26848"/>
                    <a:pt x="9255" y="27489"/>
                    <a:pt x="10793" y="27874"/>
                  </a:cubicBezTo>
                  <a:cubicBezTo>
                    <a:pt x="11626" y="28066"/>
                    <a:pt x="12267" y="28194"/>
                    <a:pt x="12909" y="28194"/>
                  </a:cubicBezTo>
                  <a:cubicBezTo>
                    <a:pt x="13742" y="28258"/>
                    <a:pt x="14318" y="28194"/>
                    <a:pt x="15023" y="28194"/>
                  </a:cubicBezTo>
                  <a:cubicBezTo>
                    <a:pt x="17651" y="28002"/>
                    <a:pt x="19638" y="27040"/>
                    <a:pt x="20856" y="26207"/>
                  </a:cubicBezTo>
                  <a:cubicBezTo>
                    <a:pt x="22073" y="25374"/>
                    <a:pt x="22586" y="24797"/>
                    <a:pt x="22586" y="24797"/>
                  </a:cubicBezTo>
                  <a:cubicBezTo>
                    <a:pt x="22586" y="24797"/>
                    <a:pt x="21817" y="25118"/>
                    <a:pt x="20471" y="25502"/>
                  </a:cubicBezTo>
                  <a:cubicBezTo>
                    <a:pt x="19125" y="25823"/>
                    <a:pt x="17202" y="26143"/>
                    <a:pt x="15023" y="25823"/>
                  </a:cubicBezTo>
                  <a:cubicBezTo>
                    <a:pt x="14511" y="25758"/>
                    <a:pt x="13869" y="25630"/>
                    <a:pt x="13421" y="25502"/>
                  </a:cubicBezTo>
                  <a:cubicBezTo>
                    <a:pt x="12780" y="25310"/>
                    <a:pt x="12140" y="25118"/>
                    <a:pt x="11626" y="24925"/>
                  </a:cubicBezTo>
                  <a:cubicBezTo>
                    <a:pt x="10537" y="24477"/>
                    <a:pt x="9447" y="23772"/>
                    <a:pt x="8422" y="23002"/>
                  </a:cubicBezTo>
                  <a:cubicBezTo>
                    <a:pt x="6435" y="21336"/>
                    <a:pt x="4897" y="18901"/>
                    <a:pt x="4320" y="16273"/>
                  </a:cubicBezTo>
                  <a:cubicBezTo>
                    <a:pt x="4000" y="14927"/>
                    <a:pt x="3935" y="13581"/>
                    <a:pt x="4064" y="12235"/>
                  </a:cubicBezTo>
                  <a:cubicBezTo>
                    <a:pt x="4320" y="10761"/>
                    <a:pt x="4576" y="9671"/>
                    <a:pt x="5153" y="8453"/>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30"/>
            <p:cNvSpPr/>
            <p:nvPr/>
          </p:nvSpPr>
          <p:spPr>
            <a:xfrm>
              <a:off x="6933948" y="721143"/>
              <a:ext cx="128249" cy="48838"/>
            </a:xfrm>
            <a:custGeom>
              <a:avLst/>
              <a:gdLst/>
              <a:ahLst/>
              <a:cxnLst/>
              <a:rect l="l" t="t" r="r" b="b"/>
              <a:pathLst>
                <a:path w="128249" h="48838" extrusionOk="0">
                  <a:moveTo>
                    <a:pt x="107612" y="28778"/>
                  </a:moveTo>
                  <a:lnTo>
                    <a:pt x="41148" y="35251"/>
                  </a:lnTo>
                  <a:lnTo>
                    <a:pt x="128250" y="10896"/>
                  </a:lnTo>
                  <a:cubicBezTo>
                    <a:pt x="100498" y="7691"/>
                    <a:pt x="81013" y="0"/>
                    <a:pt x="81013" y="0"/>
                  </a:cubicBezTo>
                  <a:cubicBezTo>
                    <a:pt x="49929" y="24868"/>
                    <a:pt x="19869" y="40250"/>
                    <a:pt x="0" y="48839"/>
                  </a:cubicBezTo>
                  <a:lnTo>
                    <a:pt x="107612" y="2871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30"/>
            <p:cNvSpPr/>
            <p:nvPr/>
          </p:nvSpPr>
          <p:spPr>
            <a:xfrm>
              <a:off x="6585518" y="1055066"/>
              <a:ext cx="10469" cy="11686"/>
            </a:xfrm>
            <a:custGeom>
              <a:avLst/>
              <a:gdLst/>
              <a:ahLst/>
              <a:cxnLst/>
              <a:rect l="l" t="t" r="r" b="b"/>
              <a:pathLst>
                <a:path w="10469" h="11686" extrusionOk="0">
                  <a:moveTo>
                    <a:pt x="150" y="10383"/>
                  </a:moveTo>
                  <a:cubicBezTo>
                    <a:pt x="1047" y="15126"/>
                    <a:pt x="3803" y="5832"/>
                    <a:pt x="10469" y="0"/>
                  </a:cubicBezTo>
                  <a:cubicBezTo>
                    <a:pt x="2329" y="1538"/>
                    <a:pt x="-747" y="5512"/>
                    <a:pt x="150" y="103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30"/>
            <p:cNvSpPr/>
            <p:nvPr/>
          </p:nvSpPr>
          <p:spPr>
            <a:xfrm>
              <a:off x="6803921" y="757501"/>
              <a:ext cx="288400" cy="201041"/>
            </a:xfrm>
            <a:custGeom>
              <a:avLst/>
              <a:gdLst/>
              <a:ahLst/>
              <a:cxnLst/>
              <a:rect l="l" t="t" r="r" b="b"/>
              <a:pathLst>
                <a:path w="288400" h="201041" extrusionOk="0">
                  <a:moveTo>
                    <a:pt x="34785" y="200401"/>
                  </a:moveTo>
                  <a:lnTo>
                    <a:pt x="9276" y="63819"/>
                  </a:lnTo>
                  <a:cubicBezTo>
                    <a:pt x="8699" y="60743"/>
                    <a:pt x="10750" y="57794"/>
                    <a:pt x="13763" y="57218"/>
                  </a:cubicBezTo>
                  <a:lnTo>
                    <a:pt x="268276" y="9661"/>
                  </a:lnTo>
                  <a:cubicBezTo>
                    <a:pt x="271352" y="9084"/>
                    <a:pt x="274300" y="11135"/>
                    <a:pt x="274877" y="14147"/>
                  </a:cubicBezTo>
                  <a:lnTo>
                    <a:pt x="280068" y="41771"/>
                  </a:lnTo>
                  <a:lnTo>
                    <a:pt x="288400" y="40233"/>
                  </a:lnTo>
                  <a:lnTo>
                    <a:pt x="282376" y="8122"/>
                  </a:lnTo>
                  <a:cubicBezTo>
                    <a:pt x="281350" y="2739"/>
                    <a:pt x="276159" y="-850"/>
                    <a:pt x="270775" y="175"/>
                  </a:cubicBezTo>
                  <a:lnTo>
                    <a:pt x="8122" y="49206"/>
                  </a:lnTo>
                  <a:cubicBezTo>
                    <a:pt x="2739" y="50231"/>
                    <a:pt x="-850" y="55423"/>
                    <a:pt x="175" y="60807"/>
                  </a:cubicBezTo>
                  <a:lnTo>
                    <a:pt x="26389" y="201042"/>
                  </a:lnTo>
                  <a:cubicBezTo>
                    <a:pt x="28504" y="200914"/>
                    <a:pt x="31324" y="200657"/>
                    <a:pt x="34849" y="200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30"/>
            <p:cNvSpPr/>
            <p:nvPr/>
          </p:nvSpPr>
          <p:spPr>
            <a:xfrm>
              <a:off x="6887481" y="1875582"/>
              <a:ext cx="14356" cy="53517"/>
            </a:xfrm>
            <a:custGeom>
              <a:avLst/>
              <a:gdLst/>
              <a:ahLst/>
              <a:cxnLst/>
              <a:rect l="l" t="t" r="r" b="b"/>
              <a:pathLst>
                <a:path w="14356" h="53517" extrusionOk="0">
                  <a:moveTo>
                    <a:pt x="12178" y="35956"/>
                  </a:moveTo>
                  <a:cubicBezTo>
                    <a:pt x="11537" y="32751"/>
                    <a:pt x="10768" y="29419"/>
                    <a:pt x="9871" y="26022"/>
                  </a:cubicBezTo>
                  <a:cubicBezTo>
                    <a:pt x="8973" y="22689"/>
                    <a:pt x="7947" y="19356"/>
                    <a:pt x="6922" y="16280"/>
                  </a:cubicBezTo>
                  <a:cubicBezTo>
                    <a:pt x="5897" y="13203"/>
                    <a:pt x="4807" y="10319"/>
                    <a:pt x="3781" y="7947"/>
                  </a:cubicBezTo>
                  <a:cubicBezTo>
                    <a:pt x="1795" y="3076"/>
                    <a:pt x="0" y="0"/>
                    <a:pt x="0" y="0"/>
                  </a:cubicBezTo>
                  <a:cubicBezTo>
                    <a:pt x="0" y="0"/>
                    <a:pt x="0" y="3589"/>
                    <a:pt x="705" y="8781"/>
                  </a:cubicBezTo>
                  <a:cubicBezTo>
                    <a:pt x="1026" y="11409"/>
                    <a:pt x="1538" y="14357"/>
                    <a:pt x="2179" y="17561"/>
                  </a:cubicBezTo>
                  <a:cubicBezTo>
                    <a:pt x="2820" y="20766"/>
                    <a:pt x="3590" y="24163"/>
                    <a:pt x="4486" y="27496"/>
                  </a:cubicBezTo>
                  <a:cubicBezTo>
                    <a:pt x="5384" y="30829"/>
                    <a:pt x="6409" y="34161"/>
                    <a:pt x="7435" y="37238"/>
                  </a:cubicBezTo>
                  <a:cubicBezTo>
                    <a:pt x="8461" y="40314"/>
                    <a:pt x="9550" y="43198"/>
                    <a:pt x="10575" y="45570"/>
                  </a:cubicBezTo>
                  <a:cubicBezTo>
                    <a:pt x="12562" y="50441"/>
                    <a:pt x="14357" y="53518"/>
                    <a:pt x="14357" y="53518"/>
                  </a:cubicBezTo>
                  <a:cubicBezTo>
                    <a:pt x="14357" y="53518"/>
                    <a:pt x="14357" y="49928"/>
                    <a:pt x="13652" y="44737"/>
                  </a:cubicBezTo>
                  <a:cubicBezTo>
                    <a:pt x="13331" y="42109"/>
                    <a:pt x="12819" y="39161"/>
                    <a:pt x="12178" y="3595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30"/>
            <p:cNvSpPr/>
            <p:nvPr/>
          </p:nvSpPr>
          <p:spPr>
            <a:xfrm>
              <a:off x="6928051" y="1058848"/>
              <a:ext cx="139274" cy="26021"/>
            </a:xfrm>
            <a:custGeom>
              <a:avLst/>
              <a:gdLst/>
              <a:ahLst/>
              <a:cxnLst/>
              <a:rect l="l" t="t" r="r" b="b"/>
              <a:pathLst>
                <a:path w="139274" h="26021" extrusionOk="0">
                  <a:moveTo>
                    <a:pt x="117290" y="2884"/>
                  </a:moveTo>
                  <a:cubicBezTo>
                    <a:pt x="110688" y="3846"/>
                    <a:pt x="103062" y="5063"/>
                    <a:pt x="94858" y="6409"/>
                  </a:cubicBezTo>
                  <a:cubicBezTo>
                    <a:pt x="86654" y="7755"/>
                    <a:pt x="77937" y="9358"/>
                    <a:pt x="69221" y="10960"/>
                  </a:cubicBezTo>
                  <a:cubicBezTo>
                    <a:pt x="60504" y="12626"/>
                    <a:pt x="51852" y="14293"/>
                    <a:pt x="43712" y="15959"/>
                  </a:cubicBezTo>
                  <a:cubicBezTo>
                    <a:pt x="35572" y="17626"/>
                    <a:pt x="28009" y="19292"/>
                    <a:pt x="21536" y="20766"/>
                  </a:cubicBezTo>
                  <a:cubicBezTo>
                    <a:pt x="15062" y="22240"/>
                    <a:pt x="9678" y="23586"/>
                    <a:pt x="5897" y="24483"/>
                  </a:cubicBezTo>
                  <a:cubicBezTo>
                    <a:pt x="2116" y="25381"/>
                    <a:pt x="0" y="26022"/>
                    <a:pt x="0" y="26022"/>
                  </a:cubicBezTo>
                  <a:cubicBezTo>
                    <a:pt x="0" y="26022"/>
                    <a:pt x="2180" y="25765"/>
                    <a:pt x="6089" y="25317"/>
                  </a:cubicBezTo>
                  <a:cubicBezTo>
                    <a:pt x="9935" y="24804"/>
                    <a:pt x="15447" y="24099"/>
                    <a:pt x="21984" y="23137"/>
                  </a:cubicBezTo>
                  <a:cubicBezTo>
                    <a:pt x="28586" y="22176"/>
                    <a:pt x="36213" y="20958"/>
                    <a:pt x="44417" y="19612"/>
                  </a:cubicBezTo>
                  <a:cubicBezTo>
                    <a:pt x="52621" y="18266"/>
                    <a:pt x="61337" y="16664"/>
                    <a:pt x="70054" y="15062"/>
                  </a:cubicBezTo>
                  <a:cubicBezTo>
                    <a:pt x="78770" y="13395"/>
                    <a:pt x="87487" y="11729"/>
                    <a:pt x="95563" y="10063"/>
                  </a:cubicBezTo>
                  <a:cubicBezTo>
                    <a:pt x="103702" y="8396"/>
                    <a:pt x="111266" y="6730"/>
                    <a:pt x="117738" y="5256"/>
                  </a:cubicBezTo>
                  <a:cubicBezTo>
                    <a:pt x="124212" y="3781"/>
                    <a:pt x="129596" y="2436"/>
                    <a:pt x="133377" y="1538"/>
                  </a:cubicBezTo>
                  <a:cubicBezTo>
                    <a:pt x="137159" y="641"/>
                    <a:pt x="139274" y="0"/>
                    <a:pt x="139274" y="0"/>
                  </a:cubicBezTo>
                  <a:cubicBezTo>
                    <a:pt x="139274" y="0"/>
                    <a:pt x="137095" y="256"/>
                    <a:pt x="133185" y="705"/>
                  </a:cubicBezTo>
                  <a:cubicBezTo>
                    <a:pt x="129340" y="1218"/>
                    <a:pt x="123828" y="1859"/>
                    <a:pt x="117290" y="28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30"/>
            <p:cNvSpPr/>
            <p:nvPr/>
          </p:nvSpPr>
          <p:spPr>
            <a:xfrm>
              <a:off x="7116997" y="969438"/>
              <a:ext cx="5511" cy="21791"/>
            </a:xfrm>
            <a:custGeom>
              <a:avLst/>
              <a:gdLst/>
              <a:ahLst/>
              <a:cxnLst/>
              <a:rect l="l" t="t" r="r" b="b"/>
              <a:pathLst>
                <a:path w="5511" h="21791" extrusionOk="0">
                  <a:moveTo>
                    <a:pt x="2820" y="0"/>
                  </a:moveTo>
                  <a:cubicBezTo>
                    <a:pt x="2820" y="0"/>
                    <a:pt x="1922" y="1346"/>
                    <a:pt x="1217" y="3397"/>
                  </a:cubicBezTo>
                  <a:cubicBezTo>
                    <a:pt x="448" y="5448"/>
                    <a:pt x="0" y="8140"/>
                    <a:pt x="0" y="10896"/>
                  </a:cubicBezTo>
                  <a:cubicBezTo>
                    <a:pt x="0" y="13652"/>
                    <a:pt x="384" y="16344"/>
                    <a:pt x="1153" y="18395"/>
                  </a:cubicBezTo>
                  <a:cubicBezTo>
                    <a:pt x="1794" y="20446"/>
                    <a:pt x="2691" y="21792"/>
                    <a:pt x="2691" y="21792"/>
                  </a:cubicBezTo>
                  <a:cubicBezTo>
                    <a:pt x="2691" y="21792"/>
                    <a:pt x="3653" y="20446"/>
                    <a:pt x="4294" y="18395"/>
                  </a:cubicBezTo>
                  <a:cubicBezTo>
                    <a:pt x="5063" y="16344"/>
                    <a:pt x="5512" y="13588"/>
                    <a:pt x="5512" y="10896"/>
                  </a:cubicBezTo>
                  <a:cubicBezTo>
                    <a:pt x="5512" y="8140"/>
                    <a:pt x="5063" y="5448"/>
                    <a:pt x="4358" y="3397"/>
                  </a:cubicBezTo>
                  <a:cubicBezTo>
                    <a:pt x="3717" y="1346"/>
                    <a:pt x="2820" y="0"/>
                    <a:pt x="2820" y="0"/>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30"/>
            <p:cNvSpPr/>
            <p:nvPr/>
          </p:nvSpPr>
          <p:spPr>
            <a:xfrm>
              <a:off x="6910013" y="1063591"/>
              <a:ext cx="167759" cy="43262"/>
            </a:xfrm>
            <a:custGeom>
              <a:avLst/>
              <a:gdLst/>
              <a:ahLst/>
              <a:cxnLst/>
              <a:rect l="l" t="t" r="r" b="b"/>
              <a:pathLst>
                <a:path w="167759" h="43262" extrusionOk="0">
                  <a:moveTo>
                    <a:pt x="221" y="42365"/>
                  </a:moveTo>
                  <a:lnTo>
                    <a:pt x="413" y="43263"/>
                  </a:lnTo>
                  <a:lnTo>
                    <a:pt x="167759" y="0"/>
                  </a:lnTo>
                  <a:lnTo>
                    <a:pt x="10219" y="29419"/>
                  </a:lnTo>
                  <a:cubicBezTo>
                    <a:pt x="2015" y="30957"/>
                    <a:pt x="-869" y="36469"/>
                    <a:pt x="221" y="423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30"/>
            <p:cNvSpPr/>
            <p:nvPr/>
          </p:nvSpPr>
          <p:spPr>
            <a:xfrm>
              <a:off x="7039445" y="973156"/>
              <a:ext cx="65823" cy="5511"/>
            </a:xfrm>
            <a:custGeom>
              <a:avLst/>
              <a:gdLst/>
              <a:ahLst/>
              <a:cxnLst/>
              <a:rect l="l" t="t" r="r" b="b"/>
              <a:pathLst>
                <a:path w="65823" h="5511" extrusionOk="0">
                  <a:moveTo>
                    <a:pt x="45057" y="449"/>
                  </a:moveTo>
                  <a:cubicBezTo>
                    <a:pt x="41212" y="192"/>
                    <a:pt x="37110" y="64"/>
                    <a:pt x="33008" y="0"/>
                  </a:cubicBezTo>
                  <a:cubicBezTo>
                    <a:pt x="28906" y="0"/>
                    <a:pt x="24804" y="0"/>
                    <a:pt x="20894" y="192"/>
                  </a:cubicBezTo>
                  <a:cubicBezTo>
                    <a:pt x="17049" y="320"/>
                    <a:pt x="13460" y="577"/>
                    <a:pt x="10320" y="961"/>
                  </a:cubicBezTo>
                  <a:cubicBezTo>
                    <a:pt x="4166" y="1538"/>
                    <a:pt x="0" y="2436"/>
                    <a:pt x="0" y="2436"/>
                  </a:cubicBezTo>
                  <a:cubicBezTo>
                    <a:pt x="0" y="2436"/>
                    <a:pt x="4102" y="3397"/>
                    <a:pt x="10255" y="4102"/>
                  </a:cubicBezTo>
                  <a:cubicBezTo>
                    <a:pt x="13332" y="4486"/>
                    <a:pt x="16921" y="4807"/>
                    <a:pt x="20766" y="5063"/>
                  </a:cubicBezTo>
                  <a:cubicBezTo>
                    <a:pt x="24612" y="5320"/>
                    <a:pt x="28714" y="5512"/>
                    <a:pt x="32815" y="5512"/>
                  </a:cubicBezTo>
                  <a:cubicBezTo>
                    <a:pt x="36918" y="5512"/>
                    <a:pt x="41020" y="5512"/>
                    <a:pt x="44929" y="5320"/>
                  </a:cubicBezTo>
                  <a:cubicBezTo>
                    <a:pt x="48775" y="5192"/>
                    <a:pt x="52364" y="4935"/>
                    <a:pt x="55505" y="4551"/>
                  </a:cubicBezTo>
                  <a:cubicBezTo>
                    <a:pt x="61657" y="3974"/>
                    <a:pt x="65823" y="3076"/>
                    <a:pt x="65823" y="3076"/>
                  </a:cubicBezTo>
                  <a:cubicBezTo>
                    <a:pt x="65823" y="3076"/>
                    <a:pt x="61721" y="2115"/>
                    <a:pt x="55569" y="1410"/>
                  </a:cubicBezTo>
                  <a:cubicBezTo>
                    <a:pt x="52492" y="1025"/>
                    <a:pt x="48903" y="705"/>
                    <a:pt x="45057" y="449"/>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30"/>
            <p:cNvSpPr/>
            <p:nvPr/>
          </p:nvSpPr>
          <p:spPr>
            <a:xfrm>
              <a:off x="6896326" y="1130183"/>
              <a:ext cx="30956" cy="728093"/>
            </a:xfrm>
            <a:custGeom>
              <a:avLst/>
              <a:gdLst/>
              <a:ahLst/>
              <a:cxnLst/>
              <a:rect l="l" t="t" r="r" b="b"/>
              <a:pathLst>
                <a:path w="30956" h="728093" extrusionOk="0">
                  <a:moveTo>
                    <a:pt x="18266" y="364175"/>
                  </a:moveTo>
                  <a:cubicBezTo>
                    <a:pt x="20061" y="318669"/>
                    <a:pt x="21920" y="273163"/>
                    <a:pt x="23586" y="230478"/>
                  </a:cubicBezTo>
                  <a:cubicBezTo>
                    <a:pt x="25316" y="187792"/>
                    <a:pt x="26470" y="147990"/>
                    <a:pt x="27688" y="113829"/>
                  </a:cubicBezTo>
                  <a:cubicBezTo>
                    <a:pt x="28906" y="79667"/>
                    <a:pt x="29547" y="51210"/>
                    <a:pt x="30187" y="31277"/>
                  </a:cubicBezTo>
                  <a:cubicBezTo>
                    <a:pt x="30701" y="11344"/>
                    <a:pt x="30957" y="0"/>
                    <a:pt x="30957" y="0"/>
                  </a:cubicBezTo>
                  <a:cubicBezTo>
                    <a:pt x="30957" y="0"/>
                    <a:pt x="30252" y="11344"/>
                    <a:pt x="29098" y="31277"/>
                  </a:cubicBezTo>
                  <a:cubicBezTo>
                    <a:pt x="28009" y="51146"/>
                    <a:pt x="26278" y="79603"/>
                    <a:pt x="24547" y="113701"/>
                  </a:cubicBezTo>
                  <a:cubicBezTo>
                    <a:pt x="22881" y="147798"/>
                    <a:pt x="20638" y="187600"/>
                    <a:pt x="18715" y="230285"/>
                  </a:cubicBezTo>
                  <a:cubicBezTo>
                    <a:pt x="16792" y="272971"/>
                    <a:pt x="14742" y="318413"/>
                    <a:pt x="12690" y="363919"/>
                  </a:cubicBezTo>
                  <a:cubicBezTo>
                    <a:pt x="10895" y="409425"/>
                    <a:pt x="9037" y="454931"/>
                    <a:pt x="7371" y="497616"/>
                  </a:cubicBezTo>
                  <a:cubicBezTo>
                    <a:pt x="5640" y="540302"/>
                    <a:pt x="4486" y="580104"/>
                    <a:pt x="3269" y="614265"/>
                  </a:cubicBezTo>
                  <a:cubicBezTo>
                    <a:pt x="2051" y="648427"/>
                    <a:pt x="1410" y="676884"/>
                    <a:pt x="769" y="696817"/>
                  </a:cubicBezTo>
                  <a:cubicBezTo>
                    <a:pt x="257" y="716750"/>
                    <a:pt x="0" y="728094"/>
                    <a:pt x="0" y="728094"/>
                  </a:cubicBezTo>
                  <a:cubicBezTo>
                    <a:pt x="0" y="728094"/>
                    <a:pt x="705" y="716750"/>
                    <a:pt x="1859" y="696817"/>
                  </a:cubicBezTo>
                  <a:cubicBezTo>
                    <a:pt x="2948" y="676948"/>
                    <a:pt x="4679" y="648491"/>
                    <a:pt x="6409" y="614393"/>
                  </a:cubicBezTo>
                  <a:cubicBezTo>
                    <a:pt x="8076" y="580296"/>
                    <a:pt x="10319" y="540494"/>
                    <a:pt x="12242" y="497809"/>
                  </a:cubicBezTo>
                  <a:cubicBezTo>
                    <a:pt x="14164" y="455123"/>
                    <a:pt x="16216" y="409681"/>
                    <a:pt x="18330" y="3641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30"/>
            <p:cNvSpPr/>
            <p:nvPr/>
          </p:nvSpPr>
          <p:spPr>
            <a:xfrm>
              <a:off x="7410286" y="973925"/>
              <a:ext cx="5511" cy="21791"/>
            </a:xfrm>
            <a:custGeom>
              <a:avLst/>
              <a:gdLst/>
              <a:ahLst/>
              <a:cxnLst/>
              <a:rect l="l" t="t" r="r" b="b"/>
              <a:pathLst>
                <a:path w="5511" h="21791" extrusionOk="0">
                  <a:moveTo>
                    <a:pt x="2820" y="0"/>
                  </a:moveTo>
                  <a:cubicBezTo>
                    <a:pt x="2820" y="0"/>
                    <a:pt x="1922" y="1346"/>
                    <a:pt x="1217" y="3397"/>
                  </a:cubicBezTo>
                  <a:cubicBezTo>
                    <a:pt x="448" y="5448"/>
                    <a:pt x="0" y="8140"/>
                    <a:pt x="0" y="10896"/>
                  </a:cubicBezTo>
                  <a:cubicBezTo>
                    <a:pt x="0" y="13652"/>
                    <a:pt x="384" y="16344"/>
                    <a:pt x="1153" y="18395"/>
                  </a:cubicBezTo>
                  <a:cubicBezTo>
                    <a:pt x="1794" y="20446"/>
                    <a:pt x="2691" y="21792"/>
                    <a:pt x="2691" y="21792"/>
                  </a:cubicBezTo>
                  <a:cubicBezTo>
                    <a:pt x="2691" y="21792"/>
                    <a:pt x="3653" y="20446"/>
                    <a:pt x="4294" y="18395"/>
                  </a:cubicBezTo>
                  <a:cubicBezTo>
                    <a:pt x="5063" y="16344"/>
                    <a:pt x="5512" y="13652"/>
                    <a:pt x="5512" y="10896"/>
                  </a:cubicBezTo>
                  <a:cubicBezTo>
                    <a:pt x="5512" y="8140"/>
                    <a:pt x="5063" y="5448"/>
                    <a:pt x="4358" y="3397"/>
                  </a:cubicBezTo>
                  <a:cubicBezTo>
                    <a:pt x="3717" y="1346"/>
                    <a:pt x="2820" y="0"/>
                    <a:pt x="2820" y="0"/>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30"/>
            <p:cNvSpPr/>
            <p:nvPr/>
          </p:nvSpPr>
          <p:spPr>
            <a:xfrm>
              <a:off x="7293508" y="972323"/>
              <a:ext cx="5511" cy="21791"/>
            </a:xfrm>
            <a:custGeom>
              <a:avLst/>
              <a:gdLst/>
              <a:ahLst/>
              <a:cxnLst/>
              <a:rect l="l" t="t" r="r" b="b"/>
              <a:pathLst>
                <a:path w="5511" h="21791" extrusionOk="0">
                  <a:moveTo>
                    <a:pt x="2820" y="0"/>
                  </a:moveTo>
                  <a:cubicBezTo>
                    <a:pt x="2820" y="0"/>
                    <a:pt x="1923" y="1346"/>
                    <a:pt x="1218" y="3397"/>
                  </a:cubicBezTo>
                  <a:cubicBezTo>
                    <a:pt x="449" y="5448"/>
                    <a:pt x="0" y="8204"/>
                    <a:pt x="0" y="10896"/>
                  </a:cubicBezTo>
                  <a:cubicBezTo>
                    <a:pt x="0" y="13652"/>
                    <a:pt x="385" y="16344"/>
                    <a:pt x="1154" y="18395"/>
                  </a:cubicBezTo>
                  <a:cubicBezTo>
                    <a:pt x="1795" y="20446"/>
                    <a:pt x="2692" y="21792"/>
                    <a:pt x="2692" y="21792"/>
                  </a:cubicBezTo>
                  <a:cubicBezTo>
                    <a:pt x="2692" y="21792"/>
                    <a:pt x="3654" y="20446"/>
                    <a:pt x="4294" y="18395"/>
                  </a:cubicBezTo>
                  <a:cubicBezTo>
                    <a:pt x="5064" y="16344"/>
                    <a:pt x="5512" y="13652"/>
                    <a:pt x="5512" y="10896"/>
                  </a:cubicBezTo>
                  <a:cubicBezTo>
                    <a:pt x="5512" y="8140"/>
                    <a:pt x="5064" y="5448"/>
                    <a:pt x="4359" y="3397"/>
                  </a:cubicBezTo>
                  <a:cubicBezTo>
                    <a:pt x="3718" y="1346"/>
                    <a:pt x="2820" y="0"/>
                    <a:pt x="282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30"/>
            <p:cNvSpPr/>
            <p:nvPr/>
          </p:nvSpPr>
          <p:spPr>
            <a:xfrm>
              <a:off x="7139237" y="975655"/>
              <a:ext cx="141388" cy="6986"/>
            </a:xfrm>
            <a:custGeom>
              <a:avLst/>
              <a:gdLst/>
              <a:ahLst/>
              <a:cxnLst/>
              <a:rect l="l" t="t" r="r" b="b"/>
              <a:pathLst>
                <a:path w="141388" h="6986" extrusionOk="0">
                  <a:moveTo>
                    <a:pt x="96652" y="833"/>
                  </a:moveTo>
                  <a:cubicBezTo>
                    <a:pt x="92485" y="705"/>
                    <a:pt x="88256" y="449"/>
                    <a:pt x="83897" y="385"/>
                  </a:cubicBezTo>
                  <a:cubicBezTo>
                    <a:pt x="79539" y="256"/>
                    <a:pt x="75117" y="192"/>
                    <a:pt x="70695" y="64"/>
                  </a:cubicBezTo>
                  <a:cubicBezTo>
                    <a:pt x="66272" y="64"/>
                    <a:pt x="61850" y="64"/>
                    <a:pt x="57491" y="0"/>
                  </a:cubicBezTo>
                  <a:cubicBezTo>
                    <a:pt x="53133" y="0"/>
                    <a:pt x="48839" y="64"/>
                    <a:pt x="44737" y="128"/>
                  </a:cubicBezTo>
                  <a:cubicBezTo>
                    <a:pt x="36468" y="256"/>
                    <a:pt x="28713" y="513"/>
                    <a:pt x="22112" y="897"/>
                  </a:cubicBezTo>
                  <a:cubicBezTo>
                    <a:pt x="8845" y="1538"/>
                    <a:pt x="0" y="2564"/>
                    <a:pt x="0" y="2564"/>
                  </a:cubicBezTo>
                  <a:cubicBezTo>
                    <a:pt x="0" y="2564"/>
                    <a:pt x="8845" y="3846"/>
                    <a:pt x="22048" y="4807"/>
                  </a:cubicBezTo>
                  <a:cubicBezTo>
                    <a:pt x="28649" y="5320"/>
                    <a:pt x="36404" y="5832"/>
                    <a:pt x="44672" y="6153"/>
                  </a:cubicBezTo>
                  <a:cubicBezTo>
                    <a:pt x="48839" y="6281"/>
                    <a:pt x="53069" y="6537"/>
                    <a:pt x="57427" y="6602"/>
                  </a:cubicBezTo>
                  <a:cubicBezTo>
                    <a:pt x="61786" y="6730"/>
                    <a:pt x="66208" y="6794"/>
                    <a:pt x="70630" y="6922"/>
                  </a:cubicBezTo>
                  <a:cubicBezTo>
                    <a:pt x="75052" y="6922"/>
                    <a:pt x="79475" y="6922"/>
                    <a:pt x="83833" y="6986"/>
                  </a:cubicBezTo>
                  <a:cubicBezTo>
                    <a:pt x="88192" y="6986"/>
                    <a:pt x="92485" y="6922"/>
                    <a:pt x="96587" y="6858"/>
                  </a:cubicBezTo>
                  <a:cubicBezTo>
                    <a:pt x="104856" y="6730"/>
                    <a:pt x="112611" y="6473"/>
                    <a:pt x="119277" y="6089"/>
                  </a:cubicBezTo>
                  <a:cubicBezTo>
                    <a:pt x="132543" y="5448"/>
                    <a:pt x="141388" y="4422"/>
                    <a:pt x="141388" y="4422"/>
                  </a:cubicBezTo>
                  <a:cubicBezTo>
                    <a:pt x="141388" y="4422"/>
                    <a:pt x="132543" y="3141"/>
                    <a:pt x="119341" y="2115"/>
                  </a:cubicBezTo>
                  <a:cubicBezTo>
                    <a:pt x="112739" y="1602"/>
                    <a:pt x="104984" y="1090"/>
                    <a:pt x="96716" y="7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30"/>
            <p:cNvSpPr/>
            <p:nvPr/>
          </p:nvSpPr>
          <p:spPr>
            <a:xfrm>
              <a:off x="7145198" y="1861802"/>
              <a:ext cx="32879" cy="47236"/>
            </a:xfrm>
            <a:custGeom>
              <a:avLst/>
              <a:gdLst/>
              <a:ahLst/>
              <a:cxnLst/>
              <a:rect l="l" t="t" r="r" b="b"/>
              <a:pathLst>
                <a:path w="32879" h="47236" extrusionOk="0">
                  <a:moveTo>
                    <a:pt x="18715" y="22048"/>
                  </a:moveTo>
                  <a:cubicBezTo>
                    <a:pt x="16665" y="19100"/>
                    <a:pt x="14485" y="16215"/>
                    <a:pt x="12370" y="13588"/>
                  </a:cubicBezTo>
                  <a:cubicBezTo>
                    <a:pt x="10255" y="10960"/>
                    <a:pt x="8268" y="8524"/>
                    <a:pt x="6409" y="6473"/>
                  </a:cubicBezTo>
                  <a:cubicBezTo>
                    <a:pt x="2756" y="2435"/>
                    <a:pt x="0" y="0"/>
                    <a:pt x="0" y="0"/>
                  </a:cubicBezTo>
                  <a:cubicBezTo>
                    <a:pt x="0" y="0"/>
                    <a:pt x="1282" y="3461"/>
                    <a:pt x="3846" y="8268"/>
                  </a:cubicBezTo>
                  <a:cubicBezTo>
                    <a:pt x="5128" y="10703"/>
                    <a:pt x="6666" y="13459"/>
                    <a:pt x="8397" y="16344"/>
                  </a:cubicBezTo>
                  <a:cubicBezTo>
                    <a:pt x="10127" y="19228"/>
                    <a:pt x="12114" y="22240"/>
                    <a:pt x="14165" y="25188"/>
                  </a:cubicBezTo>
                  <a:cubicBezTo>
                    <a:pt x="16216" y="28137"/>
                    <a:pt x="18395" y="31021"/>
                    <a:pt x="20510" y="33649"/>
                  </a:cubicBezTo>
                  <a:cubicBezTo>
                    <a:pt x="22625" y="36277"/>
                    <a:pt x="24612" y="38712"/>
                    <a:pt x="26470" y="40763"/>
                  </a:cubicBezTo>
                  <a:cubicBezTo>
                    <a:pt x="30124" y="44801"/>
                    <a:pt x="32880" y="47236"/>
                    <a:pt x="32880" y="47236"/>
                  </a:cubicBezTo>
                  <a:cubicBezTo>
                    <a:pt x="32880" y="47236"/>
                    <a:pt x="31598" y="43775"/>
                    <a:pt x="29034" y="38968"/>
                  </a:cubicBezTo>
                  <a:cubicBezTo>
                    <a:pt x="27753" y="36533"/>
                    <a:pt x="26215" y="33777"/>
                    <a:pt x="24484" y="30893"/>
                  </a:cubicBezTo>
                  <a:cubicBezTo>
                    <a:pt x="22753" y="28009"/>
                    <a:pt x="20766" y="24996"/>
                    <a:pt x="18715" y="220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30"/>
            <p:cNvSpPr/>
            <p:nvPr/>
          </p:nvSpPr>
          <p:spPr>
            <a:xfrm>
              <a:off x="7391635" y="1790980"/>
              <a:ext cx="35058" cy="46659"/>
            </a:xfrm>
            <a:custGeom>
              <a:avLst/>
              <a:gdLst/>
              <a:ahLst/>
              <a:cxnLst/>
              <a:rect l="l" t="t" r="r" b="b"/>
              <a:pathLst>
                <a:path w="35058" h="46659" extrusionOk="0">
                  <a:moveTo>
                    <a:pt x="9229" y="16151"/>
                  </a:moveTo>
                  <a:cubicBezTo>
                    <a:pt x="11088" y="19036"/>
                    <a:pt x="13203" y="21984"/>
                    <a:pt x="15382" y="24932"/>
                  </a:cubicBezTo>
                  <a:cubicBezTo>
                    <a:pt x="17561" y="27816"/>
                    <a:pt x="19869" y="30700"/>
                    <a:pt x="22048" y="33328"/>
                  </a:cubicBezTo>
                  <a:cubicBezTo>
                    <a:pt x="24227" y="35956"/>
                    <a:pt x="26406" y="38328"/>
                    <a:pt x="28329" y="40314"/>
                  </a:cubicBezTo>
                  <a:cubicBezTo>
                    <a:pt x="32111" y="44288"/>
                    <a:pt x="35059" y="46660"/>
                    <a:pt x="35059" y="46660"/>
                  </a:cubicBezTo>
                  <a:cubicBezTo>
                    <a:pt x="35059" y="46660"/>
                    <a:pt x="33585" y="43199"/>
                    <a:pt x="30828" y="38392"/>
                  </a:cubicBezTo>
                  <a:cubicBezTo>
                    <a:pt x="29483" y="36020"/>
                    <a:pt x="27816" y="33264"/>
                    <a:pt x="25893" y="30444"/>
                  </a:cubicBezTo>
                  <a:cubicBezTo>
                    <a:pt x="24035" y="27560"/>
                    <a:pt x="21919" y="24612"/>
                    <a:pt x="19740" y="21663"/>
                  </a:cubicBezTo>
                  <a:cubicBezTo>
                    <a:pt x="17561" y="18715"/>
                    <a:pt x="15254" y="15895"/>
                    <a:pt x="13011" y="13331"/>
                  </a:cubicBezTo>
                  <a:cubicBezTo>
                    <a:pt x="10831" y="10704"/>
                    <a:pt x="8652" y="8332"/>
                    <a:pt x="6729" y="6345"/>
                  </a:cubicBezTo>
                  <a:cubicBezTo>
                    <a:pt x="2948" y="2371"/>
                    <a:pt x="0" y="0"/>
                    <a:pt x="0" y="0"/>
                  </a:cubicBezTo>
                  <a:cubicBezTo>
                    <a:pt x="0" y="0"/>
                    <a:pt x="1474" y="3461"/>
                    <a:pt x="4230" y="8204"/>
                  </a:cubicBezTo>
                  <a:cubicBezTo>
                    <a:pt x="5576" y="10575"/>
                    <a:pt x="7243" y="13331"/>
                    <a:pt x="9165" y="161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30"/>
            <p:cNvSpPr/>
            <p:nvPr/>
          </p:nvSpPr>
          <p:spPr>
            <a:xfrm>
              <a:off x="6949074" y="1121338"/>
              <a:ext cx="201379" cy="714634"/>
            </a:xfrm>
            <a:custGeom>
              <a:avLst/>
              <a:gdLst/>
              <a:ahLst/>
              <a:cxnLst/>
              <a:rect l="l" t="t" r="r" b="b"/>
              <a:pathLst>
                <a:path w="201379" h="714634" extrusionOk="0">
                  <a:moveTo>
                    <a:pt x="201380" y="714635"/>
                  </a:moveTo>
                  <a:cubicBezTo>
                    <a:pt x="201380" y="714635"/>
                    <a:pt x="198432" y="703418"/>
                    <a:pt x="193240" y="683806"/>
                  </a:cubicBezTo>
                  <a:cubicBezTo>
                    <a:pt x="187921" y="664194"/>
                    <a:pt x="180614" y="636121"/>
                    <a:pt x="171384" y="602600"/>
                  </a:cubicBezTo>
                  <a:cubicBezTo>
                    <a:pt x="162155" y="569016"/>
                    <a:pt x="151644" y="529791"/>
                    <a:pt x="139915" y="487938"/>
                  </a:cubicBezTo>
                  <a:cubicBezTo>
                    <a:pt x="128250" y="446022"/>
                    <a:pt x="115752" y="401349"/>
                    <a:pt x="103318" y="356612"/>
                  </a:cubicBezTo>
                  <a:cubicBezTo>
                    <a:pt x="90627" y="312004"/>
                    <a:pt x="77937" y="267331"/>
                    <a:pt x="66016" y="225478"/>
                  </a:cubicBezTo>
                  <a:cubicBezTo>
                    <a:pt x="54095" y="183626"/>
                    <a:pt x="42622" y="144657"/>
                    <a:pt x="32944" y="111265"/>
                  </a:cubicBezTo>
                  <a:cubicBezTo>
                    <a:pt x="23266" y="77809"/>
                    <a:pt x="14870" y="50056"/>
                    <a:pt x="9166" y="30572"/>
                  </a:cubicBezTo>
                  <a:cubicBezTo>
                    <a:pt x="3333" y="11152"/>
                    <a:pt x="0" y="0"/>
                    <a:pt x="0" y="0"/>
                  </a:cubicBezTo>
                  <a:cubicBezTo>
                    <a:pt x="0" y="0"/>
                    <a:pt x="2949" y="11216"/>
                    <a:pt x="8140" y="30829"/>
                  </a:cubicBezTo>
                  <a:cubicBezTo>
                    <a:pt x="13459" y="50441"/>
                    <a:pt x="20766" y="78514"/>
                    <a:pt x="29996" y="112034"/>
                  </a:cubicBezTo>
                  <a:cubicBezTo>
                    <a:pt x="39225" y="145619"/>
                    <a:pt x="49736" y="184844"/>
                    <a:pt x="61465" y="226696"/>
                  </a:cubicBezTo>
                  <a:cubicBezTo>
                    <a:pt x="73130" y="268613"/>
                    <a:pt x="85628" y="313286"/>
                    <a:pt x="98062" y="358022"/>
                  </a:cubicBezTo>
                  <a:cubicBezTo>
                    <a:pt x="110753" y="402631"/>
                    <a:pt x="123443" y="447304"/>
                    <a:pt x="135364" y="489156"/>
                  </a:cubicBezTo>
                  <a:cubicBezTo>
                    <a:pt x="147221" y="531009"/>
                    <a:pt x="158758" y="569977"/>
                    <a:pt x="168436" y="603369"/>
                  </a:cubicBezTo>
                  <a:cubicBezTo>
                    <a:pt x="178114" y="636826"/>
                    <a:pt x="186510" y="664578"/>
                    <a:pt x="192214" y="684062"/>
                  </a:cubicBezTo>
                  <a:cubicBezTo>
                    <a:pt x="198047" y="703482"/>
                    <a:pt x="201380" y="714635"/>
                    <a:pt x="201380" y="7146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30"/>
            <p:cNvSpPr/>
            <p:nvPr/>
          </p:nvSpPr>
          <p:spPr>
            <a:xfrm>
              <a:off x="7070017" y="1118262"/>
              <a:ext cx="316746" cy="646055"/>
            </a:xfrm>
            <a:custGeom>
              <a:avLst/>
              <a:gdLst/>
              <a:ahLst/>
              <a:cxnLst/>
              <a:rect l="l" t="t" r="r" b="b"/>
              <a:pathLst>
                <a:path w="316746" h="646055" extrusionOk="0">
                  <a:moveTo>
                    <a:pt x="0" y="0"/>
                  </a:moveTo>
                  <a:cubicBezTo>
                    <a:pt x="0" y="0"/>
                    <a:pt x="4807" y="10191"/>
                    <a:pt x="13139" y="28009"/>
                  </a:cubicBezTo>
                  <a:cubicBezTo>
                    <a:pt x="21599" y="45762"/>
                    <a:pt x="33456" y="71271"/>
                    <a:pt x="48134" y="101651"/>
                  </a:cubicBezTo>
                  <a:cubicBezTo>
                    <a:pt x="62747" y="132031"/>
                    <a:pt x="79668" y="167603"/>
                    <a:pt x="98126" y="205481"/>
                  </a:cubicBezTo>
                  <a:cubicBezTo>
                    <a:pt x="116585" y="243360"/>
                    <a:pt x="136261" y="283803"/>
                    <a:pt x="155938" y="324245"/>
                  </a:cubicBezTo>
                  <a:cubicBezTo>
                    <a:pt x="175871" y="364560"/>
                    <a:pt x="195740" y="404874"/>
                    <a:pt x="214391" y="442689"/>
                  </a:cubicBezTo>
                  <a:cubicBezTo>
                    <a:pt x="233041" y="480504"/>
                    <a:pt x="250795" y="515626"/>
                    <a:pt x="265857" y="545814"/>
                  </a:cubicBezTo>
                  <a:cubicBezTo>
                    <a:pt x="280919" y="576002"/>
                    <a:pt x="293802" y="600998"/>
                    <a:pt x="302646" y="618559"/>
                  </a:cubicBezTo>
                  <a:cubicBezTo>
                    <a:pt x="311619" y="636057"/>
                    <a:pt x="316747" y="646055"/>
                    <a:pt x="316747" y="646055"/>
                  </a:cubicBezTo>
                  <a:cubicBezTo>
                    <a:pt x="316747" y="646055"/>
                    <a:pt x="312004" y="635864"/>
                    <a:pt x="303608" y="618047"/>
                  </a:cubicBezTo>
                  <a:cubicBezTo>
                    <a:pt x="295148" y="600293"/>
                    <a:pt x="283291" y="574784"/>
                    <a:pt x="268613" y="544404"/>
                  </a:cubicBezTo>
                  <a:cubicBezTo>
                    <a:pt x="254000" y="514024"/>
                    <a:pt x="237143" y="478453"/>
                    <a:pt x="218620" y="440574"/>
                  </a:cubicBezTo>
                  <a:cubicBezTo>
                    <a:pt x="200162" y="402695"/>
                    <a:pt x="180486" y="362252"/>
                    <a:pt x="160809" y="321810"/>
                  </a:cubicBezTo>
                  <a:cubicBezTo>
                    <a:pt x="140876" y="281496"/>
                    <a:pt x="121007" y="241181"/>
                    <a:pt x="102356" y="203366"/>
                  </a:cubicBezTo>
                  <a:cubicBezTo>
                    <a:pt x="83706" y="165552"/>
                    <a:pt x="65952" y="130429"/>
                    <a:pt x="50890" y="100241"/>
                  </a:cubicBezTo>
                  <a:cubicBezTo>
                    <a:pt x="35828" y="70053"/>
                    <a:pt x="22946" y="45057"/>
                    <a:pt x="14101" y="27496"/>
                  </a:cubicBezTo>
                  <a:cubicBezTo>
                    <a:pt x="5128" y="9998"/>
                    <a:pt x="0" y="0"/>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30"/>
            <p:cNvSpPr/>
            <p:nvPr/>
          </p:nvSpPr>
          <p:spPr>
            <a:xfrm>
              <a:off x="6922604" y="1085062"/>
              <a:ext cx="160103" cy="29931"/>
            </a:xfrm>
            <a:custGeom>
              <a:avLst/>
              <a:gdLst/>
              <a:ahLst/>
              <a:cxnLst/>
              <a:rect l="l" t="t" r="r" b="b"/>
              <a:pathLst>
                <a:path w="160103" h="29931" extrusionOk="0">
                  <a:moveTo>
                    <a:pt x="109022" y="7050"/>
                  </a:moveTo>
                  <a:cubicBezTo>
                    <a:pt x="104343" y="7883"/>
                    <a:pt x="99472" y="8589"/>
                    <a:pt x="94537" y="9550"/>
                  </a:cubicBezTo>
                  <a:cubicBezTo>
                    <a:pt x="89602" y="10447"/>
                    <a:pt x="84603" y="11344"/>
                    <a:pt x="79604" y="12242"/>
                  </a:cubicBezTo>
                  <a:cubicBezTo>
                    <a:pt x="74604" y="13203"/>
                    <a:pt x="69605" y="14165"/>
                    <a:pt x="64670" y="15126"/>
                  </a:cubicBezTo>
                  <a:cubicBezTo>
                    <a:pt x="59735" y="16087"/>
                    <a:pt x="54928" y="17113"/>
                    <a:pt x="50249" y="18074"/>
                  </a:cubicBezTo>
                  <a:cubicBezTo>
                    <a:pt x="40891" y="19997"/>
                    <a:pt x="32175" y="21920"/>
                    <a:pt x="24740" y="23714"/>
                  </a:cubicBezTo>
                  <a:cubicBezTo>
                    <a:pt x="9871" y="27175"/>
                    <a:pt x="0" y="29931"/>
                    <a:pt x="0" y="29931"/>
                  </a:cubicBezTo>
                  <a:cubicBezTo>
                    <a:pt x="0" y="29931"/>
                    <a:pt x="10191" y="28970"/>
                    <a:pt x="25317" y="26791"/>
                  </a:cubicBezTo>
                  <a:cubicBezTo>
                    <a:pt x="32880" y="25765"/>
                    <a:pt x="41660" y="24419"/>
                    <a:pt x="51082" y="22817"/>
                  </a:cubicBezTo>
                  <a:cubicBezTo>
                    <a:pt x="55761" y="21984"/>
                    <a:pt x="60632" y="21279"/>
                    <a:pt x="65567" y="20382"/>
                  </a:cubicBezTo>
                  <a:cubicBezTo>
                    <a:pt x="70502" y="19484"/>
                    <a:pt x="75501" y="18587"/>
                    <a:pt x="80501" y="17690"/>
                  </a:cubicBezTo>
                  <a:cubicBezTo>
                    <a:pt x="85500" y="16728"/>
                    <a:pt x="90499" y="15767"/>
                    <a:pt x="95434" y="14806"/>
                  </a:cubicBezTo>
                  <a:cubicBezTo>
                    <a:pt x="100370" y="13908"/>
                    <a:pt x="105176" y="12819"/>
                    <a:pt x="109855" y="11857"/>
                  </a:cubicBezTo>
                  <a:cubicBezTo>
                    <a:pt x="119212" y="9934"/>
                    <a:pt x="127866" y="8012"/>
                    <a:pt x="135364" y="6217"/>
                  </a:cubicBezTo>
                  <a:cubicBezTo>
                    <a:pt x="150234" y="2756"/>
                    <a:pt x="160104" y="0"/>
                    <a:pt x="160104" y="0"/>
                  </a:cubicBezTo>
                  <a:cubicBezTo>
                    <a:pt x="160104" y="0"/>
                    <a:pt x="149913" y="961"/>
                    <a:pt x="134787" y="3141"/>
                  </a:cubicBezTo>
                  <a:cubicBezTo>
                    <a:pt x="127224" y="4166"/>
                    <a:pt x="118379" y="5512"/>
                    <a:pt x="109022" y="71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30"/>
            <p:cNvSpPr/>
            <p:nvPr/>
          </p:nvSpPr>
          <p:spPr>
            <a:xfrm>
              <a:off x="7105028" y="542602"/>
              <a:ext cx="69636" cy="63045"/>
            </a:xfrm>
            <a:custGeom>
              <a:avLst/>
              <a:gdLst/>
              <a:ahLst/>
              <a:cxnLst/>
              <a:rect l="l" t="t" r="r" b="b"/>
              <a:pathLst>
                <a:path w="69636" h="63045" extrusionOk="0">
                  <a:moveTo>
                    <a:pt x="6137" y="53688"/>
                  </a:moveTo>
                  <a:cubicBezTo>
                    <a:pt x="6970" y="54970"/>
                    <a:pt x="7996" y="55995"/>
                    <a:pt x="8829" y="56957"/>
                  </a:cubicBezTo>
                  <a:cubicBezTo>
                    <a:pt x="9726" y="57854"/>
                    <a:pt x="10623" y="58687"/>
                    <a:pt x="11456" y="59392"/>
                  </a:cubicBezTo>
                  <a:cubicBezTo>
                    <a:pt x="13187" y="60738"/>
                    <a:pt x="14532" y="61636"/>
                    <a:pt x="15558" y="62212"/>
                  </a:cubicBezTo>
                  <a:cubicBezTo>
                    <a:pt x="16520" y="62789"/>
                    <a:pt x="17032" y="63046"/>
                    <a:pt x="17032" y="63046"/>
                  </a:cubicBezTo>
                  <a:cubicBezTo>
                    <a:pt x="17032" y="63046"/>
                    <a:pt x="16584" y="62597"/>
                    <a:pt x="15815" y="61828"/>
                  </a:cubicBezTo>
                  <a:cubicBezTo>
                    <a:pt x="14982" y="61059"/>
                    <a:pt x="13956" y="59777"/>
                    <a:pt x="12610" y="58239"/>
                  </a:cubicBezTo>
                  <a:cubicBezTo>
                    <a:pt x="12034" y="57405"/>
                    <a:pt x="11392" y="56508"/>
                    <a:pt x="10687" y="55483"/>
                  </a:cubicBezTo>
                  <a:cubicBezTo>
                    <a:pt x="10110" y="54393"/>
                    <a:pt x="9341" y="53368"/>
                    <a:pt x="8829" y="52022"/>
                  </a:cubicBezTo>
                  <a:cubicBezTo>
                    <a:pt x="7611" y="49522"/>
                    <a:pt x="6713" y="46510"/>
                    <a:pt x="6137" y="43305"/>
                  </a:cubicBezTo>
                  <a:cubicBezTo>
                    <a:pt x="5624" y="40036"/>
                    <a:pt x="5624" y="36447"/>
                    <a:pt x="6265" y="32794"/>
                  </a:cubicBezTo>
                  <a:cubicBezTo>
                    <a:pt x="6906" y="29141"/>
                    <a:pt x="8316" y="25487"/>
                    <a:pt x="10431" y="22090"/>
                  </a:cubicBezTo>
                  <a:cubicBezTo>
                    <a:pt x="11008" y="21321"/>
                    <a:pt x="11520" y="20296"/>
                    <a:pt x="12097" y="19719"/>
                  </a:cubicBezTo>
                  <a:cubicBezTo>
                    <a:pt x="12803" y="18886"/>
                    <a:pt x="13572" y="17796"/>
                    <a:pt x="14212" y="17219"/>
                  </a:cubicBezTo>
                  <a:cubicBezTo>
                    <a:pt x="14917" y="16578"/>
                    <a:pt x="15494" y="15873"/>
                    <a:pt x="16327" y="15232"/>
                  </a:cubicBezTo>
                  <a:cubicBezTo>
                    <a:pt x="17096" y="14591"/>
                    <a:pt x="17865" y="13886"/>
                    <a:pt x="18763" y="13374"/>
                  </a:cubicBezTo>
                  <a:cubicBezTo>
                    <a:pt x="22096" y="11002"/>
                    <a:pt x="26070" y="9400"/>
                    <a:pt x="30107" y="8631"/>
                  </a:cubicBezTo>
                  <a:cubicBezTo>
                    <a:pt x="34209" y="7862"/>
                    <a:pt x="38440" y="7990"/>
                    <a:pt x="42413" y="8951"/>
                  </a:cubicBezTo>
                  <a:cubicBezTo>
                    <a:pt x="46387" y="9977"/>
                    <a:pt x="50104" y="11579"/>
                    <a:pt x="53373" y="14143"/>
                  </a:cubicBezTo>
                  <a:cubicBezTo>
                    <a:pt x="56385" y="16450"/>
                    <a:pt x="59077" y="19398"/>
                    <a:pt x="61000" y="22539"/>
                  </a:cubicBezTo>
                  <a:cubicBezTo>
                    <a:pt x="62923" y="25744"/>
                    <a:pt x="64204" y="29076"/>
                    <a:pt x="64910" y="32345"/>
                  </a:cubicBezTo>
                  <a:cubicBezTo>
                    <a:pt x="65551" y="35614"/>
                    <a:pt x="65807" y="38690"/>
                    <a:pt x="65551" y="41446"/>
                  </a:cubicBezTo>
                  <a:cubicBezTo>
                    <a:pt x="65551" y="42856"/>
                    <a:pt x="65166" y="44074"/>
                    <a:pt x="65038" y="45292"/>
                  </a:cubicBezTo>
                  <a:cubicBezTo>
                    <a:pt x="64782" y="46510"/>
                    <a:pt x="64525" y="47535"/>
                    <a:pt x="64269" y="48561"/>
                  </a:cubicBezTo>
                  <a:cubicBezTo>
                    <a:pt x="63564" y="50483"/>
                    <a:pt x="63115" y="52086"/>
                    <a:pt x="62602" y="53047"/>
                  </a:cubicBezTo>
                  <a:cubicBezTo>
                    <a:pt x="62154" y="54073"/>
                    <a:pt x="61897" y="54649"/>
                    <a:pt x="61897" y="54649"/>
                  </a:cubicBezTo>
                  <a:cubicBezTo>
                    <a:pt x="61897" y="54649"/>
                    <a:pt x="62282" y="54201"/>
                    <a:pt x="62987" y="53303"/>
                  </a:cubicBezTo>
                  <a:cubicBezTo>
                    <a:pt x="63756" y="52470"/>
                    <a:pt x="64718" y="51060"/>
                    <a:pt x="65807" y="49202"/>
                  </a:cubicBezTo>
                  <a:cubicBezTo>
                    <a:pt x="66256" y="48240"/>
                    <a:pt x="66832" y="47151"/>
                    <a:pt x="67345" y="45997"/>
                  </a:cubicBezTo>
                  <a:cubicBezTo>
                    <a:pt x="67794" y="44779"/>
                    <a:pt x="68371" y="43433"/>
                    <a:pt x="68627" y="41959"/>
                  </a:cubicBezTo>
                  <a:cubicBezTo>
                    <a:pt x="69460" y="39011"/>
                    <a:pt x="69845" y="35486"/>
                    <a:pt x="69525" y="31704"/>
                  </a:cubicBezTo>
                  <a:cubicBezTo>
                    <a:pt x="69076" y="24077"/>
                    <a:pt x="65551" y="14976"/>
                    <a:pt x="57731" y="8374"/>
                  </a:cubicBezTo>
                  <a:cubicBezTo>
                    <a:pt x="54142" y="5298"/>
                    <a:pt x="49399" y="2542"/>
                    <a:pt x="44336" y="1260"/>
                  </a:cubicBezTo>
                  <a:cubicBezTo>
                    <a:pt x="39273" y="-86"/>
                    <a:pt x="33760" y="-406"/>
                    <a:pt x="28505" y="555"/>
                  </a:cubicBezTo>
                  <a:cubicBezTo>
                    <a:pt x="23250" y="1581"/>
                    <a:pt x="18250" y="3824"/>
                    <a:pt x="14020" y="6964"/>
                  </a:cubicBezTo>
                  <a:cubicBezTo>
                    <a:pt x="11841" y="8503"/>
                    <a:pt x="10046" y="10297"/>
                    <a:pt x="8252" y="12412"/>
                  </a:cubicBezTo>
                  <a:cubicBezTo>
                    <a:pt x="7290" y="13502"/>
                    <a:pt x="6842" y="14335"/>
                    <a:pt x="6073" y="15296"/>
                  </a:cubicBezTo>
                  <a:cubicBezTo>
                    <a:pt x="5175" y="16450"/>
                    <a:pt x="4727" y="17476"/>
                    <a:pt x="4085" y="18565"/>
                  </a:cubicBezTo>
                  <a:cubicBezTo>
                    <a:pt x="1714" y="22924"/>
                    <a:pt x="432" y="27666"/>
                    <a:pt x="112" y="32089"/>
                  </a:cubicBezTo>
                  <a:cubicBezTo>
                    <a:pt x="-273" y="36575"/>
                    <a:pt x="368" y="40805"/>
                    <a:pt x="1522" y="44459"/>
                  </a:cubicBezTo>
                  <a:cubicBezTo>
                    <a:pt x="2611" y="48112"/>
                    <a:pt x="4278" y="51253"/>
                    <a:pt x="6073" y="536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30"/>
            <p:cNvSpPr/>
            <p:nvPr/>
          </p:nvSpPr>
          <p:spPr>
            <a:xfrm>
              <a:off x="6825904" y="594774"/>
              <a:ext cx="69636" cy="63045"/>
            </a:xfrm>
            <a:custGeom>
              <a:avLst/>
              <a:gdLst/>
              <a:ahLst/>
              <a:cxnLst/>
              <a:rect l="l" t="t" r="r" b="b"/>
              <a:pathLst>
                <a:path w="69636" h="63045" extrusionOk="0">
                  <a:moveTo>
                    <a:pt x="12610" y="58239"/>
                  </a:moveTo>
                  <a:cubicBezTo>
                    <a:pt x="12033" y="57405"/>
                    <a:pt x="11392" y="56508"/>
                    <a:pt x="10687" y="55483"/>
                  </a:cubicBezTo>
                  <a:cubicBezTo>
                    <a:pt x="10110" y="54393"/>
                    <a:pt x="9341" y="53368"/>
                    <a:pt x="8828" y="52022"/>
                  </a:cubicBezTo>
                  <a:cubicBezTo>
                    <a:pt x="7610" y="49522"/>
                    <a:pt x="6713" y="46510"/>
                    <a:pt x="6137" y="43305"/>
                  </a:cubicBezTo>
                  <a:cubicBezTo>
                    <a:pt x="5624" y="40036"/>
                    <a:pt x="5624" y="36447"/>
                    <a:pt x="6264" y="32794"/>
                  </a:cubicBezTo>
                  <a:cubicBezTo>
                    <a:pt x="6906" y="29140"/>
                    <a:pt x="8379" y="25487"/>
                    <a:pt x="10431" y="22090"/>
                  </a:cubicBezTo>
                  <a:cubicBezTo>
                    <a:pt x="11007" y="21321"/>
                    <a:pt x="11521" y="20296"/>
                    <a:pt x="12097" y="19719"/>
                  </a:cubicBezTo>
                  <a:cubicBezTo>
                    <a:pt x="12802" y="18886"/>
                    <a:pt x="13571" y="17796"/>
                    <a:pt x="14212" y="17219"/>
                  </a:cubicBezTo>
                  <a:cubicBezTo>
                    <a:pt x="14917" y="16578"/>
                    <a:pt x="15494" y="15873"/>
                    <a:pt x="16327" y="15232"/>
                  </a:cubicBezTo>
                  <a:cubicBezTo>
                    <a:pt x="17097" y="14591"/>
                    <a:pt x="17866" y="13886"/>
                    <a:pt x="18763" y="13374"/>
                  </a:cubicBezTo>
                  <a:cubicBezTo>
                    <a:pt x="22095" y="11002"/>
                    <a:pt x="26069" y="9400"/>
                    <a:pt x="30107" y="8631"/>
                  </a:cubicBezTo>
                  <a:cubicBezTo>
                    <a:pt x="34209" y="7862"/>
                    <a:pt x="38439" y="7990"/>
                    <a:pt x="42413" y="8951"/>
                  </a:cubicBezTo>
                  <a:cubicBezTo>
                    <a:pt x="46387" y="9977"/>
                    <a:pt x="50104" y="11579"/>
                    <a:pt x="53373" y="14143"/>
                  </a:cubicBezTo>
                  <a:cubicBezTo>
                    <a:pt x="56385" y="16450"/>
                    <a:pt x="59077" y="19398"/>
                    <a:pt x="61000" y="22539"/>
                  </a:cubicBezTo>
                  <a:cubicBezTo>
                    <a:pt x="62922" y="25744"/>
                    <a:pt x="64205" y="29076"/>
                    <a:pt x="64910" y="32345"/>
                  </a:cubicBezTo>
                  <a:cubicBezTo>
                    <a:pt x="65550" y="35614"/>
                    <a:pt x="65807" y="38690"/>
                    <a:pt x="65550" y="41446"/>
                  </a:cubicBezTo>
                  <a:cubicBezTo>
                    <a:pt x="65550" y="42856"/>
                    <a:pt x="65166" y="44074"/>
                    <a:pt x="65038" y="45292"/>
                  </a:cubicBezTo>
                  <a:cubicBezTo>
                    <a:pt x="64781" y="46510"/>
                    <a:pt x="64525" y="47535"/>
                    <a:pt x="64269" y="48561"/>
                  </a:cubicBezTo>
                  <a:cubicBezTo>
                    <a:pt x="63564" y="50483"/>
                    <a:pt x="63115" y="52086"/>
                    <a:pt x="62602" y="53047"/>
                  </a:cubicBezTo>
                  <a:cubicBezTo>
                    <a:pt x="62153" y="54073"/>
                    <a:pt x="61897" y="54649"/>
                    <a:pt x="61897" y="54649"/>
                  </a:cubicBezTo>
                  <a:cubicBezTo>
                    <a:pt x="61897" y="54649"/>
                    <a:pt x="62282" y="54201"/>
                    <a:pt x="62986" y="53303"/>
                  </a:cubicBezTo>
                  <a:cubicBezTo>
                    <a:pt x="63756" y="52470"/>
                    <a:pt x="64717" y="51060"/>
                    <a:pt x="65807" y="49202"/>
                  </a:cubicBezTo>
                  <a:cubicBezTo>
                    <a:pt x="66255" y="48240"/>
                    <a:pt x="66833" y="47151"/>
                    <a:pt x="67345" y="45997"/>
                  </a:cubicBezTo>
                  <a:cubicBezTo>
                    <a:pt x="67793" y="44779"/>
                    <a:pt x="68371" y="43433"/>
                    <a:pt x="68627" y="41959"/>
                  </a:cubicBezTo>
                  <a:cubicBezTo>
                    <a:pt x="69460" y="39011"/>
                    <a:pt x="69845" y="35486"/>
                    <a:pt x="69524" y="31704"/>
                  </a:cubicBezTo>
                  <a:cubicBezTo>
                    <a:pt x="69076" y="24077"/>
                    <a:pt x="65550" y="14976"/>
                    <a:pt x="57731" y="8374"/>
                  </a:cubicBezTo>
                  <a:cubicBezTo>
                    <a:pt x="54142" y="5298"/>
                    <a:pt x="49399" y="2542"/>
                    <a:pt x="44336" y="1260"/>
                  </a:cubicBezTo>
                  <a:cubicBezTo>
                    <a:pt x="39272" y="-86"/>
                    <a:pt x="33761" y="-406"/>
                    <a:pt x="28504" y="555"/>
                  </a:cubicBezTo>
                  <a:cubicBezTo>
                    <a:pt x="23249" y="1581"/>
                    <a:pt x="18250" y="3824"/>
                    <a:pt x="14019" y="6964"/>
                  </a:cubicBezTo>
                  <a:cubicBezTo>
                    <a:pt x="11841" y="8503"/>
                    <a:pt x="10046" y="10297"/>
                    <a:pt x="8252" y="12412"/>
                  </a:cubicBezTo>
                  <a:cubicBezTo>
                    <a:pt x="7290" y="13502"/>
                    <a:pt x="6841" y="14335"/>
                    <a:pt x="6072" y="15296"/>
                  </a:cubicBezTo>
                  <a:cubicBezTo>
                    <a:pt x="5175" y="16450"/>
                    <a:pt x="4726" y="17476"/>
                    <a:pt x="4086" y="18565"/>
                  </a:cubicBezTo>
                  <a:cubicBezTo>
                    <a:pt x="1714" y="22924"/>
                    <a:pt x="432" y="27666"/>
                    <a:pt x="112" y="32089"/>
                  </a:cubicBezTo>
                  <a:cubicBezTo>
                    <a:pt x="-273" y="36575"/>
                    <a:pt x="368" y="40805"/>
                    <a:pt x="1522" y="44459"/>
                  </a:cubicBezTo>
                  <a:cubicBezTo>
                    <a:pt x="2611" y="48112"/>
                    <a:pt x="4278" y="51253"/>
                    <a:pt x="6072" y="53688"/>
                  </a:cubicBezTo>
                  <a:cubicBezTo>
                    <a:pt x="6906" y="54970"/>
                    <a:pt x="7931" y="55995"/>
                    <a:pt x="8764" y="56957"/>
                  </a:cubicBezTo>
                  <a:cubicBezTo>
                    <a:pt x="9662" y="57854"/>
                    <a:pt x="10559" y="58687"/>
                    <a:pt x="11392" y="59392"/>
                  </a:cubicBezTo>
                  <a:cubicBezTo>
                    <a:pt x="13123" y="60738"/>
                    <a:pt x="14469" y="61636"/>
                    <a:pt x="15494" y="62212"/>
                  </a:cubicBezTo>
                  <a:cubicBezTo>
                    <a:pt x="16455" y="62789"/>
                    <a:pt x="16968" y="63046"/>
                    <a:pt x="16968" y="63046"/>
                  </a:cubicBezTo>
                  <a:cubicBezTo>
                    <a:pt x="16968" y="63046"/>
                    <a:pt x="16519" y="62597"/>
                    <a:pt x="15750" y="61828"/>
                  </a:cubicBezTo>
                  <a:cubicBezTo>
                    <a:pt x="14917" y="61059"/>
                    <a:pt x="13892" y="59777"/>
                    <a:pt x="12545" y="58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30"/>
            <p:cNvSpPr/>
            <p:nvPr/>
          </p:nvSpPr>
          <p:spPr>
            <a:xfrm>
              <a:off x="7116441" y="474578"/>
              <a:ext cx="10982" cy="48325"/>
            </a:xfrm>
            <a:custGeom>
              <a:avLst/>
              <a:gdLst/>
              <a:ahLst/>
              <a:cxnLst/>
              <a:rect l="l" t="t" r="r" b="b"/>
              <a:pathLst>
                <a:path w="10982" h="48325" extrusionOk="0">
                  <a:moveTo>
                    <a:pt x="6197" y="41212"/>
                  </a:moveTo>
                  <a:cubicBezTo>
                    <a:pt x="7157" y="43391"/>
                    <a:pt x="8055" y="45185"/>
                    <a:pt x="8760" y="46403"/>
                  </a:cubicBezTo>
                  <a:cubicBezTo>
                    <a:pt x="9465" y="47621"/>
                    <a:pt x="9978" y="48326"/>
                    <a:pt x="9978" y="48326"/>
                  </a:cubicBezTo>
                  <a:cubicBezTo>
                    <a:pt x="9978" y="48326"/>
                    <a:pt x="10170" y="47493"/>
                    <a:pt x="10426" y="46083"/>
                  </a:cubicBezTo>
                  <a:cubicBezTo>
                    <a:pt x="10619" y="44673"/>
                    <a:pt x="10875" y="42686"/>
                    <a:pt x="10939" y="40314"/>
                  </a:cubicBezTo>
                  <a:cubicBezTo>
                    <a:pt x="11131" y="35571"/>
                    <a:pt x="10683" y="29419"/>
                    <a:pt x="9529" y="23394"/>
                  </a:cubicBezTo>
                  <a:cubicBezTo>
                    <a:pt x="8375" y="17369"/>
                    <a:pt x="6581" y="11473"/>
                    <a:pt x="4722" y="7114"/>
                  </a:cubicBezTo>
                  <a:cubicBezTo>
                    <a:pt x="3761" y="4935"/>
                    <a:pt x="2864" y="3141"/>
                    <a:pt x="2159" y="1923"/>
                  </a:cubicBezTo>
                  <a:cubicBezTo>
                    <a:pt x="1453" y="705"/>
                    <a:pt x="940" y="0"/>
                    <a:pt x="940" y="0"/>
                  </a:cubicBezTo>
                  <a:cubicBezTo>
                    <a:pt x="940" y="0"/>
                    <a:pt x="748" y="833"/>
                    <a:pt x="556" y="2243"/>
                  </a:cubicBezTo>
                  <a:cubicBezTo>
                    <a:pt x="364" y="3653"/>
                    <a:pt x="107" y="5640"/>
                    <a:pt x="43" y="8012"/>
                  </a:cubicBezTo>
                  <a:cubicBezTo>
                    <a:pt x="-149" y="12754"/>
                    <a:pt x="300" y="18907"/>
                    <a:pt x="1453" y="24932"/>
                  </a:cubicBezTo>
                  <a:cubicBezTo>
                    <a:pt x="2607" y="30957"/>
                    <a:pt x="4402" y="36853"/>
                    <a:pt x="6260" y="412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30"/>
            <p:cNvSpPr/>
            <p:nvPr/>
          </p:nvSpPr>
          <p:spPr>
            <a:xfrm>
              <a:off x="7145668" y="630964"/>
              <a:ext cx="11045" cy="48325"/>
            </a:xfrm>
            <a:custGeom>
              <a:avLst/>
              <a:gdLst/>
              <a:ahLst/>
              <a:cxnLst/>
              <a:rect l="l" t="t" r="r" b="b"/>
              <a:pathLst>
                <a:path w="11045" h="48325" extrusionOk="0">
                  <a:moveTo>
                    <a:pt x="4722" y="7114"/>
                  </a:moveTo>
                  <a:cubicBezTo>
                    <a:pt x="3760" y="4935"/>
                    <a:pt x="2863" y="3141"/>
                    <a:pt x="2158" y="1923"/>
                  </a:cubicBezTo>
                  <a:cubicBezTo>
                    <a:pt x="1453" y="705"/>
                    <a:pt x="941" y="0"/>
                    <a:pt x="941" y="0"/>
                  </a:cubicBezTo>
                  <a:cubicBezTo>
                    <a:pt x="941" y="0"/>
                    <a:pt x="748" y="833"/>
                    <a:pt x="556" y="2243"/>
                  </a:cubicBezTo>
                  <a:cubicBezTo>
                    <a:pt x="363" y="3653"/>
                    <a:pt x="107" y="5640"/>
                    <a:pt x="43" y="8012"/>
                  </a:cubicBezTo>
                  <a:cubicBezTo>
                    <a:pt x="-149" y="12754"/>
                    <a:pt x="299" y="18907"/>
                    <a:pt x="1453" y="24932"/>
                  </a:cubicBezTo>
                  <a:cubicBezTo>
                    <a:pt x="2607" y="30957"/>
                    <a:pt x="4401" y="36853"/>
                    <a:pt x="6260" y="41212"/>
                  </a:cubicBezTo>
                  <a:cubicBezTo>
                    <a:pt x="7222" y="43391"/>
                    <a:pt x="8119" y="45185"/>
                    <a:pt x="8824" y="46403"/>
                  </a:cubicBezTo>
                  <a:cubicBezTo>
                    <a:pt x="9529" y="47621"/>
                    <a:pt x="10041" y="48326"/>
                    <a:pt x="10041" y="48326"/>
                  </a:cubicBezTo>
                  <a:cubicBezTo>
                    <a:pt x="10041" y="48326"/>
                    <a:pt x="10234" y="47493"/>
                    <a:pt x="10490" y="46083"/>
                  </a:cubicBezTo>
                  <a:cubicBezTo>
                    <a:pt x="10682" y="44673"/>
                    <a:pt x="10939" y="42686"/>
                    <a:pt x="11003" y="40314"/>
                  </a:cubicBezTo>
                  <a:cubicBezTo>
                    <a:pt x="11195" y="35571"/>
                    <a:pt x="10746" y="29419"/>
                    <a:pt x="9593" y="23394"/>
                  </a:cubicBezTo>
                  <a:cubicBezTo>
                    <a:pt x="8439" y="17369"/>
                    <a:pt x="6645" y="11473"/>
                    <a:pt x="4786" y="71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30"/>
            <p:cNvSpPr/>
            <p:nvPr/>
          </p:nvSpPr>
          <p:spPr>
            <a:xfrm>
              <a:off x="7181923" y="608019"/>
              <a:ext cx="40506" cy="27688"/>
            </a:xfrm>
            <a:custGeom>
              <a:avLst/>
              <a:gdLst/>
              <a:ahLst/>
              <a:cxnLst/>
              <a:rect l="l" t="t" r="r" b="b"/>
              <a:pathLst>
                <a:path w="40506" h="27688" extrusionOk="0">
                  <a:moveTo>
                    <a:pt x="35443" y="21407"/>
                  </a:moveTo>
                  <a:cubicBezTo>
                    <a:pt x="32238" y="17946"/>
                    <a:pt x="27559" y="13908"/>
                    <a:pt x="22496" y="10447"/>
                  </a:cubicBezTo>
                  <a:cubicBezTo>
                    <a:pt x="17433" y="6986"/>
                    <a:pt x="11985" y="4102"/>
                    <a:pt x="7627" y="2371"/>
                  </a:cubicBezTo>
                  <a:cubicBezTo>
                    <a:pt x="5448" y="1538"/>
                    <a:pt x="3525" y="897"/>
                    <a:pt x="2179" y="513"/>
                  </a:cubicBezTo>
                  <a:cubicBezTo>
                    <a:pt x="833" y="128"/>
                    <a:pt x="0" y="0"/>
                    <a:pt x="0" y="0"/>
                  </a:cubicBezTo>
                  <a:cubicBezTo>
                    <a:pt x="0" y="0"/>
                    <a:pt x="448" y="705"/>
                    <a:pt x="1282" y="1859"/>
                  </a:cubicBezTo>
                  <a:cubicBezTo>
                    <a:pt x="2115" y="3012"/>
                    <a:pt x="3396" y="4551"/>
                    <a:pt x="4999" y="6281"/>
                  </a:cubicBezTo>
                  <a:cubicBezTo>
                    <a:pt x="8203" y="9742"/>
                    <a:pt x="12882" y="13780"/>
                    <a:pt x="17946" y="17241"/>
                  </a:cubicBezTo>
                  <a:cubicBezTo>
                    <a:pt x="23009" y="20702"/>
                    <a:pt x="28457" y="23586"/>
                    <a:pt x="32880" y="25317"/>
                  </a:cubicBezTo>
                  <a:cubicBezTo>
                    <a:pt x="35059" y="26150"/>
                    <a:pt x="36981" y="26791"/>
                    <a:pt x="38327" y="27175"/>
                  </a:cubicBezTo>
                  <a:cubicBezTo>
                    <a:pt x="39673" y="27560"/>
                    <a:pt x="40506" y="27688"/>
                    <a:pt x="40506" y="27688"/>
                  </a:cubicBezTo>
                  <a:cubicBezTo>
                    <a:pt x="40506" y="27688"/>
                    <a:pt x="40058" y="26983"/>
                    <a:pt x="39225" y="25829"/>
                  </a:cubicBezTo>
                  <a:cubicBezTo>
                    <a:pt x="38392" y="24676"/>
                    <a:pt x="37109" y="23137"/>
                    <a:pt x="35507" y="214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30"/>
            <p:cNvSpPr/>
            <p:nvPr/>
          </p:nvSpPr>
          <p:spPr>
            <a:xfrm>
              <a:off x="7050725" y="518097"/>
              <a:ext cx="40442" cy="27688"/>
            </a:xfrm>
            <a:custGeom>
              <a:avLst/>
              <a:gdLst/>
              <a:ahLst/>
              <a:cxnLst/>
              <a:rect l="l" t="t" r="r" b="b"/>
              <a:pathLst>
                <a:path w="40442" h="27688" extrusionOk="0">
                  <a:moveTo>
                    <a:pt x="4935" y="6281"/>
                  </a:moveTo>
                  <a:cubicBezTo>
                    <a:pt x="8140" y="9742"/>
                    <a:pt x="12819" y="13780"/>
                    <a:pt x="17882" y="17241"/>
                  </a:cubicBezTo>
                  <a:cubicBezTo>
                    <a:pt x="22946" y="20702"/>
                    <a:pt x="28393" y="23586"/>
                    <a:pt x="32815" y="25317"/>
                  </a:cubicBezTo>
                  <a:cubicBezTo>
                    <a:pt x="34995" y="26150"/>
                    <a:pt x="36918" y="26791"/>
                    <a:pt x="38264" y="27175"/>
                  </a:cubicBezTo>
                  <a:cubicBezTo>
                    <a:pt x="39610" y="27560"/>
                    <a:pt x="40443" y="27688"/>
                    <a:pt x="40443" y="27688"/>
                  </a:cubicBezTo>
                  <a:cubicBezTo>
                    <a:pt x="40443" y="27688"/>
                    <a:pt x="39994" y="26983"/>
                    <a:pt x="39161" y="25829"/>
                  </a:cubicBezTo>
                  <a:cubicBezTo>
                    <a:pt x="38327" y="24676"/>
                    <a:pt x="37046" y="23137"/>
                    <a:pt x="35444" y="21407"/>
                  </a:cubicBezTo>
                  <a:cubicBezTo>
                    <a:pt x="32239" y="17946"/>
                    <a:pt x="27560" y="13908"/>
                    <a:pt x="22497" y="10447"/>
                  </a:cubicBezTo>
                  <a:cubicBezTo>
                    <a:pt x="17434" y="6986"/>
                    <a:pt x="11985" y="4102"/>
                    <a:pt x="7627" y="2371"/>
                  </a:cubicBezTo>
                  <a:cubicBezTo>
                    <a:pt x="5449" y="1538"/>
                    <a:pt x="3525" y="897"/>
                    <a:pt x="2180" y="513"/>
                  </a:cubicBezTo>
                  <a:cubicBezTo>
                    <a:pt x="833" y="128"/>
                    <a:pt x="0" y="0"/>
                    <a:pt x="0" y="0"/>
                  </a:cubicBezTo>
                  <a:cubicBezTo>
                    <a:pt x="0" y="0"/>
                    <a:pt x="449" y="705"/>
                    <a:pt x="1282" y="1859"/>
                  </a:cubicBezTo>
                  <a:cubicBezTo>
                    <a:pt x="2116" y="3012"/>
                    <a:pt x="3397" y="4551"/>
                    <a:pt x="4999" y="62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30"/>
            <p:cNvSpPr/>
            <p:nvPr/>
          </p:nvSpPr>
          <p:spPr>
            <a:xfrm>
              <a:off x="7190576" y="556894"/>
              <a:ext cx="48325" cy="10981"/>
            </a:xfrm>
            <a:custGeom>
              <a:avLst/>
              <a:gdLst/>
              <a:ahLst/>
              <a:cxnLst/>
              <a:rect l="l" t="t" r="r" b="b"/>
              <a:pathLst>
                <a:path w="48325" h="10981" extrusionOk="0">
                  <a:moveTo>
                    <a:pt x="1922" y="8760"/>
                  </a:moveTo>
                  <a:cubicBezTo>
                    <a:pt x="705" y="9465"/>
                    <a:pt x="0" y="9977"/>
                    <a:pt x="0" y="9977"/>
                  </a:cubicBezTo>
                  <a:cubicBezTo>
                    <a:pt x="0" y="9977"/>
                    <a:pt x="833" y="10170"/>
                    <a:pt x="2243" y="10426"/>
                  </a:cubicBezTo>
                  <a:cubicBezTo>
                    <a:pt x="3653" y="10618"/>
                    <a:pt x="5640" y="10875"/>
                    <a:pt x="8012" y="10939"/>
                  </a:cubicBezTo>
                  <a:cubicBezTo>
                    <a:pt x="12754" y="11131"/>
                    <a:pt x="18907" y="10682"/>
                    <a:pt x="24932" y="9529"/>
                  </a:cubicBezTo>
                  <a:cubicBezTo>
                    <a:pt x="30957" y="8375"/>
                    <a:pt x="36853" y="6581"/>
                    <a:pt x="41211" y="4722"/>
                  </a:cubicBezTo>
                  <a:cubicBezTo>
                    <a:pt x="43391" y="3760"/>
                    <a:pt x="45185" y="2863"/>
                    <a:pt x="46403" y="2158"/>
                  </a:cubicBezTo>
                  <a:cubicBezTo>
                    <a:pt x="47621" y="1453"/>
                    <a:pt x="48325" y="940"/>
                    <a:pt x="48325" y="940"/>
                  </a:cubicBezTo>
                  <a:cubicBezTo>
                    <a:pt x="48325" y="940"/>
                    <a:pt x="47492" y="748"/>
                    <a:pt x="46082" y="556"/>
                  </a:cubicBezTo>
                  <a:cubicBezTo>
                    <a:pt x="44672" y="364"/>
                    <a:pt x="42685" y="107"/>
                    <a:pt x="40314" y="43"/>
                  </a:cubicBezTo>
                  <a:cubicBezTo>
                    <a:pt x="35571" y="-149"/>
                    <a:pt x="29418" y="299"/>
                    <a:pt x="23394" y="1453"/>
                  </a:cubicBezTo>
                  <a:cubicBezTo>
                    <a:pt x="17369" y="2543"/>
                    <a:pt x="11472" y="4401"/>
                    <a:pt x="7114" y="6260"/>
                  </a:cubicBezTo>
                  <a:cubicBezTo>
                    <a:pt x="4935" y="7221"/>
                    <a:pt x="3140" y="8119"/>
                    <a:pt x="1922" y="88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30"/>
            <p:cNvSpPr/>
            <p:nvPr/>
          </p:nvSpPr>
          <p:spPr>
            <a:xfrm>
              <a:off x="7034189" y="586056"/>
              <a:ext cx="48326" cy="11002"/>
            </a:xfrm>
            <a:custGeom>
              <a:avLst/>
              <a:gdLst/>
              <a:ahLst/>
              <a:cxnLst/>
              <a:rect l="l" t="t" r="r" b="b"/>
              <a:pathLst>
                <a:path w="48326" h="11002" extrusionOk="0">
                  <a:moveTo>
                    <a:pt x="8012" y="10939"/>
                  </a:moveTo>
                  <a:cubicBezTo>
                    <a:pt x="12754" y="11131"/>
                    <a:pt x="18907" y="10682"/>
                    <a:pt x="24932" y="9529"/>
                  </a:cubicBezTo>
                  <a:cubicBezTo>
                    <a:pt x="30957" y="8375"/>
                    <a:pt x="36853" y="6581"/>
                    <a:pt x="41212" y="4722"/>
                  </a:cubicBezTo>
                  <a:cubicBezTo>
                    <a:pt x="43391" y="3760"/>
                    <a:pt x="45186" y="2863"/>
                    <a:pt x="46403" y="2158"/>
                  </a:cubicBezTo>
                  <a:cubicBezTo>
                    <a:pt x="47621" y="1453"/>
                    <a:pt x="48326" y="940"/>
                    <a:pt x="48326" y="940"/>
                  </a:cubicBezTo>
                  <a:cubicBezTo>
                    <a:pt x="48326" y="940"/>
                    <a:pt x="47493" y="748"/>
                    <a:pt x="46082" y="556"/>
                  </a:cubicBezTo>
                  <a:cubicBezTo>
                    <a:pt x="44672" y="364"/>
                    <a:pt x="42686" y="107"/>
                    <a:pt x="40315" y="43"/>
                  </a:cubicBezTo>
                  <a:cubicBezTo>
                    <a:pt x="35572" y="-149"/>
                    <a:pt x="29418" y="299"/>
                    <a:pt x="23394" y="1453"/>
                  </a:cubicBezTo>
                  <a:cubicBezTo>
                    <a:pt x="17369" y="2543"/>
                    <a:pt x="11473" y="4401"/>
                    <a:pt x="7114" y="6260"/>
                  </a:cubicBezTo>
                  <a:cubicBezTo>
                    <a:pt x="4935" y="7221"/>
                    <a:pt x="3140" y="8119"/>
                    <a:pt x="1923" y="8824"/>
                  </a:cubicBezTo>
                  <a:cubicBezTo>
                    <a:pt x="705" y="9529"/>
                    <a:pt x="0" y="10042"/>
                    <a:pt x="0" y="10042"/>
                  </a:cubicBezTo>
                  <a:cubicBezTo>
                    <a:pt x="0" y="10042"/>
                    <a:pt x="833" y="10234"/>
                    <a:pt x="2243" y="10490"/>
                  </a:cubicBezTo>
                  <a:cubicBezTo>
                    <a:pt x="3653" y="10682"/>
                    <a:pt x="5640" y="10939"/>
                    <a:pt x="8012" y="110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30"/>
            <p:cNvSpPr/>
            <p:nvPr/>
          </p:nvSpPr>
          <p:spPr>
            <a:xfrm>
              <a:off x="7167630" y="491050"/>
              <a:ext cx="27688" cy="40442"/>
            </a:xfrm>
            <a:custGeom>
              <a:avLst/>
              <a:gdLst/>
              <a:ahLst/>
              <a:cxnLst/>
              <a:rect l="l" t="t" r="r" b="b"/>
              <a:pathLst>
                <a:path w="27688" h="40442" extrusionOk="0">
                  <a:moveTo>
                    <a:pt x="6282" y="35507"/>
                  </a:moveTo>
                  <a:cubicBezTo>
                    <a:pt x="9742" y="32303"/>
                    <a:pt x="13780" y="27624"/>
                    <a:pt x="17241" y="22561"/>
                  </a:cubicBezTo>
                  <a:cubicBezTo>
                    <a:pt x="20703" y="17497"/>
                    <a:pt x="23586" y="12049"/>
                    <a:pt x="25317" y="7627"/>
                  </a:cubicBezTo>
                  <a:cubicBezTo>
                    <a:pt x="26150" y="5448"/>
                    <a:pt x="26791" y="3525"/>
                    <a:pt x="27175" y="2179"/>
                  </a:cubicBezTo>
                  <a:cubicBezTo>
                    <a:pt x="27560" y="833"/>
                    <a:pt x="27689" y="0"/>
                    <a:pt x="27689" y="0"/>
                  </a:cubicBezTo>
                  <a:cubicBezTo>
                    <a:pt x="27689" y="0"/>
                    <a:pt x="26984" y="449"/>
                    <a:pt x="25830" y="1282"/>
                  </a:cubicBezTo>
                  <a:cubicBezTo>
                    <a:pt x="24676" y="2115"/>
                    <a:pt x="23138" y="3397"/>
                    <a:pt x="21408" y="4999"/>
                  </a:cubicBezTo>
                  <a:cubicBezTo>
                    <a:pt x="17946" y="8204"/>
                    <a:pt x="13908" y="12883"/>
                    <a:pt x="10447" y="17946"/>
                  </a:cubicBezTo>
                  <a:cubicBezTo>
                    <a:pt x="6987" y="23009"/>
                    <a:pt x="4038" y="28457"/>
                    <a:pt x="2371" y="32816"/>
                  </a:cubicBezTo>
                  <a:cubicBezTo>
                    <a:pt x="1538" y="34995"/>
                    <a:pt x="897" y="36917"/>
                    <a:pt x="513" y="38263"/>
                  </a:cubicBezTo>
                  <a:cubicBezTo>
                    <a:pt x="128" y="39609"/>
                    <a:pt x="0" y="40443"/>
                    <a:pt x="0" y="40443"/>
                  </a:cubicBezTo>
                  <a:cubicBezTo>
                    <a:pt x="0" y="40443"/>
                    <a:pt x="706" y="39994"/>
                    <a:pt x="1859" y="39161"/>
                  </a:cubicBezTo>
                  <a:cubicBezTo>
                    <a:pt x="3013" y="38327"/>
                    <a:pt x="4551" y="37046"/>
                    <a:pt x="6282" y="354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30"/>
            <p:cNvSpPr/>
            <p:nvPr/>
          </p:nvSpPr>
          <p:spPr>
            <a:xfrm>
              <a:off x="7077709" y="622184"/>
              <a:ext cx="27687" cy="40506"/>
            </a:xfrm>
            <a:custGeom>
              <a:avLst/>
              <a:gdLst/>
              <a:ahLst/>
              <a:cxnLst/>
              <a:rect l="l" t="t" r="r" b="b"/>
              <a:pathLst>
                <a:path w="27687" h="40506" extrusionOk="0">
                  <a:moveTo>
                    <a:pt x="10447" y="18010"/>
                  </a:moveTo>
                  <a:cubicBezTo>
                    <a:pt x="6986" y="23073"/>
                    <a:pt x="4102" y="28521"/>
                    <a:pt x="2371" y="32880"/>
                  </a:cubicBezTo>
                  <a:cubicBezTo>
                    <a:pt x="1538" y="35059"/>
                    <a:pt x="897" y="36982"/>
                    <a:pt x="512" y="38328"/>
                  </a:cubicBezTo>
                  <a:cubicBezTo>
                    <a:pt x="128" y="39673"/>
                    <a:pt x="0" y="40507"/>
                    <a:pt x="0" y="40507"/>
                  </a:cubicBezTo>
                  <a:cubicBezTo>
                    <a:pt x="0" y="40507"/>
                    <a:pt x="705" y="40058"/>
                    <a:pt x="1858" y="39225"/>
                  </a:cubicBezTo>
                  <a:cubicBezTo>
                    <a:pt x="3012" y="38392"/>
                    <a:pt x="4550" y="37110"/>
                    <a:pt x="6281" y="35507"/>
                  </a:cubicBezTo>
                  <a:cubicBezTo>
                    <a:pt x="9741" y="32303"/>
                    <a:pt x="13779" y="27624"/>
                    <a:pt x="17241" y="22561"/>
                  </a:cubicBezTo>
                  <a:cubicBezTo>
                    <a:pt x="20702" y="17497"/>
                    <a:pt x="23586" y="12049"/>
                    <a:pt x="25316" y="7627"/>
                  </a:cubicBezTo>
                  <a:cubicBezTo>
                    <a:pt x="26150" y="5448"/>
                    <a:pt x="26790" y="3525"/>
                    <a:pt x="27175" y="2179"/>
                  </a:cubicBezTo>
                  <a:cubicBezTo>
                    <a:pt x="27559" y="833"/>
                    <a:pt x="27688" y="0"/>
                    <a:pt x="27688" y="0"/>
                  </a:cubicBezTo>
                  <a:cubicBezTo>
                    <a:pt x="27688" y="0"/>
                    <a:pt x="26983" y="449"/>
                    <a:pt x="25829" y="1282"/>
                  </a:cubicBezTo>
                  <a:cubicBezTo>
                    <a:pt x="24676" y="2115"/>
                    <a:pt x="23137" y="3397"/>
                    <a:pt x="21407" y="4999"/>
                  </a:cubicBezTo>
                  <a:cubicBezTo>
                    <a:pt x="17946" y="8204"/>
                    <a:pt x="13908" y="12883"/>
                    <a:pt x="10447" y="179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6840586" y="526045"/>
              <a:ext cx="11045" cy="48325"/>
            </a:xfrm>
            <a:custGeom>
              <a:avLst/>
              <a:gdLst/>
              <a:ahLst/>
              <a:cxnLst/>
              <a:rect l="l" t="t" r="r" b="b"/>
              <a:pathLst>
                <a:path w="11045" h="48325" extrusionOk="0">
                  <a:moveTo>
                    <a:pt x="6260" y="41212"/>
                  </a:moveTo>
                  <a:cubicBezTo>
                    <a:pt x="7222" y="43391"/>
                    <a:pt x="8118" y="45185"/>
                    <a:pt x="8824" y="46403"/>
                  </a:cubicBezTo>
                  <a:cubicBezTo>
                    <a:pt x="9529" y="47621"/>
                    <a:pt x="10041" y="48326"/>
                    <a:pt x="10041" y="48326"/>
                  </a:cubicBezTo>
                  <a:cubicBezTo>
                    <a:pt x="10041" y="48326"/>
                    <a:pt x="10234" y="47493"/>
                    <a:pt x="10490" y="46083"/>
                  </a:cubicBezTo>
                  <a:cubicBezTo>
                    <a:pt x="10682" y="44673"/>
                    <a:pt x="10939" y="42686"/>
                    <a:pt x="11003" y="40314"/>
                  </a:cubicBezTo>
                  <a:cubicBezTo>
                    <a:pt x="11195" y="35571"/>
                    <a:pt x="10746" y="29419"/>
                    <a:pt x="9593" y="23394"/>
                  </a:cubicBezTo>
                  <a:cubicBezTo>
                    <a:pt x="8439" y="17369"/>
                    <a:pt x="6644" y="11473"/>
                    <a:pt x="4786" y="7114"/>
                  </a:cubicBezTo>
                  <a:cubicBezTo>
                    <a:pt x="3824" y="4935"/>
                    <a:pt x="2927" y="3141"/>
                    <a:pt x="2222" y="1923"/>
                  </a:cubicBezTo>
                  <a:cubicBezTo>
                    <a:pt x="1517" y="705"/>
                    <a:pt x="1004" y="0"/>
                    <a:pt x="1004" y="0"/>
                  </a:cubicBezTo>
                  <a:cubicBezTo>
                    <a:pt x="1004" y="0"/>
                    <a:pt x="812" y="833"/>
                    <a:pt x="556" y="2243"/>
                  </a:cubicBezTo>
                  <a:cubicBezTo>
                    <a:pt x="363" y="3653"/>
                    <a:pt x="107" y="5640"/>
                    <a:pt x="43" y="8012"/>
                  </a:cubicBezTo>
                  <a:cubicBezTo>
                    <a:pt x="-149" y="12754"/>
                    <a:pt x="299" y="18907"/>
                    <a:pt x="1453" y="24932"/>
                  </a:cubicBezTo>
                  <a:cubicBezTo>
                    <a:pt x="2606" y="30957"/>
                    <a:pt x="4401" y="36853"/>
                    <a:pt x="6260" y="412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30"/>
            <p:cNvSpPr/>
            <p:nvPr/>
          </p:nvSpPr>
          <p:spPr>
            <a:xfrm>
              <a:off x="6869812" y="682367"/>
              <a:ext cx="10981" cy="48325"/>
            </a:xfrm>
            <a:custGeom>
              <a:avLst/>
              <a:gdLst/>
              <a:ahLst/>
              <a:cxnLst/>
              <a:rect l="l" t="t" r="r" b="b"/>
              <a:pathLst>
                <a:path w="10981" h="48325" extrusionOk="0">
                  <a:moveTo>
                    <a:pt x="9978" y="48326"/>
                  </a:moveTo>
                  <a:cubicBezTo>
                    <a:pt x="9978" y="48326"/>
                    <a:pt x="10169" y="47493"/>
                    <a:pt x="10426" y="46083"/>
                  </a:cubicBezTo>
                  <a:cubicBezTo>
                    <a:pt x="10619" y="44673"/>
                    <a:pt x="10875" y="42686"/>
                    <a:pt x="10939" y="40314"/>
                  </a:cubicBezTo>
                  <a:cubicBezTo>
                    <a:pt x="11131" y="35572"/>
                    <a:pt x="10683" y="29419"/>
                    <a:pt x="9529" y="23394"/>
                  </a:cubicBezTo>
                  <a:cubicBezTo>
                    <a:pt x="8375" y="17369"/>
                    <a:pt x="6581" y="11473"/>
                    <a:pt x="4722" y="7114"/>
                  </a:cubicBezTo>
                  <a:cubicBezTo>
                    <a:pt x="3760" y="4935"/>
                    <a:pt x="2864" y="3141"/>
                    <a:pt x="2158" y="1923"/>
                  </a:cubicBezTo>
                  <a:cubicBezTo>
                    <a:pt x="1453" y="705"/>
                    <a:pt x="940" y="0"/>
                    <a:pt x="940" y="0"/>
                  </a:cubicBezTo>
                  <a:cubicBezTo>
                    <a:pt x="940" y="0"/>
                    <a:pt x="748" y="833"/>
                    <a:pt x="556" y="2243"/>
                  </a:cubicBezTo>
                  <a:cubicBezTo>
                    <a:pt x="364" y="3653"/>
                    <a:pt x="107" y="5640"/>
                    <a:pt x="43" y="8012"/>
                  </a:cubicBezTo>
                  <a:cubicBezTo>
                    <a:pt x="-149" y="12754"/>
                    <a:pt x="300" y="18907"/>
                    <a:pt x="1453" y="24932"/>
                  </a:cubicBezTo>
                  <a:cubicBezTo>
                    <a:pt x="2607" y="30957"/>
                    <a:pt x="4402" y="36853"/>
                    <a:pt x="6260" y="41212"/>
                  </a:cubicBezTo>
                  <a:cubicBezTo>
                    <a:pt x="7221" y="43391"/>
                    <a:pt x="8119" y="45185"/>
                    <a:pt x="8824" y="46403"/>
                  </a:cubicBezTo>
                  <a:cubicBezTo>
                    <a:pt x="9529" y="47621"/>
                    <a:pt x="10042" y="48326"/>
                    <a:pt x="10042" y="483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30"/>
            <p:cNvSpPr/>
            <p:nvPr/>
          </p:nvSpPr>
          <p:spPr>
            <a:xfrm>
              <a:off x="6906132" y="659550"/>
              <a:ext cx="40506" cy="27688"/>
            </a:xfrm>
            <a:custGeom>
              <a:avLst/>
              <a:gdLst/>
              <a:ahLst/>
              <a:cxnLst/>
              <a:rect l="l" t="t" r="r" b="b"/>
              <a:pathLst>
                <a:path w="40506" h="27688" extrusionOk="0">
                  <a:moveTo>
                    <a:pt x="35444" y="21407"/>
                  </a:moveTo>
                  <a:cubicBezTo>
                    <a:pt x="32239" y="17946"/>
                    <a:pt x="27559" y="13908"/>
                    <a:pt x="22497" y="10447"/>
                  </a:cubicBezTo>
                  <a:cubicBezTo>
                    <a:pt x="17433" y="6986"/>
                    <a:pt x="11985" y="4102"/>
                    <a:pt x="7627" y="2371"/>
                  </a:cubicBezTo>
                  <a:cubicBezTo>
                    <a:pt x="5448" y="1538"/>
                    <a:pt x="3525" y="897"/>
                    <a:pt x="2179" y="513"/>
                  </a:cubicBezTo>
                  <a:cubicBezTo>
                    <a:pt x="833" y="128"/>
                    <a:pt x="0" y="0"/>
                    <a:pt x="0" y="0"/>
                  </a:cubicBezTo>
                  <a:cubicBezTo>
                    <a:pt x="0" y="0"/>
                    <a:pt x="448" y="705"/>
                    <a:pt x="1282" y="1859"/>
                  </a:cubicBezTo>
                  <a:cubicBezTo>
                    <a:pt x="2115" y="3012"/>
                    <a:pt x="3397" y="4551"/>
                    <a:pt x="4999" y="6281"/>
                  </a:cubicBezTo>
                  <a:cubicBezTo>
                    <a:pt x="8204" y="9742"/>
                    <a:pt x="12883" y="13780"/>
                    <a:pt x="17946" y="17241"/>
                  </a:cubicBezTo>
                  <a:cubicBezTo>
                    <a:pt x="23009" y="20702"/>
                    <a:pt x="28457" y="23586"/>
                    <a:pt x="32880" y="25317"/>
                  </a:cubicBezTo>
                  <a:cubicBezTo>
                    <a:pt x="35059" y="26150"/>
                    <a:pt x="36982" y="26791"/>
                    <a:pt x="38327" y="27175"/>
                  </a:cubicBezTo>
                  <a:cubicBezTo>
                    <a:pt x="39673" y="27560"/>
                    <a:pt x="40506" y="27688"/>
                    <a:pt x="40506" y="27688"/>
                  </a:cubicBezTo>
                  <a:cubicBezTo>
                    <a:pt x="40506" y="27688"/>
                    <a:pt x="40058" y="26983"/>
                    <a:pt x="39225" y="25829"/>
                  </a:cubicBezTo>
                  <a:cubicBezTo>
                    <a:pt x="38392" y="24676"/>
                    <a:pt x="37109" y="23137"/>
                    <a:pt x="35507" y="214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30"/>
            <p:cNvSpPr/>
            <p:nvPr/>
          </p:nvSpPr>
          <p:spPr>
            <a:xfrm>
              <a:off x="6774934" y="569628"/>
              <a:ext cx="40442" cy="27688"/>
            </a:xfrm>
            <a:custGeom>
              <a:avLst/>
              <a:gdLst/>
              <a:ahLst/>
              <a:cxnLst/>
              <a:rect l="l" t="t" r="r" b="b"/>
              <a:pathLst>
                <a:path w="40442" h="27688" extrusionOk="0">
                  <a:moveTo>
                    <a:pt x="4935" y="6281"/>
                  </a:moveTo>
                  <a:cubicBezTo>
                    <a:pt x="8140" y="9742"/>
                    <a:pt x="12819" y="13780"/>
                    <a:pt x="17882" y="17241"/>
                  </a:cubicBezTo>
                  <a:cubicBezTo>
                    <a:pt x="22945" y="20702"/>
                    <a:pt x="28393" y="23586"/>
                    <a:pt x="32815" y="25317"/>
                  </a:cubicBezTo>
                  <a:cubicBezTo>
                    <a:pt x="34995" y="26150"/>
                    <a:pt x="36918" y="26791"/>
                    <a:pt x="38264" y="27175"/>
                  </a:cubicBezTo>
                  <a:cubicBezTo>
                    <a:pt x="39609" y="27560"/>
                    <a:pt x="40443" y="27688"/>
                    <a:pt x="40443" y="27688"/>
                  </a:cubicBezTo>
                  <a:cubicBezTo>
                    <a:pt x="40443" y="27688"/>
                    <a:pt x="39994" y="26983"/>
                    <a:pt x="39161" y="25829"/>
                  </a:cubicBezTo>
                  <a:cubicBezTo>
                    <a:pt x="38327" y="24676"/>
                    <a:pt x="37046" y="23137"/>
                    <a:pt x="35444" y="21407"/>
                  </a:cubicBezTo>
                  <a:cubicBezTo>
                    <a:pt x="32239" y="17946"/>
                    <a:pt x="27560" y="13908"/>
                    <a:pt x="22497" y="10447"/>
                  </a:cubicBezTo>
                  <a:cubicBezTo>
                    <a:pt x="17433" y="6986"/>
                    <a:pt x="11985" y="4102"/>
                    <a:pt x="7627" y="2371"/>
                  </a:cubicBezTo>
                  <a:cubicBezTo>
                    <a:pt x="5448" y="1538"/>
                    <a:pt x="3525" y="897"/>
                    <a:pt x="2179" y="513"/>
                  </a:cubicBezTo>
                  <a:cubicBezTo>
                    <a:pt x="833" y="128"/>
                    <a:pt x="0" y="0"/>
                    <a:pt x="0" y="0"/>
                  </a:cubicBezTo>
                  <a:cubicBezTo>
                    <a:pt x="0" y="0"/>
                    <a:pt x="449" y="705"/>
                    <a:pt x="1282" y="1859"/>
                  </a:cubicBezTo>
                  <a:cubicBezTo>
                    <a:pt x="2115" y="3012"/>
                    <a:pt x="3397" y="4551"/>
                    <a:pt x="4999" y="62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30"/>
            <p:cNvSpPr/>
            <p:nvPr/>
          </p:nvSpPr>
          <p:spPr>
            <a:xfrm>
              <a:off x="6914784" y="608361"/>
              <a:ext cx="48326" cy="10981"/>
            </a:xfrm>
            <a:custGeom>
              <a:avLst/>
              <a:gdLst/>
              <a:ahLst/>
              <a:cxnLst/>
              <a:rect l="l" t="t" r="r" b="b"/>
              <a:pathLst>
                <a:path w="48326" h="10981" extrusionOk="0">
                  <a:moveTo>
                    <a:pt x="1923" y="8760"/>
                  </a:moveTo>
                  <a:cubicBezTo>
                    <a:pt x="705" y="9465"/>
                    <a:pt x="0" y="9977"/>
                    <a:pt x="0" y="9977"/>
                  </a:cubicBezTo>
                  <a:cubicBezTo>
                    <a:pt x="0" y="9977"/>
                    <a:pt x="833" y="10170"/>
                    <a:pt x="2243" y="10426"/>
                  </a:cubicBezTo>
                  <a:cubicBezTo>
                    <a:pt x="3653" y="10618"/>
                    <a:pt x="5640" y="10875"/>
                    <a:pt x="8012" y="10939"/>
                  </a:cubicBezTo>
                  <a:cubicBezTo>
                    <a:pt x="12754" y="11131"/>
                    <a:pt x="18907" y="10682"/>
                    <a:pt x="24932" y="9529"/>
                  </a:cubicBezTo>
                  <a:cubicBezTo>
                    <a:pt x="30957" y="8375"/>
                    <a:pt x="36853" y="6581"/>
                    <a:pt x="41212" y="4722"/>
                  </a:cubicBezTo>
                  <a:cubicBezTo>
                    <a:pt x="43391" y="3760"/>
                    <a:pt x="45186" y="2863"/>
                    <a:pt x="46403" y="2158"/>
                  </a:cubicBezTo>
                  <a:cubicBezTo>
                    <a:pt x="47621" y="1453"/>
                    <a:pt x="48326" y="940"/>
                    <a:pt x="48326" y="940"/>
                  </a:cubicBezTo>
                  <a:cubicBezTo>
                    <a:pt x="48326" y="940"/>
                    <a:pt x="47493" y="748"/>
                    <a:pt x="46082" y="556"/>
                  </a:cubicBezTo>
                  <a:cubicBezTo>
                    <a:pt x="44672" y="364"/>
                    <a:pt x="42686" y="107"/>
                    <a:pt x="40315" y="43"/>
                  </a:cubicBezTo>
                  <a:cubicBezTo>
                    <a:pt x="35572" y="-149"/>
                    <a:pt x="29418" y="299"/>
                    <a:pt x="23394" y="1453"/>
                  </a:cubicBezTo>
                  <a:cubicBezTo>
                    <a:pt x="17369" y="2543"/>
                    <a:pt x="11473" y="4401"/>
                    <a:pt x="7114" y="6260"/>
                  </a:cubicBezTo>
                  <a:cubicBezTo>
                    <a:pt x="4935" y="7221"/>
                    <a:pt x="3140" y="8119"/>
                    <a:pt x="1923" y="88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30"/>
            <p:cNvSpPr/>
            <p:nvPr/>
          </p:nvSpPr>
          <p:spPr>
            <a:xfrm>
              <a:off x="6758334" y="637459"/>
              <a:ext cx="48325" cy="11045"/>
            </a:xfrm>
            <a:custGeom>
              <a:avLst/>
              <a:gdLst/>
              <a:ahLst/>
              <a:cxnLst/>
              <a:rect l="l" t="t" r="r" b="b"/>
              <a:pathLst>
                <a:path w="48325" h="11045" extrusionOk="0">
                  <a:moveTo>
                    <a:pt x="46403" y="2222"/>
                  </a:moveTo>
                  <a:cubicBezTo>
                    <a:pt x="47621" y="1517"/>
                    <a:pt x="48326" y="1004"/>
                    <a:pt x="48326" y="1004"/>
                  </a:cubicBezTo>
                  <a:cubicBezTo>
                    <a:pt x="48326" y="1004"/>
                    <a:pt x="47493" y="812"/>
                    <a:pt x="46083" y="556"/>
                  </a:cubicBezTo>
                  <a:cubicBezTo>
                    <a:pt x="44672" y="364"/>
                    <a:pt x="42686" y="107"/>
                    <a:pt x="40314" y="43"/>
                  </a:cubicBezTo>
                  <a:cubicBezTo>
                    <a:pt x="35571" y="-149"/>
                    <a:pt x="29418" y="299"/>
                    <a:pt x="23394" y="1453"/>
                  </a:cubicBezTo>
                  <a:cubicBezTo>
                    <a:pt x="17369" y="2543"/>
                    <a:pt x="11472" y="4401"/>
                    <a:pt x="7114" y="6260"/>
                  </a:cubicBezTo>
                  <a:cubicBezTo>
                    <a:pt x="4935" y="7221"/>
                    <a:pt x="3140" y="8119"/>
                    <a:pt x="1923" y="8824"/>
                  </a:cubicBezTo>
                  <a:cubicBezTo>
                    <a:pt x="705" y="9529"/>
                    <a:pt x="0" y="10042"/>
                    <a:pt x="0" y="10042"/>
                  </a:cubicBezTo>
                  <a:cubicBezTo>
                    <a:pt x="0" y="10042"/>
                    <a:pt x="833" y="10234"/>
                    <a:pt x="2243" y="10490"/>
                  </a:cubicBezTo>
                  <a:cubicBezTo>
                    <a:pt x="3653" y="10682"/>
                    <a:pt x="5640" y="10939"/>
                    <a:pt x="8012" y="11003"/>
                  </a:cubicBezTo>
                  <a:cubicBezTo>
                    <a:pt x="12754" y="11195"/>
                    <a:pt x="18907" y="10747"/>
                    <a:pt x="24932" y="9593"/>
                  </a:cubicBezTo>
                  <a:cubicBezTo>
                    <a:pt x="30957" y="8439"/>
                    <a:pt x="36853" y="6645"/>
                    <a:pt x="41212" y="4786"/>
                  </a:cubicBezTo>
                  <a:cubicBezTo>
                    <a:pt x="43391" y="3825"/>
                    <a:pt x="45185" y="2927"/>
                    <a:pt x="46403" y="22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30"/>
            <p:cNvSpPr/>
            <p:nvPr/>
          </p:nvSpPr>
          <p:spPr>
            <a:xfrm>
              <a:off x="6891839" y="542580"/>
              <a:ext cx="27687" cy="40442"/>
            </a:xfrm>
            <a:custGeom>
              <a:avLst/>
              <a:gdLst/>
              <a:ahLst/>
              <a:cxnLst/>
              <a:rect l="l" t="t" r="r" b="b"/>
              <a:pathLst>
                <a:path w="27687" h="40442" extrusionOk="0">
                  <a:moveTo>
                    <a:pt x="6281" y="35507"/>
                  </a:moveTo>
                  <a:cubicBezTo>
                    <a:pt x="9741" y="32303"/>
                    <a:pt x="13779" y="27624"/>
                    <a:pt x="17241" y="22561"/>
                  </a:cubicBezTo>
                  <a:cubicBezTo>
                    <a:pt x="20702" y="17497"/>
                    <a:pt x="23586" y="12049"/>
                    <a:pt x="25316" y="7627"/>
                  </a:cubicBezTo>
                  <a:cubicBezTo>
                    <a:pt x="26150" y="5448"/>
                    <a:pt x="26790" y="3525"/>
                    <a:pt x="27175" y="2179"/>
                  </a:cubicBezTo>
                  <a:cubicBezTo>
                    <a:pt x="27559" y="833"/>
                    <a:pt x="27688" y="0"/>
                    <a:pt x="27688" y="0"/>
                  </a:cubicBezTo>
                  <a:cubicBezTo>
                    <a:pt x="27688" y="0"/>
                    <a:pt x="26983" y="449"/>
                    <a:pt x="25829" y="1282"/>
                  </a:cubicBezTo>
                  <a:cubicBezTo>
                    <a:pt x="24676" y="2115"/>
                    <a:pt x="23137" y="3397"/>
                    <a:pt x="21407" y="4999"/>
                  </a:cubicBezTo>
                  <a:cubicBezTo>
                    <a:pt x="17946" y="8204"/>
                    <a:pt x="13908" y="12883"/>
                    <a:pt x="10447" y="17946"/>
                  </a:cubicBezTo>
                  <a:cubicBezTo>
                    <a:pt x="6986" y="23009"/>
                    <a:pt x="4038" y="28457"/>
                    <a:pt x="2371" y="32816"/>
                  </a:cubicBezTo>
                  <a:cubicBezTo>
                    <a:pt x="1538" y="34995"/>
                    <a:pt x="897" y="36917"/>
                    <a:pt x="512" y="38263"/>
                  </a:cubicBezTo>
                  <a:cubicBezTo>
                    <a:pt x="128" y="39609"/>
                    <a:pt x="0" y="40443"/>
                    <a:pt x="0" y="40443"/>
                  </a:cubicBezTo>
                  <a:cubicBezTo>
                    <a:pt x="0" y="40443"/>
                    <a:pt x="705" y="39994"/>
                    <a:pt x="1858" y="39161"/>
                  </a:cubicBezTo>
                  <a:cubicBezTo>
                    <a:pt x="3012" y="38327"/>
                    <a:pt x="4550" y="37046"/>
                    <a:pt x="6281" y="354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30"/>
            <p:cNvSpPr/>
            <p:nvPr/>
          </p:nvSpPr>
          <p:spPr>
            <a:xfrm>
              <a:off x="6801917" y="673714"/>
              <a:ext cx="27688" cy="40506"/>
            </a:xfrm>
            <a:custGeom>
              <a:avLst/>
              <a:gdLst/>
              <a:ahLst/>
              <a:cxnLst/>
              <a:rect l="l" t="t" r="r" b="b"/>
              <a:pathLst>
                <a:path w="27688" h="40506" extrusionOk="0">
                  <a:moveTo>
                    <a:pt x="21407" y="5063"/>
                  </a:moveTo>
                  <a:cubicBezTo>
                    <a:pt x="17946" y="8268"/>
                    <a:pt x="13908" y="12947"/>
                    <a:pt x="10447" y="18010"/>
                  </a:cubicBezTo>
                  <a:cubicBezTo>
                    <a:pt x="6986" y="23073"/>
                    <a:pt x="4038" y="28521"/>
                    <a:pt x="2371" y="32880"/>
                  </a:cubicBezTo>
                  <a:cubicBezTo>
                    <a:pt x="1538" y="35059"/>
                    <a:pt x="897" y="36982"/>
                    <a:pt x="512" y="38327"/>
                  </a:cubicBezTo>
                  <a:cubicBezTo>
                    <a:pt x="128" y="39673"/>
                    <a:pt x="0" y="40507"/>
                    <a:pt x="0" y="40507"/>
                  </a:cubicBezTo>
                  <a:cubicBezTo>
                    <a:pt x="0" y="40507"/>
                    <a:pt x="705" y="40058"/>
                    <a:pt x="1859" y="39225"/>
                  </a:cubicBezTo>
                  <a:cubicBezTo>
                    <a:pt x="3012" y="38392"/>
                    <a:pt x="4550" y="37110"/>
                    <a:pt x="6281" y="35507"/>
                  </a:cubicBezTo>
                  <a:cubicBezTo>
                    <a:pt x="9742" y="32303"/>
                    <a:pt x="13780" y="27624"/>
                    <a:pt x="17241" y="22561"/>
                  </a:cubicBezTo>
                  <a:cubicBezTo>
                    <a:pt x="20702" y="17497"/>
                    <a:pt x="23586" y="12049"/>
                    <a:pt x="25317" y="7627"/>
                  </a:cubicBezTo>
                  <a:cubicBezTo>
                    <a:pt x="26150" y="5448"/>
                    <a:pt x="26791" y="3525"/>
                    <a:pt x="27175" y="2179"/>
                  </a:cubicBezTo>
                  <a:cubicBezTo>
                    <a:pt x="27560" y="833"/>
                    <a:pt x="27688" y="0"/>
                    <a:pt x="27688" y="0"/>
                  </a:cubicBezTo>
                  <a:cubicBezTo>
                    <a:pt x="27688" y="0"/>
                    <a:pt x="26983" y="449"/>
                    <a:pt x="25829" y="1282"/>
                  </a:cubicBezTo>
                  <a:cubicBezTo>
                    <a:pt x="24676" y="2115"/>
                    <a:pt x="23137" y="3397"/>
                    <a:pt x="21407" y="49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30"/>
            <p:cNvSpPr/>
            <p:nvPr/>
          </p:nvSpPr>
          <p:spPr>
            <a:xfrm>
              <a:off x="6480367" y="421831"/>
              <a:ext cx="957060" cy="1522103"/>
            </a:xfrm>
            <a:custGeom>
              <a:avLst/>
              <a:gdLst/>
              <a:ahLst/>
              <a:cxnLst/>
              <a:rect l="l" t="t" r="r" b="b"/>
              <a:pathLst>
                <a:path w="957060" h="1522103" extrusionOk="0">
                  <a:moveTo>
                    <a:pt x="930175" y="546262"/>
                  </a:moveTo>
                  <a:lnTo>
                    <a:pt x="818846" y="544724"/>
                  </a:lnTo>
                  <a:cubicBezTo>
                    <a:pt x="813847" y="544660"/>
                    <a:pt x="809425" y="547031"/>
                    <a:pt x="806604" y="550748"/>
                  </a:cubicBezTo>
                  <a:lnTo>
                    <a:pt x="655217" y="548633"/>
                  </a:lnTo>
                  <a:lnTo>
                    <a:pt x="655217" y="548633"/>
                  </a:lnTo>
                  <a:cubicBezTo>
                    <a:pt x="655217" y="545172"/>
                    <a:pt x="652526" y="542416"/>
                    <a:pt x="649128" y="542352"/>
                  </a:cubicBezTo>
                  <a:lnTo>
                    <a:pt x="637720" y="542224"/>
                  </a:lnTo>
                  <a:cubicBezTo>
                    <a:pt x="634323" y="542224"/>
                    <a:pt x="631503" y="544916"/>
                    <a:pt x="631503" y="548313"/>
                  </a:cubicBezTo>
                  <a:lnTo>
                    <a:pt x="631503" y="548313"/>
                  </a:lnTo>
                  <a:cubicBezTo>
                    <a:pt x="631503" y="548313"/>
                    <a:pt x="575678" y="547544"/>
                    <a:pt x="575678" y="547544"/>
                  </a:cubicBezTo>
                  <a:lnTo>
                    <a:pt x="573499" y="537674"/>
                  </a:lnTo>
                  <a:lnTo>
                    <a:pt x="630029" y="527098"/>
                  </a:lnTo>
                  <a:cubicBezTo>
                    <a:pt x="642912" y="524727"/>
                    <a:pt x="651372" y="512293"/>
                    <a:pt x="649000" y="499410"/>
                  </a:cubicBezTo>
                  <a:lnTo>
                    <a:pt x="639258" y="447175"/>
                  </a:lnTo>
                  <a:lnTo>
                    <a:pt x="696621" y="436471"/>
                  </a:lnTo>
                  <a:cubicBezTo>
                    <a:pt x="703095" y="435253"/>
                    <a:pt x="707324" y="429036"/>
                    <a:pt x="706107" y="422627"/>
                  </a:cubicBezTo>
                  <a:lnTo>
                    <a:pt x="705850" y="421153"/>
                  </a:lnTo>
                  <a:lnTo>
                    <a:pt x="713670" y="419679"/>
                  </a:lnTo>
                  <a:cubicBezTo>
                    <a:pt x="713670" y="419679"/>
                    <a:pt x="717643" y="425960"/>
                    <a:pt x="726616" y="424293"/>
                  </a:cubicBezTo>
                  <a:cubicBezTo>
                    <a:pt x="735590" y="422627"/>
                    <a:pt x="734628" y="407373"/>
                    <a:pt x="731744" y="391862"/>
                  </a:cubicBezTo>
                  <a:cubicBezTo>
                    <a:pt x="728859" y="376288"/>
                    <a:pt x="724181" y="361803"/>
                    <a:pt x="715208" y="363469"/>
                  </a:cubicBezTo>
                  <a:cubicBezTo>
                    <a:pt x="706235" y="365136"/>
                    <a:pt x="704825" y="372442"/>
                    <a:pt x="704825" y="372442"/>
                  </a:cubicBezTo>
                  <a:lnTo>
                    <a:pt x="696941" y="373916"/>
                  </a:lnTo>
                  <a:lnTo>
                    <a:pt x="696686" y="372442"/>
                  </a:lnTo>
                  <a:cubicBezTo>
                    <a:pt x="695467" y="365969"/>
                    <a:pt x="689251" y="361739"/>
                    <a:pt x="682777" y="362957"/>
                  </a:cubicBezTo>
                  <a:lnTo>
                    <a:pt x="625414" y="373660"/>
                  </a:lnTo>
                  <a:lnTo>
                    <a:pt x="619389" y="341550"/>
                  </a:lnTo>
                  <a:cubicBezTo>
                    <a:pt x="618941" y="339242"/>
                    <a:pt x="618172" y="337063"/>
                    <a:pt x="617146" y="335012"/>
                  </a:cubicBezTo>
                  <a:lnTo>
                    <a:pt x="685661" y="298992"/>
                  </a:lnTo>
                  <a:lnTo>
                    <a:pt x="693608" y="294826"/>
                  </a:lnTo>
                  <a:cubicBezTo>
                    <a:pt x="767572" y="274060"/>
                    <a:pt x="814936" y="199648"/>
                    <a:pt x="800580" y="122673"/>
                  </a:cubicBezTo>
                  <a:cubicBezTo>
                    <a:pt x="785390" y="41275"/>
                    <a:pt x="706748" y="-12627"/>
                    <a:pt x="625350" y="2563"/>
                  </a:cubicBezTo>
                  <a:cubicBezTo>
                    <a:pt x="560808" y="14612"/>
                    <a:pt x="513636" y="66527"/>
                    <a:pt x="504407" y="128121"/>
                  </a:cubicBezTo>
                  <a:cubicBezTo>
                    <a:pt x="473578" y="74026"/>
                    <a:pt x="410831" y="42621"/>
                    <a:pt x="346290" y="54734"/>
                  </a:cubicBezTo>
                  <a:cubicBezTo>
                    <a:pt x="264892" y="69924"/>
                    <a:pt x="210990" y="148566"/>
                    <a:pt x="226180" y="229964"/>
                  </a:cubicBezTo>
                  <a:cubicBezTo>
                    <a:pt x="240344" y="305914"/>
                    <a:pt x="309693" y="357829"/>
                    <a:pt x="385002" y="352189"/>
                  </a:cubicBezTo>
                  <a:lnTo>
                    <a:pt x="386605" y="360906"/>
                  </a:lnTo>
                  <a:lnTo>
                    <a:pt x="328985" y="371673"/>
                  </a:lnTo>
                  <a:cubicBezTo>
                    <a:pt x="316102" y="374045"/>
                    <a:pt x="307642" y="386479"/>
                    <a:pt x="310014" y="399361"/>
                  </a:cubicBezTo>
                  <a:lnTo>
                    <a:pt x="311808" y="408847"/>
                  </a:lnTo>
                  <a:lnTo>
                    <a:pt x="310014" y="409167"/>
                  </a:lnTo>
                  <a:cubicBezTo>
                    <a:pt x="302515" y="410578"/>
                    <a:pt x="297580" y="415449"/>
                    <a:pt x="294952" y="421473"/>
                  </a:cubicBezTo>
                  <a:lnTo>
                    <a:pt x="291042" y="418205"/>
                  </a:lnTo>
                  <a:cubicBezTo>
                    <a:pt x="287581" y="415256"/>
                    <a:pt x="282069" y="416282"/>
                    <a:pt x="279890" y="420256"/>
                  </a:cubicBezTo>
                  <a:lnTo>
                    <a:pt x="278672" y="422435"/>
                  </a:lnTo>
                  <a:lnTo>
                    <a:pt x="274186" y="418653"/>
                  </a:lnTo>
                  <a:cubicBezTo>
                    <a:pt x="270725" y="415705"/>
                    <a:pt x="265212" y="416730"/>
                    <a:pt x="263034" y="420704"/>
                  </a:cubicBezTo>
                  <a:lnTo>
                    <a:pt x="261816" y="422883"/>
                  </a:lnTo>
                  <a:lnTo>
                    <a:pt x="257265" y="419102"/>
                  </a:lnTo>
                  <a:cubicBezTo>
                    <a:pt x="253804" y="416154"/>
                    <a:pt x="248292" y="417179"/>
                    <a:pt x="246113" y="421153"/>
                  </a:cubicBezTo>
                  <a:lnTo>
                    <a:pt x="244895" y="423332"/>
                  </a:lnTo>
                  <a:lnTo>
                    <a:pt x="240344" y="419550"/>
                  </a:lnTo>
                  <a:cubicBezTo>
                    <a:pt x="236884" y="416602"/>
                    <a:pt x="231372" y="417628"/>
                    <a:pt x="229192" y="421601"/>
                  </a:cubicBezTo>
                  <a:lnTo>
                    <a:pt x="227975" y="423781"/>
                  </a:lnTo>
                  <a:lnTo>
                    <a:pt x="223424" y="419999"/>
                  </a:lnTo>
                  <a:cubicBezTo>
                    <a:pt x="219963" y="417051"/>
                    <a:pt x="214451" y="418076"/>
                    <a:pt x="212272" y="422050"/>
                  </a:cubicBezTo>
                  <a:lnTo>
                    <a:pt x="211054" y="424229"/>
                  </a:lnTo>
                  <a:lnTo>
                    <a:pt x="206504" y="420448"/>
                  </a:lnTo>
                  <a:cubicBezTo>
                    <a:pt x="203043" y="417500"/>
                    <a:pt x="197530" y="418525"/>
                    <a:pt x="195352" y="422499"/>
                  </a:cubicBezTo>
                  <a:lnTo>
                    <a:pt x="193236" y="426344"/>
                  </a:lnTo>
                  <a:cubicBezTo>
                    <a:pt x="189519" y="418846"/>
                    <a:pt x="181187" y="414423"/>
                    <a:pt x="172535" y="416025"/>
                  </a:cubicBezTo>
                  <a:lnTo>
                    <a:pt x="160165" y="418333"/>
                  </a:lnTo>
                  <a:cubicBezTo>
                    <a:pt x="155165" y="419294"/>
                    <a:pt x="150999" y="422050"/>
                    <a:pt x="148179" y="425896"/>
                  </a:cubicBezTo>
                  <a:cubicBezTo>
                    <a:pt x="112095" y="424550"/>
                    <a:pt x="82484" y="421025"/>
                    <a:pt x="59859" y="415449"/>
                  </a:cubicBezTo>
                  <a:lnTo>
                    <a:pt x="59859" y="415192"/>
                  </a:lnTo>
                  <a:cubicBezTo>
                    <a:pt x="57552" y="403207"/>
                    <a:pt x="46015" y="395323"/>
                    <a:pt x="34094" y="397567"/>
                  </a:cubicBezTo>
                  <a:lnTo>
                    <a:pt x="18007" y="400579"/>
                  </a:lnTo>
                  <a:cubicBezTo>
                    <a:pt x="6021" y="402822"/>
                    <a:pt x="-1862" y="414359"/>
                    <a:pt x="381" y="426344"/>
                  </a:cubicBezTo>
                  <a:lnTo>
                    <a:pt x="37235" y="623686"/>
                  </a:lnTo>
                  <a:cubicBezTo>
                    <a:pt x="39478" y="635671"/>
                    <a:pt x="51014" y="643555"/>
                    <a:pt x="63000" y="641312"/>
                  </a:cubicBezTo>
                  <a:lnTo>
                    <a:pt x="79087" y="638299"/>
                  </a:lnTo>
                  <a:cubicBezTo>
                    <a:pt x="91072" y="636056"/>
                    <a:pt x="98956" y="624519"/>
                    <a:pt x="96713" y="612534"/>
                  </a:cubicBezTo>
                  <a:lnTo>
                    <a:pt x="96713" y="612278"/>
                  </a:lnTo>
                  <a:cubicBezTo>
                    <a:pt x="106519" y="605420"/>
                    <a:pt x="118248" y="598369"/>
                    <a:pt x="131835" y="591191"/>
                  </a:cubicBezTo>
                  <a:lnTo>
                    <a:pt x="137027" y="619007"/>
                  </a:lnTo>
                  <a:lnTo>
                    <a:pt x="127605" y="620738"/>
                  </a:lnTo>
                  <a:cubicBezTo>
                    <a:pt x="123503" y="621507"/>
                    <a:pt x="120812" y="625417"/>
                    <a:pt x="121581" y="629518"/>
                  </a:cubicBezTo>
                  <a:lnTo>
                    <a:pt x="121581" y="629775"/>
                  </a:lnTo>
                  <a:cubicBezTo>
                    <a:pt x="121581" y="629775"/>
                    <a:pt x="111005" y="631762"/>
                    <a:pt x="111005" y="631762"/>
                  </a:cubicBezTo>
                  <a:cubicBezTo>
                    <a:pt x="105301" y="632851"/>
                    <a:pt x="101520" y="638363"/>
                    <a:pt x="102545" y="644068"/>
                  </a:cubicBezTo>
                  <a:cubicBezTo>
                    <a:pt x="103635" y="649772"/>
                    <a:pt x="109147" y="653553"/>
                    <a:pt x="114851" y="652528"/>
                  </a:cubicBezTo>
                  <a:lnTo>
                    <a:pt x="125426" y="650541"/>
                  </a:lnTo>
                  <a:lnTo>
                    <a:pt x="125426" y="650797"/>
                  </a:lnTo>
                  <a:cubicBezTo>
                    <a:pt x="126259" y="654899"/>
                    <a:pt x="130169" y="657591"/>
                    <a:pt x="134271" y="656822"/>
                  </a:cubicBezTo>
                  <a:lnTo>
                    <a:pt x="194710" y="645542"/>
                  </a:lnTo>
                  <a:cubicBezTo>
                    <a:pt x="198812" y="644773"/>
                    <a:pt x="201504" y="640799"/>
                    <a:pt x="200735" y="636697"/>
                  </a:cubicBezTo>
                  <a:lnTo>
                    <a:pt x="200735" y="636441"/>
                  </a:lnTo>
                  <a:cubicBezTo>
                    <a:pt x="200735" y="636441"/>
                    <a:pt x="427688" y="594075"/>
                    <a:pt x="427688" y="594075"/>
                  </a:cubicBezTo>
                  <a:lnTo>
                    <a:pt x="438584" y="665795"/>
                  </a:lnTo>
                  <a:lnTo>
                    <a:pt x="436789" y="666116"/>
                  </a:lnTo>
                  <a:cubicBezTo>
                    <a:pt x="427688" y="667782"/>
                    <a:pt x="421727" y="676563"/>
                    <a:pt x="423394" y="685664"/>
                  </a:cubicBezTo>
                  <a:lnTo>
                    <a:pt x="423650" y="687010"/>
                  </a:lnTo>
                  <a:cubicBezTo>
                    <a:pt x="424675" y="692586"/>
                    <a:pt x="428393" y="697008"/>
                    <a:pt x="433200" y="699187"/>
                  </a:cubicBezTo>
                  <a:lnTo>
                    <a:pt x="407755" y="1445356"/>
                  </a:lnTo>
                  <a:lnTo>
                    <a:pt x="402050" y="1445227"/>
                  </a:lnTo>
                  <a:cubicBezTo>
                    <a:pt x="399359" y="1445163"/>
                    <a:pt x="397500" y="1450098"/>
                    <a:pt x="398590" y="1454329"/>
                  </a:cubicBezTo>
                  <a:lnTo>
                    <a:pt x="412882" y="1507718"/>
                  </a:lnTo>
                  <a:cubicBezTo>
                    <a:pt x="417882" y="1526497"/>
                    <a:pt x="438455" y="1527010"/>
                    <a:pt x="444416" y="1508551"/>
                  </a:cubicBezTo>
                  <a:lnTo>
                    <a:pt x="461465" y="1455995"/>
                  </a:lnTo>
                  <a:cubicBezTo>
                    <a:pt x="462811" y="1451829"/>
                    <a:pt x="461209" y="1446766"/>
                    <a:pt x="458517" y="1446702"/>
                  </a:cubicBezTo>
                  <a:lnTo>
                    <a:pt x="453453" y="1446573"/>
                  </a:lnTo>
                  <a:lnTo>
                    <a:pt x="516136" y="903772"/>
                  </a:lnTo>
                  <a:lnTo>
                    <a:pt x="661755" y="1430742"/>
                  </a:lnTo>
                  <a:lnTo>
                    <a:pt x="657012" y="1431768"/>
                  </a:lnTo>
                  <a:cubicBezTo>
                    <a:pt x="653615" y="1432537"/>
                    <a:pt x="652526" y="1437921"/>
                    <a:pt x="655025" y="1441638"/>
                  </a:cubicBezTo>
                  <a:lnTo>
                    <a:pt x="686238" y="1489003"/>
                  </a:lnTo>
                  <a:cubicBezTo>
                    <a:pt x="697198" y="1505667"/>
                    <a:pt x="722963" y="1499898"/>
                    <a:pt x="725783" y="1480158"/>
                  </a:cubicBezTo>
                  <a:lnTo>
                    <a:pt x="733859" y="1424077"/>
                  </a:lnTo>
                  <a:cubicBezTo>
                    <a:pt x="734500" y="1419654"/>
                    <a:pt x="731232" y="1415232"/>
                    <a:pt x="727835" y="1416001"/>
                  </a:cubicBezTo>
                  <a:lnTo>
                    <a:pt x="720656" y="1417603"/>
                  </a:lnTo>
                  <a:lnTo>
                    <a:pt x="573499" y="689125"/>
                  </a:lnTo>
                  <a:lnTo>
                    <a:pt x="906397" y="1362355"/>
                  </a:lnTo>
                  <a:lnTo>
                    <a:pt x="902295" y="1364406"/>
                  </a:lnTo>
                  <a:cubicBezTo>
                    <a:pt x="900693" y="1365175"/>
                    <a:pt x="901910" y="1370175"/>
                    <a:pt x="904474" y="1373572"/>
                  </a:cubicBezTo>
                  <a:lnTo>
                    <a:pt x="937289" y="1416450"/>
                  </a:lnTo>
                  <a:cubicBezTo>
                    <a:pt x="948826" y="1431512"/>
                    <a:pt x="960940" y="1425551"/>
                    <a:pt x="955876" y="1407220"/>
                  </a:cubicBezTo>
                  <a:lnTo>
                    <a:pt x="941520" y="1355177"/>
                  </a:lnTo>
                  <a:cubicBezTo>
                    <a:pt x="940366" y="1351075"/>
                    <a:pt x="937098" y="1347101"/>
                    <a:pt x="935559" y="1347870"/>
                  </a:cubicBezTo>
                  <a:lnTo>
                    <a:pt x="930752" y="1350242"/>
                  </a:lnTo>
                  <a:lnTo>
                    <a:pt x="606122" y="669705"/>
                  </a:lnTo>
                  <a:cubicBezTo>
                    <a:pt x="613492" y="666885"/>
                    <a:pt x="618044" y="659065"/>
                    <a:pt x="616570" y="650990"/>
                  </a:cubicBezTo>
                  <a:lnTo>
                    <a:pt x="616313" y="649644"/>
                  </a:lnTo>
                  <a:cubicBezTo>
                    <a:pt x="614646" y="640542"/>
                    <a:pt x="605866" y="634582"/>
                    <a:pt x="596764" y="636248"/>
                  </a:cubicBezTo>
                  <a:lnTo>
                    <a:pt x="594970" y="636569"/>
                  </a:lnTo>
                  <a:lnTo>
                    <a:pt x="579908" y="568694"/>
                  </a:lnTo>
                  <a:lnTo>
                    <a:pt x="630734" y="569399"/>
                  </a:lnTo>
                  <a:lnTo>
                    <a:pt x="630734" y="569399"/>
                  </a:lnTo>
                  <a:cubicBezTo>
                    <a:pt x="630734" y="572860"/>
                    <a:pt x="633426" y="575616"/>
                    <a:pt x="636822" y="575681"/>
                  </a:cubicBezTo>
                  <a:lnTo>
                    <a:pt x="648231" y="575809"/>
                  </a:lnTo>
                  <a:cubicBezTo>
                    <a:pt x="651628" y="575809"/>
                    <a:pt x="654448" y="573117"/>
                    <a:pt x="654448" y="569720"/>
                  </a:cubicBezTo>
                  <a:lnTo>
                    <a:pt x="654448" y="569720"/>
                  </a:lnTo>
                  <a:cubicBezTo>
                    <a:pt x="654448" y="569720"/>
                    <a:pt x="805835" y="571771"/>
                    <a:pt x="805835" y="571771"/>
                  </a:cubicBezTo>
                  <a:cubicBezTo>
                    <a:pt x="808527" y="575552"/>
                    <a:pt x="812886" y="578052"/>
                    <a:pt x="817884" y="578116"/>
                  </a:cubicBezTo>
                  <a:lnTo>
                    <a:pt x="929214" y="579654"/>
                  </a:lnTo>
                  <a:cubicBezTo>
                    <a:pt x="937482" y="579782"/>
                    <a:pt x="944340" y="573117"/>
                    <a:pt x="944468" y="564849"/>
                  </a:cubicBezTo>
                  <a:lnTo>
                    <a:pt x="944468" y="561452"/>
                  </a:lnTo>
                  <a:cubicBezTo>
                    <a:pt x="944660" y="553184"/>
                    <a:pt x="937994" y="546326"/>
                    <a:pt x="929727" y="546198"/>
                  </a:cubicBezTo>
                  <a:close/>
                  <a:moveTo>
                    <a:pt x="105301" y="643619"/>
                  </a:moveTo>
                  <a:cubicBezTo>
                    <a:pt x="104404" y="638748"/>
                    <a:pt x="107416" y="634774"/>
                    <a:pt x="115620" y="633236"/>
                  </a:cubicBezTo>
                  <a:cubicBezTo>
                    <a:pt x="108954" y="639004"/>
                    <a:pt x="106198" y="648362"/>
                    <a:pt x="105301" y="643619"/>
                  </a:cubicBezTo>
                  <a:close/>
                  <a:moveTo>
                    <a:pt x="684123" y="375775"/>
                  </a:moveTo>
                  <a:lnTo>
                    <a:pt x="690340" y="409103"/>
                  </a:lnTo>
                  <a:cubicBezTo>
                    <a:pt x="681175" y="412052"/>
                    <a:pt x="671882" y="414872"/>
                    <a:pt x="662588" y="417628"/>
                  </a:cubicBezTo>
                  <a:cubicBezTo>
                    <a:pt x="662652" y="416923"/>
                    <a:pt x="662780" y="416218"/>
                    <a:pt x="662780" y="415513"/>
                  </a:cubicBezTo>
                  <a:cubicBezTo>
                    <a:pt x="666306" y="414103"/>
                    <a:pt x="669446" y="412821"/>
                    <a:pt x="672138" y="411731"/>
                  </a:cubicBezTo>
                  <a:cubicBezTo>
                    <a:pt x="679573" y="408719"/>
                    <a:pt x="683739" y="406860"/>
                    <a:pt x="683739" y="406860"/>
                  </a:cubicBezTo>
                  <a:cubicBezTo>
                    <a:pt x="683739" y="406860"/>
                    <a:pt x="679252" y="407822"/>
                    <a:pt x="671497" y="409680"/>
                  </a:cubicBezTo>
                  <a:cubicBezTo>
                    <a:pt x="668933" y="410321"/>
                    <a:pt x="665921" y="411026"/>
                    <a:pt x="662652" y="411859"/>
                  </a:cubicBezTo>
                  <a:cubicBezTo>
                    <a:pt x="662588" y="411154"/>
                    <a:pt x="662459" y="410706"/>
                    <a:pt x="662332" y="410065"/>
                  </a:cubicBezTo>
                  <a:cubicBezTo>
                    <a:pt x="662204" y="408975"/>
                    <a:pt x="661883" y="408270"/>
                    <a:pt x="661626" y="407373"/>
                  </a:cubicBezTo>
                  <a:cubicBezTo>
                    <a:pt x="660601" y="403976"/>
                    <a:pt x="658742" y="401028"/>
                    <a:pt x="656628" y="398656"/>
                  </a:cubicBezTo>
                  <a:cubicBezTo>
                    <a:pt x="654512" y="396285"/>
                    <a:pt x="652012" y="394554"/>
                    <a:pt x="649641" y="393337"/>
                  </a:cubicBezTo>
                  <a:cubicBezTo>
                    <a:pt x="647205" y="392119"/>
                    <a:pt x="644834" y="391478"/>
                    <a:pt x="642719" y="391221"/>
                  </a:cubicBezTo>
                  <a:cubicBezTo>
                    <a:pt x="640604" y="390901"/>
                    <a:pt x="638745" y="391093"/>
                    <a:pt x="637271" y="391221"/>
                  </a:cubicBezTo>
                  <a:cubicBezTo>
                    <a:pt x="635733" y="391478"/>
                    <a:pt x="634643" y="391734"/>
                    <a:pt x="633938" y="392055"/>
                  </a:cubicBezTo>
                  <a:cubicBezTo>
                    <a:pt x="633234" y="392311"/>
                    <a:pt x="632784" y="392439"/>
                    <a:pt x="632784" y="392439"/>
                  </a:cubicBezTo>
                  <a:cubicBezTo>
                    <a:pt x="632784" y="392439"/>
                    <a:pt x="633169" y="392439"/>
                    <a:pt x="634003" y="392503"/>
                  </a:cubicBezTo>
                  <a:cubicBezTo>
                    <a:pt x="634772" y="392503"/>
                    <a:pt x="635925" y="392696"/>
                    <a:pt x="637207" y="392888"/>
                  </a:cubicBezTo>
                  <a:cubicBezTo>
                    <a:pt x="638553" y="393208"/>
                    <a:pt x="640155" y="393593"/>
                    <a:pt x="641886" y="394298"/>
                  </a:cubicBezTo>
                  <a:cubicBezTo>
                    <a:pt x="643617" y="394939"/>
                    <a:pt x="645411" y="396028"/>
                    <a:pt x="647141" y="397374"/>
                  </a:cubicBezTo>
                  <a:cubicBezTo>
                    <a:pt x="648872" y="398720"/>
                    <a:pt x="650474" y="400451"/>
                    <a:pt x="651756" y="402438"/>
                  </a:cubicBezTo>
                  <a:cubicBezTo>
                    <a:pt x="653102" y="404425"/>
                    <a:pt x="654000" y="406796"/>
                    <a:pt x="654512" y="409296"/>
                  </a:cubicBezTo>
                  <a:cubicBezTo>
                    <a:pt x="654576" y="409873"/>
                    <a:pt x="654769" y="410642"/>
                    <a:pt x="654769" y="411090"/>
                  </a:cubicBezTo>
                  <a:cubicBezTo>
                    <a:pt x="654769" y="411795"/>
                    <a:pt x="654961" y="412757"/>
                    <a:pt x="654897" y="413269"/>
                  </a:cubicBezTo>
                  <a:cubicBezTo>
                    <a:pt x="654897" y="414359"/>
                    <a:pt x="654769" y="415705"/>
                    <a:pt x="654512" y="416987"/>
                  </a:cubicBezTo>
                  <a:cubicBezTo>
                    <a:pt x="654000" y="419550"/>
                    <a:pt x="652974" y="422050"/>
                    <a:pt x="651500" y="424229"/>
                  </a:cubicBezTo>
                  <a:cubicBezTo>
                    <a:pt x="650026" y="426408"/>
                    <a:pt x="648039" y="428267"/>
                    <a:pt x="645860" y="429613"/>
                  </a:cubicBezTo>
                  <a:cubicBezTo>
                    <a:pt x="643617" y="431023"/>
                    <a:pt x="641309" y="431920"/>
                    <a:pt x="638553" y="432369"/>
                  </a:cubicBezTo>
                  <a:cubicBezTo>
                    <a:pt x="636182" y="432754"/>
                    <a:pt x="633618" y="432754"/>
                    <a:pt x="631246" y="432241"/>
                  </a:cubicBezTo>
                  <a:cubicBezTo>
                    <a:pt x="628875" y="431728"/>
                    <a:pt x="626696" y="430831"/>
                    <a:pt x="624837" y="429741"/>
                  </a:cubicBezTo>
                  <a:cubicBezTo>
                    <a:pt x="622979" y="428588"/>
                    <a:pt x="621312" y="427306"/>
                    <a:pt x="620094" y="425960"/>
                  </a:cubicBezTo>
                  <a:cubicBezTo>
                    <a:pt x="618813" y="424614"/>
                    <a:pt x="617851" y="423268"/>
                    <a:pt x="617082" y="422114"/>
                  </a:cubicBezTo>
                  <a:cubicBezTo>
                    <a:pt x="616441" y="420896"/>
                    <a:pt x="615865" y="419935"/>
                    <a:pt x="615544" y="419230"/>
                  </a:cubicBezTo>
                  <a:cubicBezTo>
                    <a:pt x="615223" y="418525"/>
                    <a:pt x="615031" y="418140"/>
                    <a:pt x="615031" y="418140"/>
                  </a:cubicBezTo>
                  <a:cubicBezTo>
                    <a:pt x="615031" y="418140"/>
                    <a:pt x="615031" y="418525"/>
                    <a:pt x="615031" y="419358"/>
                  </a:cubicBezTo>
                  <a:cubicBezTo>
                    <a:pt x="615031" y="420127"/>
                    <a:pt x="615159" y="421281"/>
                    <a:pt x="615480" y="422755"/>
                  </a:cubicBezTo>
                  <a:cubicBezTo>
                    <a:pt x="615480" y="422755"/>
                    <a:pt x="615480" y="422819"/>
                    <a:pt x="615480" y="422883"/>
                  </a:cubicBezTo>
                  <a:cubicBezTo>
                    <a:pt x="613044" y="423460"/>
                    <a:pt x="610544" y="424037"/>
                    <a:pt x="608045" y="424614"/>
                  </a:cubicBezTo>
                  <a:lnTo>
                    <a:pt x="597085" y="394362"/>
                  </a:lnTo>
                  <a:lnTo>
                    <a:pt x="597790" y="426921"/>
                  </a:lnTo>
                  <a:cubicBezTo>
                    <a:pt x="596380" y="427242"/>
                    <a:pt x="594970" y="427562"/>
                    <a:pt x="593560" y="427883"/>
                  </a:cubicBezTo>
                  <a:cubicBezTo>
                    <a:pt x="589394" y="428844"/>
                    <a:pt x="585164" y="429741"/>
                    <a:pt x="580869" y="430703"/>
                  </a:cubicBezTo>
                  <a:cubicBezTo>
                    <a:pt x="576576" y="431600"/>
                    <a:pt x="572217" y="432497"/>
                    <a:pt x="567858" y="433459"/>
                  </a:cubicBezTo>
                  <a:cubicBezTo>
                    <a:pt x="559142" y="435446"/>
                    <a:pt x="550233" y="437240"/>
                    <a:pt x="541325" y="439035"/>
                  </a:cubicBezTo>
                  <a:cubicBezTo>
                    <a:pt x="532480" y="441022"/>
                    <a:pt x="523507" y="442752"/>
                    <a:pt x="514790" y="444547"/>
                  </a:cubicBezTo>
                  <a:cubicBezTo>
                    <a:pt x="506010" y="446341"/>
                    <a:pt x="497356" y="448072"/>
                    <a:pt x="489025" y="449802"/>
                  </a:cubicBezTo>
                  <a:cubicBezTo>
                    <a:pt x="486782" y="450187"/>
                    <a:pt x="484602" y="450636"/>
                    <a:pt x="482359" y="451084"/>
                  </a:cubicBezTo>
                  <a:lnTo>
                    <a:pt x="470374" y="418012"/>
                  </a:lnTo>
                  <a:lnTo>
                    <a:pt x="471143" y="453392"/>
                  </a:lnTo>
                  <a:cubicBezTo>
                    <a:pt x="469028" y="453840"/>
                    <a:pt x="466912" y="454225"/>
                    <a:pt x="464862" y="454609"/>
                  </a:cubicBezTo>
                  <a:cubicBezTo>
                    <a:pt x="463067" y="454994"/>
                    <a:pt x="461336" y="455314"/>
                    <a:pt x="459606" y="455635"/>
                  </a:cubicBezTo>
                  <a:cubicBezTo>
                    <a:pt x="459862" y="453840"/>
                    <a:pt x="459862" y="452110"/>
                    <a:pt x="459734" y="450187"/>
                  </a:cubicBezTo>
                  <a:cubicBezTo>
                    <a:pt x="459734" y="449097"/>
                    <a:pt x="459478" y="448520"/>
                    <a:pt x="459350" y="447751"/>
                  </a:cubicBezTo>
                  <a:cubicBezTo>
                    <a:pt x="459221" y="446662"/>
                    <a:pt x="458901" y="445957"/>
                    <a:pt x="458645" y="445059"/>
                  </a:cubicBezTo>
                  <a:cubicBezTo>
                    <a:pt x="457619" y="441663"/>
                    <a:pt x="455760" y="438714"/>
                    <a:pt x="453645" y="436343"/>
                  </a:cubicBezTo>
                  <a:cubicBezTo>
                    <a:pt x="451531" y="433971"/>
                    <a:pt x="449031" y="432241"/>
                    <a:pt x="446660" y="431023"/>
                  </a:cubicBezTo>
                  <a:cubicBezTo>
                    <a:pt x="444224" y="429805"/>
                    <a:pt x="441853" y="429164"/>
                    <a:pt x="439737" y="428908"/>
                  </a:cubicBezTo>
                  <a:cubicBezTo>
                    <a:pt x="437622" y="428588"/>
                    <a:pt x="435763" y="428780"/>
                    <a:pt x="434289" y="428908"/>
                  </a:cubicBezTo>
                  <a:cubicBezTo>
                    <a:pt x="432751" y="429164"/>
                    <a:pt x="431661" y="429421"/>
                    <a:pt x="430956" y="429741"/>
                  </a:cubicBezTo>
                  <a:cubicBezTo>
                    <a:pt x="430251" y="429998"/>
                    <a:pt x="429867" y="430126"/>
                    <a:pt x="429867" y="430126"/>
                  </a:cubicBezTo>
                  <a:cubicBezTo>
                    <a:pt x="429867" y="430126"/>
                    <a:pt x="430251" y="430126"/>
                    <a:pt x="431085" y="430190"/>
                  </a:cubicBezTo>
                  <a:cubicBezTo>
                    <a:pt x="431854" y="430190"/>
                    <a:pt x="433008" y="430382"/>
                    <a:pt x="434289" y="430574"/>
                  </a:cubicBezTo>
                  <a:cubicBezTo>
                    <a:pt x="435635" y="430831"/>
                    <a:pt x="437237" y="431279"/>
                    <a:pt x="438968" y="431985"/>
                  </a:cubicBezTo>
                  <a:cubicBezTo>
                    <a:pt x="440699" y="432625"/>
                    <a:pt x="442493" y="433715"/>
                    <a:pt x="444224" y="435061"/>
                  </a:cubicBezTo>
                  <a:cubicBezTo>
                    <a:pt x="445955" y="436407"/>
                    <a:pt x="447557" y="438137"/>
                    <a:pt x="448838" y="440124"/>
                  </a:cubicBezTo>
                  <a:cubicBezTo>
                    <a:pt x="450184" y="442111"/>
                    <a:pt x="451082" y="444483"/>
                    <a:pt x="451595" y="446982"/>
                  </a:cubicBezTo>
                  <a:cubicBezTo>
                    <a:pt x="451658" y="447559"/>
                    <a:pt x="451851" y="448328"/>
                    <a:pt x="451851" y="448777"/>
                  </a:cubicBezTo>
                  <a:cubicBezTo>
                    <a:pt x="451851" y="449482"/>
                    <a:pt x="452043" y="450443"/>
                    <a:pt x="451979" y="450956"/>
                  </a:cubicBezTo>
                  <a:cubicBezTo>
                    <a:pt x="451979" y="452046"/>
                    <a:pt x="451851" y="453392"/>
                    <a:pt x="451595" y="454673"/>
                  </a:cubicBezTo>
                  <a:cubicBezTo>
                    <a:pt x="451082" y="457237"/>
                    <a:pt x="450056" y="459737"/>
                    <a:pt x="448582" y="461916"/>
                  </a:cubicBezTo>
                  <a:cubicBezTo>
                    <a:pt x="447108" y="464095"/>
                    <a:pt x="445121" y="465954"/>
                    <a:pt x="442942" y="467300"/>
                  </a:cubicBezTo>
                  <a:cubicBezTo>
                    <a:pt x="440699" y="468710"/>
                    <a:pt x="438391" y="469607"/>
                    <a:pt x="435635" y="470056"/>
                  </a:cubicBezTo>
                  <a:cubicBezTo>
                    <a:pt x="433264" y="470440"/>
                    <a:pt x="430700" y="470440"/>
                    <a:pt x="428329" y="469927"/>
                  </a:cubicBezTo>
                  <a:cubicBezTo>
                    <a:pt x="425958" y="469415"/>
                    <a:pt x="423778" y="468517"/>
                    <a:pt x="421920" y="467428"/>
                  </a:cubicBezTo>
                  <a:cubicBezTo>
                    <a:pt x="420061" y="466274"/>
                    <a:pt x="418394" y="464992"/>
                    <a:pt x="417177" y="463646"/>
                  </a:cubicBezTo>
                  <a:cubicBezTo>
                    <a:pt x="415895" y="462300"/>
                    <a:pt x="414933" y="460954"/>
                    <a:pt x="414164" y="459801"/>
                  </a:cubicBezTo>
                  <a:cubicBezTo>
                    <a:pt x="413523" y="458583"/>
                    <a:pt x="412947" y="457622"/>
                    <a:pt x="412626" y="456917"/>
                  </a:cubicBezTo>
                  <a:cubicBezTo>
                    <a:pt x="412306" y="456212"/>
                    <a:pt x="412113" y="455827"/>
                    <a:pt x="412113" y="455827"/>
                  </a:cubicBezTo>
                  <a:cubicBezTo>
                    <a:pt x="412113" y="455827"/>
                    <a:pt x="412113" y="456212"/>
                    <a:pt x="412113" y="457045"/>
                  </a:cubicBezTo>
                  <a:cubicBezTo>
                    <a:pt x="412113" y="457814"/>
                    <a:pt x="412242" y="458968"/>
                    <a:pt x="412562" y="460442"/>
                  </a:cubicBezTo>
                  <a:cubicBezTo>
                    <a:pt x="412882" y="461659"/>
                    <a:pt x="413331" y="463198"/>
                    <a:pt x="414164" y="464800"/>
                  </a:cubicBezTo>
                  <a:cubicBezTo>
                    <a:pt x="412947" y="465056"/>
                    <a:pt x="411728" y="465313"/>
                    <a:pt x="410575" y="465505"/>
                  </a:cubicBezTo>
                  <a:cubicBezTo>
                    <a:pt x="402756" y="467107"/>
                    <a:pt x="398269" y="468069"/>
                    <a:pt x="398269" y="468069"/>
                  </a:cubicBezTo>
                  <a:cubicBezTo>
                    <a:pt x="398269" y="468069"/>
                    <a:pt x="399423" y="468069"/>
                    <a:pt x="401538" y="468005"/>
                  </a:cubicBezTo>
                  <a:cubicBezTo>
                    <a:pt x="403653" y="467941"/>
                    <a:pt x="406857" y="467876"/>
                    <a:pt x="410831" y="467684"/>
                  </a:cubicBezTo>
                  <a:cubicBezTo>
                    <a:pt x="412306" y="467620"/>
                    <a:pt x="413972" y="467556"/>
                    <a:pt x="415638" y="467428"/>
                  </a:cubicBezTo>
                  <a:cubicBezTo>
                    <a:pt x="416023" y="468005"/>
                    <a:pt x="416407" y="468517"/>
                    <a:pt x="416920" y="469094"/>
                  </a:cubicBezTo>
                  <a:cubicBezTo>
                    <a:pt x="406024" y="470632"/>
                    <a:pt x="397757" y="471658"/>
                    <a:pt x="392821" y="472299"/>
                  </a:cubicBezTo>
                  <a:lnTo>
                    <a:pt x="385258" y="431664"/>
                  </a:lnTo>
                  <a:lnTo>
                    <a:pt x="683546" y="375967"/>
                  </a:lnTo>
                  <a:close/>
                  <a:moveTo>
                    <a:pt x="488576" y="511267"/>
                  </a:moveTo>
                  <a:cubicBezTo>
                    <a:pt x="441853" y="525240"/>
                    <a:pt x="396283" y="531905"/>
                    <a:pt x="369620" y="534918"/>
                  </a:cubicBezTo>
                  <a:lnTo>
                    <a:pt x="346803" y="412629"/>
                  </a:lnTo>
                  <a:lnTo>
                    <a:pt x="586126" y="362316"/>
                  </a:lnTo>
                  <a:lnTo>
                    <a:pt x="397116" y="393208"/>
                  </a:lnTo>
                  <a:lnTo>
                    <a:pt x="588433" y="357445"/>
                  </a:lnTo>
                  <a:lnTo>
                    <a:pt x="592535" y="379557"/>
                  </a:lnTo>
                  <a:lnTo>
                    <a:pt x="382310" y="418846"/>
                  </a:lnTo>
                  <a:cubicBezTo>
                    <a:pt x="375837" y="420063"/>
                    <a:pt x="371606" y="426280"/>
                    <a:pt x="372825" y="432690"/>
                  </a:cubicBezTo>
                  <a:lnTo>
                    <a:pt x="382246" y="483002"/>
                  </a:lnTo>
                  <a:cubicBezTo>
                    <a:pt x="383464" y="489348"/>
                    <a:pt x="389488" y="493578"/>
                    <a:pt x="395834" y="492552"/>
                  </a:cubicBezTo>
                  <a:lnTo>
                    <a:pt x="395449" y="492552"/>
                  </a:lnTo>
                  <a:cubicBezTo>
                    <a:pt x="395449" y="492552"/>
                    <a:pt x="429482" y="496077"/>
                    <a:pt x="515238" y="484028"/>
                  </a:cubicBezTo>
                  <a:lnTo>
                    <a:pt x="405512" y="508960"/>
                  </a:lnTo>
                  <a:lnTo>
                    <a:pt x="550618" y="487681"/>
                  </a:lnTo>
                  <a:cubicBezTo>
                    <a:pt x="549785" y="488066"/>
                    <a:pt x="549016" y="488450"/>
                    <a:pt x="548182" y="488835"/>
                  </a:cubicBezTo>
                  <a:lnTo>
                    <a:pt x="378336" y="527419"/>
                  </a:lnTo>
                  <a:lnTo>
                    <a:pt x="488576" y="511267"/>
                  </a:lnTo>
                  <a:close/>
                  <a:moveTo>
                    <a:pt x="535364" y="156065"/>
                  </a:moveTo>
                  <a:cubicBezTo>
                    <a:pt x="535364" y="152027"/>
                    <a:pt x="535043" y="148053"/>
                    <a:pt x="535620" y="143823"/>
                  </a:cubicBezTo>
                  <a:cubicBezTo>
                    <a:pt x="535812" y="141708"/>
                    <a:pt x="535940" y="139593"/>
                    <a:pt x="536133" y="137478"/>
                  </a:cubicBezTo>
                  <a:cubicBezTo>
                    <a:pt x="536261" y="135363"/>
                    <a:pt x="536838" y="133312"/>
                    <a:pt x="537159" y="131197"/>
                  </a:cubicBezTo>
                  <a:cubicBezTo>
                    <a:pt x="540107" y="114469"/>
                    <a:pt x="546644" y="98061"/>
                    <a:pt x="556386" y="83768"/>
                  </a:cubicBezTo>
                  <a:cubicBezTo>
                    <a:pt x="566193" y="69540"/>
                    <a:pt x="579139" y="57554"/>
                    <a:pt x="593688" y="48774"/>
                  </a:cubicBezTo>
                  <a:cubicBezTo>
                    <a:pt x="595547" y="47748"/>
                    <a:pt x="597278" y="46466"/>
                    <a:pt x="599200" y="45569"/>
                  </a:cubicBezTo>
                  <a:cubicBezTo>
                    <a:pt x="601123" y="44672"/>
                    <a:pt x="603046" y="43775"/>
                    <a:pt x="604904" y="42813"/>
                  </a:cubicBezTo>
                  <a:cubicBezTo>
                    <a:pt x="608622" y="40762"/>
                    <a:pt x="612660" y="39608"/>
                    <a:pt x="616570" y="38070"/>
                  </a:cubicBezTo>
                  <a:lnTo>
                    <a:pt x="619518" y="36981"/>
                  </a:lnTo>
                  <a:cubicBezTo>
                    <a:pt x="620543" y="36660"/>
                    <a:pt x="621568" y="36468"/>
                    <a:pt x="622530" y="36212"/>
                  </a:cubicBezTo>
                  <a:cubicBezTo>
                    <a:pt x="624517" y="35699"/>
                    <a:pt x="626568" y="35186"/>
                    <a:pt x="628555" y="34673"/>
                  </a:cubicBezTo>
                  <a:lnTo>
                    <a:pt x="630029" y="34289"/>
                  </a:lnTo>
                  <a:lnTo>
                    <a:pt x="630798" y="34097"/>
                  </a:lnTo>
                  <a:lnTo>
                    <a:pt x="631182" y="33968"/>
                  </a:lnTo>
                  <a:cubicBezTo>
                    <a:pt x="631182" y="33968"/>
                    <a:pt x="631760" y="33840"/>
                    <a:pt x="630926" y="33968"/>
                  </a:cubicBezTo>
                  <a:lnTo>
                    <a:pt x="631118" y="33968"/>
                  </a:lnTo>
                  <a:cubicBezTo>
                    <a:pt x="631118" y="33968"/>
                    <a:pt x="634387" y="33456"/>
                    <a:pt x="634387" y="33456"/>
                  </a:cubicBezTo>
                  <a:cubicBezTo>
                    <a:pt x="636567" y="33135"/>
                    <a:pt x="638745" y="32751"/>
                    <a:pt x="640924" y="32430"/>
                  </a:cubicBezTo>
                  <a:cubicBezTo>
                    <a:pt x="656819" y="30443"/>
                    <a:pt x="672971" y="31533"/>
                    <a:pt x="687648" y="35507"/>
                  </a:cubicBezTo>
                  <a:cubicBezTo>
                    <a:pt x="702262" y="39480"/>
                    <a:pt x="715400" y="45890"/>
                    <a:pt x="726425" y="53517"/>
                  </a:cubicBezTo>
                  <a:cubicBezTo>
                    <a:pt x="737384" y="61208"/>
                    <a:pt x="746613" y="69796"/>
                    <a:pt x="753343" y="78577"/>
                  </a:cubicBezTo>
                  <a:cubicBezTo>
                    <a:pt x="754241" y="79666"/>
                    <a:pt x="755074" y="80692"/>
                    <a:pt x="755971" y="81717"/>
                  </a:cubicBezTo>
                  <a:cubicBezTo>
                    <a:pt x="756740" y="82807"/>
                    <a:pt x="757445" y="83897"/>
                    <a:pt x="758214" y="84986"/>
                  </a:cubicBezTo>
                  <a:cubicBezTo>
                    <a:pt x="759688" y="87165"/>
                    <a:pt x="761098" y="89216"/>
                    <a:pt x="762445" y="91203"/>
                  </a:cubicBezTo>
                  <a:cubicBezTo>
                    <a:pt x="764944" y="95305"/>
                    <a:pt x="766931" y="99279"/>
                    <a:pt x="768917" y="102804"/>
                  </a:cubicBezTo>
                  <a:cubicBezTo>
                    <a:pt x="770520" y="106521"/>
                    <a:pt x="771930" y="109854"/>
                    <a:pt x="773212" y="112738"/>
                  </a:cubicBezTo>
                  <a:cubicBezTo>
                    <a:pt x="773917" y="114148"/>
                    <a:pt x="774302" y="115558"/>
                    <a:pt x="774750" y="116840"/>
                  </a:cubicBezTo>
                  <a:cubicBezTo>
                    <a:pt x="775135" y="118122"/>
                    <a:pt x="775519" y="119276"/>
                    <a:pt x="775840" y="120301"/>
                  </a:cubicBezTo>
                  <a:cubicBezTo>
                    <a:pt x="777250" y="124467"/>
                    <a:pt x="777955" y="126711"/>
                    <a:pt x="777955" y="126711"/>
                  </a:cubicBezTo>
                  <a:cubicBezTo>
                    <a:pt x="777955" y="126711"/>
                    <a:pt x="777571" y="124403"/>
                    <a:pt x="776929" y="120045"/>
                  </a:cubicBezTo>
                  <a:cubicBezTo>
                    <a:pt x="776737" y="118955"/>
                    <a:pt x="776545" y="117738"/>
                    <a:pt x="776352" y="116392"/>
                  </a:cubicBezTo>
                  <a:cubicBezTo>
                    <a:pt x="776160" y="115046"/>
                    <a:pt x="775968" y="113572"/>
                    <a:pt x="775455" y="112033"/>
                  </a:cubicBezTo>
                  <a:cubicBezTo>
                    <a:pt x="774622" y="108957"/>
                    <a:pt x="773661" y="105368"/>
                    <a:pt x="772507" y="101330"/>
                  </a:cubicBezTo>
                  <a:cubicBezTo>
                    <a:pt x="770969" y="97484"/>
                    <a:pt x="769431" y="93126"/>
                    <a:pt x="767379" y="88447"/>
                  </a:cubicBezTo>
                  <a:cubicBezTo>
                    <a:pt x="766226" y="86204"/>
                    <a:pt x="765008" y="83833"/>
                    <a:pt x="763791" y="81461"/>
                  </a:cubicBezTo>
                  <a:cubicBezTo>
                    <a:pt x="763150" y="80243"/>
                    <a:pt x="762508" y="79026"/>
                    <a:pt x="761803" y="77744"/>
                  </a:cubicBezTo>
                  <a:cubicBezTo>
                    <a:pt x="761034" y="76526"/>
                    <a:pt x="760265" y="75372"/>
                    <a:pt x="759432" y="74155"/>
                  </a:cubicBezTo>
                  <a:cubicBezTo>
                    <a:pt x="753343" y="64092"/>
                    <a:pt x="744499" y="53837"/>
                    <a:pt x="733218" y="44544"/>
                  </a:cubicBezTo>
                  <a:cubicBezTo>
                    <a:pt x="731808" y="43390"/>
                    <a:pt x="730398" y="42172"/>
                    <a:pt x="728924" y="41019"/>
                  </a:cubicBezTo>
                  <a:cubicBezTo>
                    <a:pt x="727450" y="39801"/>
                    <a:pt x="725847" y="38839"/>
                    <a:pt x="724309" y="37750"/>
                  </a:cubicBezTo>
                  <a:cubicBezTo>
                    <a:pt x="721554" y="35955"/>
                    <a:pt x="718733" y="33968"/>
                    <a:pt x="715785" y="32302"/>
                  </a:cubicBezTo>
                  <a:cubicBezTo>
                    <a:pt x="750395" y="50761"/>
                    <a:pt x="776802" y="84025"/>
                    <a:pt x="784492" y="125493"/>
                  </a:cubicBezTo>
                  <a:cubicBezTo>
                    <a:pt x="798016" y="197982"/>
                    <a:pt x="750075" y="267907"/>
                    <a:pt x="677585" y="281495"/>
                  </a:cubicBezTo>
                  <a:cubicBezTo>
                    <a:pt x="633746" y="289699"/>
                    <a:pt x="590932" y="275342"/>
                    <a:pt x="560808" y="246756"/>
                  </a:cubicBezTo>
                  <a:cubicBezTo>
                    <a:pt x="568115" y="253230"/>
                    <a:pt x="575870" y="258614"/>
                    <a:pt x="583562" y="262908"/>
                  </a:cubicBezTo>
                  <a:cubicBezTo>
                    <a:pt x="596316" y="270086"/>
                    <a:pt x="609070" y="274573"/>
                    <a:pt x="620672" y="276688"/>
                  </a:cubicBezTo>
                  <a:cubicBezTo>
                    <a:pt x="622081" y="277008"/>
                    <a:pt x="623491" y="277329"/>
                    <a:pt x="624901" y="277585"/>
                  </a:cubicBezTo>
                  <a:cubicBezTo>
                    <a:pt x="626311" y="277777"/>
                    <a:pt x="627722" y="277905"/>
                    <a:pt x="629067" y="278098"/>
                  </a:cubicBezTo>
                  <a:cubicBezTo>
                    <a:pt x="631760" y="278418"/>
                    <a:pt x="634387" y="278675"/>
                    <a:pt x="636886" y="278931"/>
                  </a:cubicBezTo>
                  <a:cubicBezTo>
                    <a:pt x="641950" y="279123"/>
                    <a:pt x="646565" y="278995"/>
                    <a:pt x="650731" y="279059"/>
                  </a:cubicBezTo>
                  <a:cubicBezTo>
                    <a:pt x="654897" y="278675"/>
                    <a:pt x="658614" y="278290"/>
                    <a:pt x="661819" y="277905"/>
                  </a:cubicBezTo>
                  <a:cubicBezTo>
                    <a:pt x="663421" y="277777"/>
                    <a:pt x="664831" y="277457"/>
                    <a:pt x="666177" y="277136"/>
                  </a:cubicBezTo>
                  <a:cubicBezTo>
                    <a:pt x="667523" y="276880"/>
                    <a:pt x="668677" y="276624"/>
                    <a:pt x="669766" y="276367"/>
                  </a:cubicBezTo>
                  <a:cubicBezTo>
                    <a:pt x="674061" y="275406"/>
                    <a:pt x="676368" y="274893"/>
                    <a:pt x="676368" y="274893"/>
                  </a:cubicBezTo>
                  <a:cubicBezTo>
                    <a:pt x="676368" y="274893"/>
                    <a:pt x="673996" y="275021"/>
                    <a:pt x="669638" y="275214"/>
                  </a:cubicBezTo>
                  <a:cubicBezTo>
                    <a:pt x="668549" y="275278"/>
                    <a:pt x="667331" y="275342"/>
                    <a:pt x="665985" y="275406"/>
                  </a:cubicBezTo>
                  <a:cubicBezTo>
                    <a:pt x="664639" y="275470"/>
                    <a:pt x="663164" y="275598"/>
                    <a:pt x="661562" y="275470"/>
                  </a:cubicBezTo>
                  <a:cubicBezTo>
                    <a:pt x="658422" y="275342"/>
                    <a:pt x="654833" y="275214"/>
                    <a:pt x="650795" y="275085"/>
                  </a:cubicBezTo>
                  <a:cubicBezTo>
                    <a:pt x="646757" y="274509"/>
                    <a:pt x="642334" y="274060"/>
                    <a:pt x="637591" y="273227"/>
                  </a:cubicBezTo>
                  <a:cubicBezTo>
                    <a:pt x="635220" y="272650"/>
                    <a:pt x="632784" y="272137"/>
                    <a:pt x="630286" y="271496"/>
                  </a:cubicBezTo>
                  <a:cubicBezTo>
                    <a:pt x="629003" y="271176"/>
                    <a:pt x="627722" y="270919"/>
                    <a:pt x="626439" y="270599"/>
                  </a:cubicBezTo>
                  <a:cubicBezTo>
                    <a:pt x="625158" y="270150"/>
                    <a:pt x="623876" y="269766"/>
                    <a:pt x="622530" y="269317"/>
                  </a:cubicBezTo>
                  <a:cubicBezTo>
                    <a:pt x="611890" y="266176"/>
                    <a:pt x="600611" y="260665"/>
                    <a:pt x="589458" y="253230"/>
                  </a:cubicBezTo>
                  <a:cubicBezTo>
                    <a:pt x="578370" y="245731"/>
                    <a:pt x="567667" y="235732"/>
                    <a:pt x="558629" y="223555"/>
                  </a:cubicBezTo>
                  <a:cubicBezTo>
                    <a:pt x="549656" y="211313"/>
                    <a:pt x="542735" y="196700"/>
                    <a:pt x="538825" y="180869"/>
                  </a:cubicBezTo>
                  <a:cubicBezTo>
                    <a:pt x="538376" y="178882"/>
                    <a:pt x="537992" y="176895"/>
                    <a:pt x="537543" y="174844"/>
                  </a:cubicBezTo>
                  <a:lnTo>
                    <a:pt x="536902" y="171832"/>
                  </a:lnTo>
                  <a:lnTo>
                    <a:pt x="536581" y="169012"/>
                  </a:lnTo>
                  <a:cubicBezTo>
                    <a:pt x="536325" y="166833"/>
                    <a:pt x="536069" y="164589"/>
                    <a:pt x="535812" y="162346"/>
                  </a:cubicBezTo>
                  <a:cubicBezTo>
                    <a:pt x="535685" y="161257"/>
                    <a:pt x="535556" y="160103"/>
                    <a:pt x="535428" y="159013"/>
                  </a:cubicBezTo>
                  <a:lnTo>
                    <a:pt x="535428" y="156001"/>
                  </a:lnTo>
                  <a:close/>
                  <a:moveTo>
                    <a:pt x="534595" y="299312"/>
                  </a:moveTo>
                  <a:cubicBezTo>
                    <a:pt x="534595" y="299312"/>
                    <a:pt x="554079" y="307004"/>
                    <a:pt x="581831" y="310208"/>
                  </a:cubicBezTo>
                  <a:lnTo>
                    <a:pt x="494729" y="334564"/>
                  </a:lnTo>
                  <a:lnTo>
                    <a:pt x="561193" y="328090"/>
                  </a:lnTo>
                  <a:lnTo>
                    <a:pt x="453581" y="348215"/>
                  </a:lnTo>
                  <a:cubicBezTo>
                    <a:pt x="473514" y="339627"/>
                    <a:pt x="503510" y="324245"/>
                    <a:pt x="534595" y="299377"/>
                  </a:cubicBezTo>
                  <a:close/>
                  <a:moveTo>
                    <a:pt x="272712" y="289506"/>
                  </a:moveTo>
                  <a:cubicBezTo>
                    <a:pt x="282582" y="300338"/>
                    <a:pt x="293798" y="308734"/>
                    <a:pt x="304950" y="314951"/>
                  </a:cubicBezTo>
                  <a:cubicBezTo>
                    <a:pt x="317704" y="322129"/>
                    <a:pt x="330459" y="326616"/>
                    <a:pt x="342060" y="328731"/>
                  </a:cubicBezTo>
                  <a:cubicBezTo>
                    <a:pt x="343470" y="329052"/>
                    <a:pt x="344880" y="329308"/>
                    <a:pt x="346290" y="329628"/>
                  </a:cubicBezTo>
                  <a:cubicBezTo>
                    <a:pt x="347700" y="329821"/>
                    <a:pt x="349110" y="329949"/>
                    <a:pt x="350456" y="330141"/>
                  </a:cubicBezTo>
                  <a:cubicBezTo>
                    <a:pt x="353148" y="330462"/>
                    <a:pt x="355776" y="330718"/>
                    <a:pt x="358275" y="330974"/>
                  </a:cubicBezTo>
                  <a:cubicBezTo>
                    <a:pt x="363339" y="331167"/>
                    <a:pt x="367953" y="331038"/>
                    <a:pt x="372120" y="331102"/>
                  </a:cubicBezTo>
                  <a:cubicBezTo>
                    <a:pt x="376286" y="330718"/>
                    <a:pt x="380003" y="330333"/>
                    <a:pt x="383208" y="329949"/>
                  </a:cubicBezTo>
                  <a:cubicBezTo>
                    <a:pt x="384810" y="329821"/>
                    <a:pt x="386220" y="329500"/>
                    <a:pt x="387565" y="329180"/>
                  </a:cubicBezTo>
                  <a:cubicBezTo>
                    <a:pt x="388912" y="328923"/>
                    <a:pt x="390065" y="328667"/>
                    <a:pt x="391155" y="328411"/>
                  </a:cubicBezTo>
                  <a:cubicBezTo>
                    <a:pt x="395449" y="327449"/>
                    <a:pt x="397757" y="326936"/>
                    <a:pt x="397757" y="326936"/>
                  </a:cubicBezTo>
                  <a:cubicBezTo>
                    <a:pt x="397757" y="326936"/>
                    <a:pt x="395385" y="327065"/>
                    <a:pt x="391027" y="327257"/>
                  </a:cubicBezTo>
                  <a:cubicBezTo>
                    <a:pt x="389938" y="327321"/>
                    <a:pt x="388719" y="327385"/>
                    <a:pt x="387374" y="327449"/>
                  </a:cubicBezTo>
                  <a:cubicBezTo>
                    <a:pt x="386027" y="327513"/>
                    <a:pt x="384553" y="327641"/>
                    <a:pt x="382951" y="327513"/>
                  </a:cubicBezTo>
                  <a:cubicBezTo>
                    <a:pt x="379810" y="327385"/>
                    <a:pt x="376222" y="327257"/>
                    <a:pt x="372184" y="327129"/>
                  </a:cubicBezTo>
                  <a:cubicBezTo>
                    <a:pt x="368146" y="326552"/>
                    <a:pt x="363723" y="326103"/>
                    <a:pt x="358980" y="325270"/>
                  </a:cubicBezTo>
                  <a:cubicBezTo>
                    <a:pt x="356609" y="324693"/>
                    <a:pt x="354173" y="324180"/>
                    <a:pt x="351674" y="323540"/>
                  </a:cubicBezTo>
                  <a:cubicBezTo>
                    <a:pt x="350392" y="323219"/>
                    <a:pt x="349110" y="322963"/>
                    <a:pt x="347828" y="322642"/>
                  </a:cubicBezTo>
                  <a:cubicBezTo>
                    <a:pt x="346546" y="322194"/>
                    <a:pt x="345265" y="321809"/>
                    <a:pt x="343919" y="321360"/>
                  </a:cubicBezTo>
                  <a:cubicBezTo>
                    <a:pt x="333279" y="318220"/>
                    <a:pt x="321999" y="312708"/>
                    <a:pt x="310846" y="305273"/>
                  </a:cubicBezTo>
                  <a:cubicBezTo>
                    <a:pt x="299759" y="297774"/>
                    <a:pt x="289055" y="287776"/>
                    <a:pt x="280018" y="275598"/>
                  </a:cubicBezTo>
                  <a:cubicBezTo>
                    <a:pt x="271045" y="263356"/>
                    <a:pt x="264123" y="248743"/>
                    <a:pt x="260213" y="232912"/>
                  </a:cubicBezTo>
                  <a:cubicBezTo>
                    <a:pt x="259765" y="230925"/>
                    <a:pt x="259380" y="228939"/>
                    <a:pt x="258931" y="226888"/>
                  </a:cubicBezTo>
                  <a:lnTo>
                    <a:pt x="258291" y="223875"/>
                  </a:lnTo>
                  <a:lnTo>
                    <a:pt x="257970" y="221055"/>
                  </a:lnTo>
                  <a:cubicBezTo>
                    <a:pt x="257714" y="218876"/>
                    <a:pt x="257457" y="216633"/>
                    <a:pt x="257201" y="214390"/>
                  </a:cubicBezTo>
                  <a:cubicBezTo>
                    <a:pt x="257073" y="213300"/>
                    <a:pt x="256945" y="212146"/>
                    <a:pt x="256816" y="211057"/>
                  </a:cubicBezTo>
                  <a:lnTo>
                    <a:pt x="256816" y="208044"/>
                  </a:lnTo>
                  <a:cubicBezTo>
                    <a:pt x="256816" y="204006"/>
                    <a:pt x="256432" y="200033"/>
                    <a:pt x="257009" y="195803"/>
                  </a:cubicBezTo>
                  <a:cubicBezTo>
                    <a:pt x="257201" y="193688"/>
                    <a:pt x="257329" y="191572"/>
                    <a:pt x="257522" y="189457"/>
                  </a:cubicBezTo>
                  <a:cubicBezTo>
                    <a:pt x="257650" y="187342"/>
                    <a:pt x="258227" y="185291"/>
                    <a:pt x="258547" y="183176"/>
                  </a:cubicBezTo>
                  <a:cubicBezTo>
                    <a:pt x="261495" y="166448"/>
                    <a:pt x="268033" y="150040"/>
                    <a:pt x="277711" y="135748"/>
                  </a:cubicBezTo>
                  <a:cubicBezTo>
                    <a:pt x="287517" y="121519"/>
                    <a:pt x="300463" y="109534"/>
                    <a:pt x="315013" y="100753"/>
                  </a:cubicBezTo>
                  <a:cubicBezTo>
                    <a:pt x="316871" y="99728"/>
                    <a:pt x="318602" y="98446"/>
                    <a:pt x="320525" y="97548"/>
                  </a:cubicBezTo>
                  <a:cubicBezTo>
                    <a:pt x="322448" y="96651"/>
                    <a:pt x="324370" y="95754"/>
                    <a:pt x="326229" y="94792"/>
                  </a:cubicBezTo>
                  <a:cubicBezTo>
                    <a:pt x="329946" y="92741"/>
                    <a:pt x="333984" y="91588"/>
                    <a:pt x="337894" y="90050"/>
                  </a:cubicBezTo>
                  <a:lnTo>
                    <a:pt x="340842" y="88960"/>
                  </a:lnTo>
                  <a:cubicBezTo>
                    <a:pt x="341868" y="88639"/>
                    <a:pt x="342893" y="88447"/>
                    <a:pt x="343854" y="88191"/>
                  </a:cubicBezTo>
                  <a:cubicBezTo>
                    <a:pt x="345905" y="87678"/>
                    <a:pt x="347892" y="87165"/>
                    <a:pt x="349879" y="86653"/>
                  </a:cubicBezTo>
                  <a:lnTo>
                    <a:pt x="351353" y="86268"/>
                  </a:lnTo>
                  <a:lnTo>
                    <a:pt x="352122" y="86076"/>
                  </a:lnTo>
                  <a:lnTo>
                    <a:pt x="352507" y="85948"/>
                  </a:lnTo>
                  <a:cubicBezTo>
                    <a:pt x="352507" y="85948"/>
                    <a:pt x="353084" y="85819"/>
                    <a:pt x="352251" y="85948"/>
                  </a:cubicBezTo>
                  <a:lnTo>
                    <a:pt x="352443" y="85948"/>
                  </a:lnTo>
                  <a:cubicBezTo>
                    <a:pt x="352443" y="85948"/>
                    <a:pt x="355711" y="85435"/>
                    <a:pt x="355711" y="85435"/>
                  </a:cubicBezTo>
                  <a:cubicBezTo>
                    <a:pt x="357891" y="85114"/>
                    <a:pt x="360070" y="84730"/>
                    <a:pt x="362249" y="84409"/>
                  </a:cubicBezTo>
                  <a:cubicBezTo>
                    <a:pt x="378144" y="82422"/>
                    <a:pt x="394295" y="83512"/>
                    <a:pt x="408973" y="87486"/>
                  </a:cubicBezTo>
                  <a:cubicBezTo>
                    <a:pt x="423586" y="91460"/>
                    <a:pt x="436725" y="97869"/>
                    <a:pt x="447749" y="105496"/>
                  </a:cubicBezTo>
                  <a:cubicBezTo>
                    <a:pt x="458709" y="113187"/>
                    <a:pt x="467938" y="121775"/>
                    <a:pt x="474668" y="130556"/>
                  </a:cubicBezTo>
                  <a:cubicBezTo>
                    <a:pt x="475565" y="131646"/>
                    <a:pt x="476399" y="132671"/>
                    <a:pt x="477295" y="133697"/>
                  </a:cubicBezTo>
                  <a:cubicBezTo>
                    <a:pt x="478065" y="134786"/>
                    <a:pt x="478770" y="135876"/>
                    <a:pt x="479539" y="136965"/>
                  </a:cubicBezTo>
                  <a:cubicBezTo>
                    <a:pt x="481013" y="139145"/>
                    <a:pt x="482423" y="141196"/>
                    <a:pt x="483769" y="143182"/>
                  </a:cubicBezTo>
                  <a:cubicBezTo>
                    <a:pt x="486268" y="147284"/>
                    <a:pt x="488256" y="151258"/>
                    <a:pt x="490242" y="154783"/>
                  </a:cubicBezTo>
                  <a:cubicBezTo>
                    <a:pt x="491844" y="158501"/>
                    <a:pt x="493255" y="161833"/>
                    <a:pt x="494537" y="164718"/>
                  </a:cubicBezTo>
                  <a:cubicBezTo>
                    <a:pt x="495242" y="166128"/>
                    <a:pt x="495627" y="167538"/>
                    <a:pt x="496075" y="168820"/>
                  </a:cubicBezTo>
                  <a:cubicBezTo>
                    <a:pt x="496460" y="170101"/>
                    <a:pt x="496844" y="171255"/>
                    <a:pt x="497229" y="172281"/>
                  </a:cubicBezTo>
                  <a:cubicBezTo>
                    <a:pt x="498639" y="176447"/>
                    <a:pt x="499344" y="178690"/>
                    <a:pt x="499344" y="178690"/>
                  </a:cubicBezTo>
                  <a:cubicBezTo>
                    <a:pt x="499344" y="178690"/>
                    <a:pt x="498959" y="176383"/>
                    <a:pt x="498318" y="172024"/>
                  </a:cubicBezTo>
                  <a:cubicBezTo>
                    <a:pt x="498125" y="170935"/>
                    <a:pt x="497934" y="169717"/>
                    <a:pt x="497741" y="168371"/>
                  </a:cubicBezTo>
                  <a:cubicBezTo>
                    <a:pt x="497549" y="167025"/>
                    <a:pt x="497356" y="165551"/>
                    <a:pt x="496844" y="164013"/>
                  </a:cubicBezTo>
                  <a:cubicBezTo>
                    <a:pt x="496011" y="160936"/>
                    <a:pt x="495049" y="157347"/>
                    <a:pt x="493896" y="153309"/>
                  </a:cubicBezTo>
                  <a:cubicBezTo>
                    <a:pt x="492358" y="149464"/>
                    <a:pt x="490820" y="145105"/>
                    <a:pt x="488768" y="140426"/>
                  </a:cubicBezTo>
                  <a:cubicBezTo>
                    <a:pt x="487615" y="138183"/>
                    <a:pt x="486397" y="135812"/>
                    <a:pt x="485115" y="133440"/>
                  </a:cubicBezTo>
                  <a:cubicBezTo>
                    <a:pt x="484474" y="132223"/>
                    <a:pt x="483833" y="131005"/>
                    <a:pt x="483128" y="129723"/>
                  </a:cubicBezTo>
                  <a:cubicBezTo>
                    <a:pt x="482359" y="128505"/>
                    <a:pt x="481590" y="127352"/>
                    <a:pt x="480757" y="126134"/>
                  </a:cubicBezTo>
                  <a:cubicBezTo>
                    <a:pt x="474668" y="116071"/>
                    <a:pt x="465823" y="105816"/>
                    <a:pt x="454543" y="96523"/>
                  </a:cubicBezTo>
                  <a:cubicBezTo>
                    <a:pt x="453133" y="95369"/>
                    <a:pt x="451722" y="94151"/>
                    <a:pt x="450248" y="92998"/>
                  </a:cubicBezTo>
                  <a:cubicBezTo>
                    <a:pt x="448774" y="91780"/>
                    <a:pt x="447172" y="90819"/>
                    <a:pt x="445634" y="89729"/>
                  </a:cubicBezTo>
                  <a:cubicBezTo>
                    <a:pt x="444096" y="88768"/>
                    <a:pt x="442622" y="87678"/>
                    <a:pt x="441083" y="86653"/>
                  </a:cubicBezTo>
                  <a:cubicBezTo>
                    <a:pt x="473514" y="105560"/>
                    <a:pt x="497870" y="137863"/>
                    <a:pt x="505305" y="177600"/>
                  </a:cubicBezTo>
                  <a:cubicBezTo>
                    <a:pt x="518828" y="250089"/>
                    <a:pt x="470886" y="320014"/>
                    <a:pt x="398397" y="333602"/>
                  </a:cubicBezTo>
                  <a:cubicBezTo>
                    <a:pt x="350007" y="342639"/>
                    <a:pt x="302771" y="324245"/>
                    <a:pt x="272647" y="289442"/>
                  </a:cubicBezTo>
                  <a:close/>
                  <a:moveTo>
                    <a:pt x="331613" y="385004"/>
                  </a:moveTo>
                  <a:lnTo>
                    <a:pt x="594265" y="335974"/>
                  </a:lnTo>
                  <a:cubicBezTo>
                    <a:pt x="599649" y="334948"/>
                    <a:pt x="604904" y="338537"/>
                    <a:pt x="605866" y="343921"/>
                  </a:cubicBezTo>
                  <a:lnTo>
                    <a:pt x="611890" y="376032"/>
                  </a:lnTo>
                  <a:lnTo>
                    <a:pt x="603559" y="377570"/>
                  </a:lnTo>
                  <a:lnTo>
                    <a:pt x="598367" y="349946"/>
                  </a:lnTo>
                  <a:cubicBezTo>
                    <a:pt x="597790" y="346869"/>
                    <a:pt x="594842" y="344882"/>
                    <a:pt x="591766" y="345459"/>
                  </a:cubicBezTo>
                  <a:lnTo>
                    <a:pt x="337253" y="393016"/>
                  </a:lnTo>
                  <a:cubicBezTo>
                    <a:pt x="334176" y="393593"/>
                    <a:pt x="332190" y="396541"/>
                    <a:pt x="332767" y="399618"/>
                  </a:cubicBezTo>
                  <a:lnTo>
                    <a:pt x="358275" y="536199"/>
                  </a:lnTo>
                  <a:cubicBezTo>
                    <a:pt x="354750" y="536520"/>
                    <a:pt x="351866" y="536776"/>
                    <a:pt x="349815" y="536904"/>
                  </a:cubicBezTo>
                  <a:lnTo>
                    <a:pt x="323601" y="396669"/>
                  </a:lnTo>
                  <a:cubicBezTo>
                    <a:pt x="322576" y="391286"/>
                    <a:pt x="326165" y="386030"/>
                    <a:pt x="331549" y="385069"/>
                  </a:cubicBezTo>
                  <a:close/>
                  <a:moveTo>
                    <a:pt x="80754" y="560042"/>
                  </a:moveTo>
                  <a:lnTo>
                    <a:pt x="48963" y="430382"/>
                  </a:lnTo>
                  <a:lnTo>
                    <a:pt x="66909" y="569271"/>
                  </a:lnTo>
                  <a:cubicBezTo>
                    <a:pt x="57552" y="575937"/>
                    <a:pt x="48194" y="574976"/>
                    <a:pt x="42105" y="573117"/>
                  </a:cubicBezTo>
                  <a:lnTo>
                    <a:pt x="14161" y="423652"/>
                  </a:lnTo>
                  <a:cubicBezTo>
                    <a:pt x="13328" y="419166"/>
                    <a:pt x="16276" y="414808"/>
                    <a:pt x="20827" y="413974"/>
                  </a:cubicBezTo>
                  <a:lnTo>
                    <a:pt x="36914" y="410962"/>
                  </a:lnTo>
                  <a:cubicBezTo>
                    <a:pt x="41401" y="410129"/>
                    <a:pt x="45759" y="413077"/>
                    <a:pt x="46592" y="417628"/>
                  </a:cubicBezTo>
                  <a:lnTo>
                    <a:pt x="48194" y="426344"/>
                  </a:lnTo>
                  <a:cubicBezTo>
                    <a:pt x="78510" y="435189"/>
                    <a:pt x="119017" y="438907"/>
                    <a:pt x="158947" y="439868"/>
                  </a:cubicBezTo>
                  <a:lnTo>
                    <a:pt x="158626" y="438073"/>
                  </a:lnTo>
                  <a:cubicBezTo>
                    <a:pt x="158049" y="435125"/>
                    <a:pt x="160036" y="432305"/>
                    <a:pt x="162985" y="431728"/>
                  </a:cubicBezTo>
                  <a:lnTo>
                    <a:pt x="175355" y="429421"/>
                  </a:lnTo>
                  <a:cubicBezTo>
                    <a:pt x="178303" y="428844"/>
                    <a:pt x="181123" y="430831"/>
                    <a:pt x="181700" y="433779"/>
                  </a:cubicBezTo>
                  <a:lnTo>
                    <a:pt x="182918" y="440188"/>
                  </a:lnTo>
                  <a:cubicBezTo>
                    <a:pt x="248613" y="440252"/>
                    <a:pt x="306617" y="434292"/>
                    <a:pt x="306617" y="434292"/>
                  </a:cubicBezTo>
                  <a:cubicBezTo>
                    <a:pt x="306617" y="434292"/>
                    <a:pt x="305335" y="423781"/>
                    <a:pt x="312577" y="422435"/>
                  </a:cubicBezTo>
                  <a:cubicBezTo>
                    <a:pt x="313218" y="422306"/>
                    <a:pt x="313795" y="422178"/>
                    <a:pt x="314372" y="422114"/>
                  </a:cubicBezTo>
                  <a:lnTo>
                    <a:pt x="331549" y="514087"/>
                  </a:lnTo>
                  <a:cubicBezTo>
                    <a:pt x="330972" y="514216"/>
                    <a:pt x="330395" y="514280"/>
                    <a:pt x="329754" y="514408"/>
                  </a:cubicBezTo>
                  <a:cubicBezTo>
                    <a:pt x="327895" y="514728"/>
                    <a:pt x="326357" y="514344"/>
                    <a:pt x="325075" y="513511"/>
                  </a:cubicBezTo>
                  <a:lnTo>
                    <a:pt x="307578" y="440509"/>
                  </a:lnTo>
                  <a:lnTo>
                    <a:pt x="314692" y="493514"/>
                  </a:lnTo>
                  <a:cubicBezTo>
                    <a:pt x="312577" y="494539"/>
                    <a:pt x="310526" y="495565"/>
                    <a:pt x="308411" y="496590"/>
                  </a:cubicBezTo>
                  <a:lnTo>
                    <a:pt x="293862" y="438330"/>
                  </a:lnTo>
                  <a:lnTo>
                    <a:pt x="301553" y="499666"/>
                  </a:lnTo>
                  <a:cubicBezTo>
                    <a:pt x="298989" y="500756"/>
                    <a:pt x="296490" y="501782"/>
                    <a:pt x="293926" y="502743"/>
                  </a:cubicBezTo>
                  <a:lnTo>
                    <a:pt x="278223" y="439419"/>
                  </a:lnTo>
                  <a:lnTo>
                    <a:pt x="286620" y="505435"/>
                  </a:lnTo>
                  <a:cubicBezTo>
                    <a:pt x="284120" y="506332"/>
                    <a:pt x="281620" y="507101"/>
                    <a:pt x="279185" y="507934"/>
                  </a:cubicBezTo>
                  <a:lnTo>
                    <a:pt x="262585" y="440509"/>
                  </a:lnTo>
                  <a:lnTo>
                    <a:pt x="271558" y="510242"/>
                  </a:lnTo>
                  <a:cubicBezTo>
                    <a:pt x="269058" y="510947"/>
                    <a:pt x="266623" y="511652"/>
                    <a:pt x="264251" y="512293"/>
                  </a:cubicBezTo>
                  <a:lnTo>
                    <a:pt x="246946" y="441663"/>
                  </a:lnTo>
                  <a:lnTo>
                    <a:pt x="256432" y="514280"/>
                  </a:lnTo>
                  <a:cubicBezTo>
                    <a:pt x="253932" y="514856"/>
                    <a:pt x="251561" y="515433"/>
                    <a:pt x="249125" y="515946"/>
                  </a:cubicBezTo>
                  <a:lnTo>
                    <a:pt x="231308" y="442752"/>
                  </a:lnTo>
                  <a:lnTo>
                    <a:pt x="241114" y="517548"/>
                  </a:lnTo>
                  <a:cubicBezTo>
                    <a:pt x="238614" y="517997"/>
                    <a:pt x="236179" y="518446"/>
                    <a:pt x="233807" y="518894"/>
                  </a:cubicBezTo>
                  <a:lnTo>
                    <a:pt x="215669" y="443906"/>
                  </a:lnTo>
                  <a:lnTo>
                    <a:pt x="225796" y="520176"/>
                  </a:lnTo>
                  <a:cubicBezTo>
                    <a:pt x="223168" y="520561"/>
                    <a:pt x="220668" y="520881"/>
                    <a:pt x="218361" y="521138"/>
                  </a:cubicBezTo>
                  <a:lnTo>
                    <a:pt x="200030" y="444995"/>
                  </a:lnTo>
                  <a:lnTo>
                    <a:pt x="210349" y="522035"/>
                  </a:lnTo>
                  <a:cubicBezTo>
                    <a:pt x="207081" y="522355"/>
                    <a:pt x="204517" y="522548"/>
                    <a:pt x="202786" y="522676"/>
                  </a:cubicBezTo>
                  <a:lnTo>
                    <a:pt x="184456" y="446085"/>
                  </a:lnTo>
                  <a:lnTo>
                    <a:pt x="195031" y="524663"/>
                  </a:lnTo>
                  <a:cubicBezTo>
                    <a:pt x="188814" y="528252"/>
                    <a:pt x="182469" y="527996"/>
                    <a:pt x="178880" y="527419"/>
                  </a:cubicBezTo>
                  <a:lnTo>
                    <a:pt x="160677" y="450507"/>
                  </a:lnTo>
                  <a:lnTo>
                    <a:pt x="171445" y="528444"/>
                  </a:lnTo>
                  <a:cubicBezTo>
                    <a:pt x="140809" y="558119"/>
                    <a:pt x="97930" y="560426"/>
                    <a:pt x="80689" y="560042"/>
                  </a:cubicBezTo>
                  <a:close/>
                  <a:moveTo>
                    <a:pt x="171701" y="572284"/>
                  </a:moveTo>
                  <a:cubicBezTo>
                    <a:pt x="172983" y="571707"/>
                    <a:pt x="174265" y="571130"/>
                    <a:pt x="175547" y="570617"/>
                  </a:cubicBezTo>
                  <a:cubicBezTo>
                    <a:pt x="179520" y="573181"/>
                    <a:pt x="184456" y="574271"/>
                    <a:pt x="189455" y="573373"/>
                  </a:cubicBezTo>
                  <a:lnTo>
                    <a:pt x="201825" y="571066"/>
                  </a:lnTo>
                  <a:cubicBezTo>
                    <a:pt x="210349" y="569464"/>
                    <a:pt x="216502" y="562413"/>
                    <a:pt x="217335" y="554145"/>
                  </a:cubicBezTo>
                  <a:lnTo>
                    <a:pt x="220796" y="557030"/>
                  </a:lnTo>
                  <a:cubicBezTo>
                    <a:pt x="224257" y="559978"/>
                    <a:pt x="229769" y="558952"/>
                    <a:pt x="231948" y="554979"/>
                  </a:cubicBezTo>
                  <a:lnTo>
                    <a:pt x="234768" y="549787"/>
                  </a:lnTo>
                  <a:lnTo>
                    <a:pt x="236691" y="551389"/>
                  </a:lnTo>
                  <a:cubicBezTo>
                    <a:pt x="240152" y="554338"/>
                    <a:pt x="245664" y="553312"/>
                    <a:pt x="247844" y="549338"/>
                  </a:cubicBezTo>
                  <a:lnTo>
                    <a:pt x="250664" y="544147"/>
                  </a:lnTo>
                  <a:lnTo>
                    <a:pt x="252586" y="545749"/>
                  </a:lnTo>
                  <a:cubicBezTo>
                    <a:pt x="256047" y="548697"/>
                    <a:pt x="261560" y="547672"/>
                    <a:pt x="263738" y="543698"/>
                  </a:cubicBezTo>
                  <a:lnTo>
                    <a:pt x="266559" y="538507"/>
                  </a:lnTo>
                  <a:lnTo>
                    <a:pt x="268481" y="540109"/>
                  </a:lnTo>
                  <a:cubicBezTo>
                    <a:pt x="271943" y="543057"/>
                    <a:pt x="277454" y="542032"/>
                    <a:pt x="279633" y="538058"/>
                  </a:cubicBezTo>
                  <a:lnTo>
                    <a:pt x="282453" y="532867"/>
                  </a:lnTo>
                  <a:lnTo>
                    <a:pt x="284377" y="534469"/>
                  </a:lnTo>
                  <a:cubicBezTo>
                    <a:pt x="287837" y="537417"/>
                    <a:pt x="293349" y="536392"/>
                    <a:pt x="295529" y="532418"/>
                  </a:cubicBezTo>
                  <a:lnTo>
                    <a:pt x="298349" y="527226"/>
                  </a:lnTo>
                  <a:lnTo>
                    <a:pt x="300271" y="528829"/>
                  </a:lnTo>
                  <a:cubicBezTo>
                    <a:pt x="303732" y="531777"/>
                    <a:pt x="309244" y="530752"/>
                    <a:pt x="311424" y="526778"/>
                  </a:cubicBezTo>
                  <a:lnTo>
                    <a:pt x="313923" y="522163"/>
                  </a:lnTo>
                  <a:cubicBezTo>
                    <a:pt x="318538" y="526778"/>
                    <a:pt x="324883" y="529534"/>
                    <a:pt x="332318" y="528124"/>
                  </a:cubicBezTo>
                  <a:lnTo>
                    <a:pt x="334112" y="527803"/>
                  </a:lnTo>
                  <a:lnTo>
                    <a:pt x="339368" y="555876"/>
                  </a:lnTo>
                  <a:lnTo>
                    <a:pt x="174393" y="586705"/>
                  </a:lnTo>
                  <a:lnTo>
                    <a:pt x="171701" y="572476"/>
                  </a:lnTo>
                  <a:close/>
                  <a:moveTo>
                    <a:pt x="182789" y="589332"/>
                  </a:moveTo>
                  <a:cubicBezTo>
                    <a:pt x="187212" y="588371"/>
                    <a:pt x="193493" y="586961"/>
                    <a:pt x="201056" y="585423"/>
                  </a:cubicBezTo>
                  <a:cubicBezTo>
                    <a:pt x="208619" y="583884"/>
                    <a:pt x="217464" y="581962"/>
                    <a:pt x="226949" y="580167"/>
                  </a:cubicBezTo>
                  <a:cubicBezTo>
                    <a:pt x="236435" y="578308"/>
                    <a:pt x="246562" y="576386"/>
                    <a:pt x="256688" y="574463"/>
                  </a:cubicBezTo>
                  <a:cubicBezTo>
                    <a:pt x="266815" y="572604"/>
                    <a:pt x="276942" y="570810"/>
                    <a:pt x="286491" y="569079"/>
                  </a:cubicBezTo>
                  <a:cubicBezTo>
                    <a:pt x="295977" y="567349"/>
                    <a:pt x="304886" y="565938"/>
                    <a:pt x="312513" y="564657"/>
                  </a:cubicBezTo>
                  <a:cubicBezTo>
                    <a:pt x="320140" y="563375"/>
                    <a:pt x="326485" y="562413"/>
                    <a:pt x="330972" y="561708"/>
                  </a:cubicBezTo>
                  <a:cubicBezTo>
                    <a:pt x="335458" y="561067"/>
                    <a:pt x="337958" y="560683"/>
                    <a:pt x="337958" y="560683"/>
                  </a:cubicBezTo>
                  <a:cubicBezTo>
                    <a:pt x="337958" y="560683"/>
                    <a:pt x="335458" y="561260"/>
                    <a:pt x="331036" y="562221"/>
                  </a:cubicBezTo>
                  <a:cubicBezTo>
                    <a:pt x="326613" y="563182"/>
                    <a:pt x="320332" y="564593"/>
                    <a:pt x="312770" y="566131"/>
                  </a:cubicBezTo>
                  <a:cubicBezTo>
                    <a:pt x="305207" y="567669"/>
                    <a:pt x="296362" y="569592"/>
                    <a:pt x="286876" y="571386"/>
                  </a:cubicBezTo>
                  <a:cubicBezTo>
                    <a:pt x="277390" y="573245"/>
                    <a:pt x="267263" y="575168"/>
                    <a:pt x="257137" y="577091"/>
                  </a:cubicBezTo>
                  <a:cubicBezTo>
                    <a:pt x="247010" y="578949"/>
                    <a:pt x="236884" y="580744"/>
                    <a:pt x="227334" y="582474"/>
                  </a:cubicBezTo>
                  <a:cubicBezTo>
                    <a:pt x="217848" y="584205"/>
                    <a:pt x="208939" y="585615"/>
                    <a:pt x="201312" y="586897"/>
                  </a:cubicBezTo>
                  <a:cubicBezTo>
                    <a:pt x="193685" y="588179"/>
                    <a:pt x="187340" y="589140"/>
                    <a:pt x="182853" y="589845"/>
                  </a:cubicBezTo>
                  <a:cubicBezTo>
                    <a:pt x="178367" y="590486"/>
                    <a:pt x="175867" y="590871"/>
                    <a:pt x="175867" y="590871"/>
                  </a:cubicBezTo>
                  <a:cubicBezTo>
                    <a:pt x="175867" y="590871"/>
                    <a:pt x="178367" y="590294"/>
                    <a:pt x="182789" y="589332"/>
                  </a:cubicBezTo>
                  <a:close/>
                  <a:moveTo>
                    <a:pt x="389040" y="588820"/>
                  </a:moveTo>
                  <a:cubicBezTo>
                    <a:pt x="378849" y="591191"/>
                    <a:pt x="366992" y="593755"/>
                    <a:pt x="354173" y="596383"/>
                  </a:cubicBezTo>
                  <a:cubicBezTo>
                    <a:pt x="347764" y="597664"/>
                    <a:pt x="341227" y="599074"/>
                    <a:pt x="334497" y="600356"/>
                  </a:cubicBezTo>
                  <a:cubicBezTo>
                    <a:pt x="327767" y="601638"/>
                    <a:pt x="320973" y="602984"/>
                    <a:pt x="314115" y="604266"/>
                  </a:cubicBezTo>
                  <a:cubicBezTo>
                    <a:pt x="307257" y="605484"/>
                    <a:pt x="300400" y="606766"/>
                    <a:pt x="293670" y="607983"/>
                  </a:cubicBezTo>
                  <a:cubicBezTo>
                    <a:pt x="286940" y="609201"/>
                    <a:pt x="280275" y="610291"/>
                    <a:pt x="273865" y="611380"/>
                  </a:cubicBezTo>
                  <a:cubicBezTo>
                    <a:pt x="260983" y="613559"/>
                    <a:pt x="248997" y="615418"/>
                    <a:pt x="238614" y="616892"/>
                  </a:cubicBezTo>
                  <a:cubicBezTo>
                    <a:pt x="217976" y="619905"/>
                    <a:pt x="204068" y="621315"/>
                    <a:pt x="204068" y="621315"/>
                  </a:cubicBezTo>
                  <a:cubicBezTo>
                    <a:pt x="204068" y="621315"/>
                    <a:pt x="217527" y="617661"/>
                    <a:pt x="237909" y="612983"/>
                  </a:cubicBezTo>
                  <a:cubicBezTo>
                    <a:pt x="248100" y="610611"/>
                    <a:pt x="259957" y="608047"/>
                    <a:pt x="272776" y="605420"/>
                  </a:cubicBezTo>
                  <a:cubicBezTo>
                    <a:pt x="279185" y="604138"/>
                    <a:pt x="285722" y="602728"/>
                    <a:pt x="292452" y="601446"/>
                  </a:cubicBezTo>
                  <a:cubicBezTo>
                    <a:pt x="299182" y="600164"/>
                    <a:pt x="305976" y="598818"/>
                    <a:pt x="312834" y="597536"/>
                  </a:cubicBezTo>
                  <a:cubicBezTo>
                    <a:pt x="319691" y="596318"/>
                    <a:pt x="326549" y="595037"/>
                    <a:pt x="333279" y="593819"/>
                  </a:cubicBezTo>
                  <a:cubicBezTo>
                    <a:pt x="340009" y="592537"/>
                    <a:pt x="346675" y="591512"/>
                    <a:pt x="353084" y="590422"/>
                  </a:cubicBezTo>
                  <a:cubicBezTo>
                    <a:pt x="365966" y="588243"/>
                    <a:pt x="377951" y="586384"/>
                    <a:pt x="388335" y="584910"/>
                  </a:cubicBezTo>
                  <a:cubicBezTo>
                    <a:pt x="408973" y="581898"/>
                    <a:pt x="422881" y="580487"/>
                    <a:pt x="422881" y="580487"/>
                  </a:cubicBezTo>
                  <a:cubicBezTo>
                    <a:pt x="422881" y="580487"/>
                    <a:pt x="409421" y="584205"/>
                    <a:pt x="389040" y="588820"/>
                  </a:cubicBezTo>
                  <a:close/>
                  <a:moveTo>
                    <a:pt x="197274" y="615739"/>
                  </a:moveTo>
                  <a:lnTo>
                    <a:pt x="197274" y="615482"/>
                  </a:lnTo>
                  <a:cubicBezTo>
                    <a:pt x="196441" y="611380"/>
                    <a:pt x="192531" y="608688"/>
                    <a:pt x="188429" y="609457"/>
                  </a:cubicBezTo>
                  <a:lnTo>
                    <a:pt x="179008" y="611188"/>
                  </a:lnTo>
                  <a:lnTo>
                    <a:pt x="177021" y="600677"/>
                  </a:lnTo>
                  <a:lnTo>
                    <a:pt x="345777" y="569143"/>
                  </a:lnTo>
                  <a:cubicBezTo>
                    <a:pt x="351161" y="574719"/>
                    <a:pt x="359109" y="577603"/>
                    <a:pt x="367313" y="576129"/>
                  </a:cubicBezTo>
                  <a:lnTo>
                    <a:pt x="423842" y="565554"/>
                  </a:lnTo>
                  <a:lnTo>
                    <a:pt x="424996" y="573117"/>
                  </a:lnTo>
                  <a:lnTo>
                    <a:pt x="197338" y="615610"/>
                  </a:lnTo>
                  <a:close/>
                  <a:moveTo>
                    <a:pt x="414613" y="557350"/>
                  </a:moveTo>
                  <a:cubicBezTo>
                    <a:pt x="399807" y="559850"/>
                    <a:pt x="387502" y="561901"/>
                    <a:pt x="378913" y="563375"/>
                  </a:cubicBezTo>
                  <a:cubicBezTo>
                    <a:pt x="370261" y="564785"/>
                    <a:pt x="365325" y="565554"/>
                    <a:pt x="365325" y="565554"/>
                  </a:cubicBezTo>
                  <a:cubicBezTo>
                    <a:pt x="365325" y="565554"/>
                    <a:pt x="370196" y="564528"/>
                    <a:pt x="378785" y="562734"/>
                  </a:cubicBezTo>
                  <a:cubicBezTo>
                    <a:pt x="387374" y="560939"/>
                    <a:pt x="399615" y="558440"/>
                    <a:pt x="414292" y="555427"/>
                  </a:cubicBezTo>
                  <a:cubicBezTo>
                    <a:pt x="428970" y="552479"/>
                    <a:pt x="446146" y="549082"/>
                    <a:pt x="464541" y="545429"/>
                  </a:cubicBezTo>
                  <a:cubicBezTo>
                    <a:pt x="482935" y="541840"/>
                    <a:pt x="502548" y="538058"/>
                    <a:pt x="522160" y="534277"/>
                  </a:cubicBezTo>
                  <a:cubicBezTo>
                    <a:pt x="541773" y="530623"/>
                    <a:pt x="561449" y="526842"/>
                    <a:pt x="579844" y="523509"/>
                  </a:cubicBezTo>
                  <a:cubicBezTo>
                    <a:pt x="589074" y="521843"/>
                    <a:pt x="597983" y="520240"/>
                    <a:pt x="606442" y="518766"/>
                  </a:cubicBezTo>
                  <a:cubicBezTo>
                    <a:pt x="610673" y="517997"/>
                    <a:pt x="614775" y="517292"/>
                    <a:pt x="618749" y="516587"/>
                  </a:cubicBezTo>
                  <a:cubicBezTo>
                    <a:pt x="620735" y="516202"/>
                    <a:pt x="622786" y="515946"/>
                    <a:pt x="624389" y="515497"/>
                  </a:cubicBezTo>
                  <a:cubicBezTo>
                    <a:pt x="626119" y="514985"/>
                    <a:pt x="627658" y="514216"/>
                    <a:pt x="629067" y="513190"/>
                  </a:cubicBezTo>
                  <a:cubicBezTo>
                    <a:pt x="631824" y="511203"/>
                    <a:pt x="633810" y="508383"/>
                    <a:pt x="634579" y="505371"/>
                  </a:cubicBezTo>
                  <a:cubicBezTo>
                    <a:pt x="634964" y="503897"/>
                    <a:pt x="635156" y="502294"/>
                    <a:pt x="635092" y="500948"/>
                  </a:cubicBezTo>
                  <a:cubicBezTo>
                    <a:pt x="635092" y="500243"/>
                    <a:pt x="634900" y="499282"/>
                    <a:pt x="634836" y="498705"/>
                  </a:cubicBezTo>
                  <a:cubicBezTo>
                    <a:pt x="634708" y="497936"/>
                    <a:pt x="634579" y="497167"/>
                    <a:pt x="634451" y="496398"/>
                  </a:cubicBezTo>
                  <a:cubicBezTo>
                    <a:pt x="633426" y="490373"/>
                    <a:pt x="632464" y="485182"/>
                    <a:pt x="631695" y="480887"/>
                  </a:cubicBezTo>
                  <a:cubicBezTo>
                    <a:pt x="630926" y="476593"/>
                    <a:pt x="630477" y="473196"/>
                    <a:pt x="630349" y="470825"/>
                  </a:cubicBezTo>
                  <a:cubicBezTo>
                    <a:pt x="630221" y="468453"/>
                    <a:pt x="630286" y="467171"/>
                    <a:pt x="630286" y="467171"/>
                  </a:cubicBezTo>
                  <a:cubicBezTo>
                    <a:pt x="630286" y="467171"/>
                    <a:pt x="630798" y="468325"/>
                    <a:pt x="631567" y="470568"/>
                  </a:cubicBezTo>
                  <a:cubicBezTo>
                    <a:pt x="632272" y="472812"/>
                    <a:pt x="633105" y="476144"/>
                    <a:pt x="633938" y="480439"/>
                  </a:cubicBezTo>
                  <a:cubicBezTo>
                    <a:pt x="634772" y="484733"/>
                    <a:pt x="635797" y="489924"/>
                    <a:pt x="637015" y="495885"/>
                  </a:cubicBezTo>
                  <a:cubicBezTo>
                    <a:pt x="637143" y="496654"/>
                    <a:pt x="637336" y="497359"/>
                    <a:pt x="637464" y="498192"/>
                  </a:cubicBezTo>
                  <a:cubicBezTo>
                    <a:pt x="637656" y="499090"/>
                    <a:pt x="637720" y="499731"/>
                    <a:pt x="637848" y="500628"/>
                  </a:cubicBezTo>
                  <a:cubicBezTo>
                    <a:pt x="637976" y="502487"/>
                    <a:pt x="637848" y="504281"/>
                    <a:pt x="637336" y="506076"/>
                  </a:cubicBezTo>
                  <a:cubicBezTo>
                    <a:pt x="636438" y="509729"/>
                    <a:pt x="634131" y="513126"/>
                    <a:pt x="630926" y="515626"/>
                  </a:cubicBezTo>
                  <a:cubicBezTo>
                    <a:pt x="629324" y="516843"/>
                    <a:pt x="627465" y="517869"/>
                    <a:pt x="625414" y="518510"/>
                  </a:cubicBezTo>
                  <a:cubicBezTo>
                    <a:pt x="623299" y="519151"/>
                    <a:pt x="621441" y="519407"/>
                    <a:pt x="619453" y="519856"/>
                  </a:cubicBezTo>
                  <a:cubicBezTo>
                    <a:pt x="615480" y="520625"/>
                    <a:pt x="611378" y="521458"/>
                    <a:pt x="607212" y="522291"/>
                  </a:cubicBezTo>
                  <a:cubicBezTo>
                    <a:pt x="598752" y="523958"/>
                    <a:pt x="589907" y="525624"/>
                    <a:pt x="580677" y="527419"/>
                  </a:cubicBezTo>
                  <a:cubicBezTo>
                    <a:pt x="562282" y="531008"/>
                    <a:pt x="542606" y="534597"/>
                    <a:pt x="522993" y="538250"/>
                  </a:cubicBezTo>
                  <a:cubicBezTo>
                    <a:pt x="503317" y="541775"/>
                    <a:pt x="483641" y="545301"/>
                    <a:pt x="465182" y="548633"/>
                  </a:cubicBezTo>
                  <a:cubicBezTo>
                    <a:pt x="446724" y="551838"/>
                    <a:pt x="429482" y="554850"/>
                    <a:pt x="414741" y="557414"/>
                  </a:cubicBezTo>
                  <a:close/>
                  <a:moveTo>
                    <a:pt x="554399" y="565938"/>
                  </a:moveTo>
                  <a:cubicBezTo>
                    <a:pt x="555425" y="566772"/>
                    <a:pt x="556515" y="567413"/>
                    <a:pt x="557604" y="567861"/>
                  </a:cubicBezTo>
                  <a:cubicBezTo>
                    <a:pt x="558053" y="568118"/>
                    <a:pt x="558758" y="568246"/>
                    <a:pt x="559399" y="568438"/>
                  </a:cubicBezTo>
                  <a:cubicBezTo>
                    <a:pt x="559847" y="568566"/>
                    <a:pt x="560488" y="568694"/>
                    <a:pt x="561001" y="568759"/>
                  </a:cubicBezTo>
                  <a:cubicBezTo>
                    <a:pt x="563180" y="569079"/>
                    <a:pt x="565103" y="568759"/>
                    <a:pt x="566449" y="568438"/>
                  </a:cubicBezTo>
                  <a:cubicBezTo>
                    <a:pt x="567795" y="568118"/>
                    <a:pt x="568564" y="567733"/>
                    <a:pt x="568564" y="567733"/>
                  </a:cubicBezTo>
                  <a:cubicBezTo>
                    <a:pt x="568564" y="567733"/>
                    <a:pt x="568051" y="568374"/>
                    <a:pt x="566834" y="569143"/>
                  </a:cubicBezTo>
                  <a:cubicBezTo>
                    <a:pt x="565615" y="569912"/>
                    <a:pt x="563629" y="570938"/>
                    <a:pt x="561001" y="571130"/>
                  </a:cubicBezTo>
                  <a:cubicBezTo>
                    <a:pt x="560296" y="571130"/>
                    <a:pt x="559719" y="571194"/>
                    <a:pt x="558886" y="571130"/>
                  </a:cubicBezTo>
                  <a:cubicBezTo>
                    <a:pt x="558245" y="571130"/>
                    <a:pt x="557604" y="571002"/>
                    <a:pt x="556771" y="570810"/>
                  </a:cubicBezTo>
                  <a:cubicBezTo>
                    <a:pt x="555232" y="570425"/>
                    <a:pt x="553694" y="569848"/>
                    <a:pt x="552284" y="568823"/>
                  </a:cubicBezTo>
                  <a:cubicBezTo>
                    <a:pt x="549400" y="566900"/>
                    <a:pt x="547157" y="563695"/>
                    <a:pt x="546323" y="560106"/>
                  </a:cubicBezTo>
                  <a:cubicBezTo>
                    <a:pt x="545939" y="558311"/>
                    <a:pt x="545875" y="556389"/>
                    <a:pt x="546132" y="554594"/>
                  </a:cubicBezTo>
                  <a:cubicBezTo>
                    <a:pt x="546388" y="552928"/>
                    <a:pt x="547092" y="551069"/>
                    <a:pt x="547926" y="549659"/>
                  </a:cubicBezTo>
                  <a:cubicBezTo>
                    <a:pt x="549656" y="546647"/>
                    <a:pt x="552348" y="544724"/>
                    <a:pt x="554784" y="543826"/>
                  </a:cubicBezTo>
                  <a:cubicBezTo>
                    <a:pt x="556001" y="543378"/>
                    <a:pt x="557220" y="543121"/>
                    <a:pt x="558245" y="543057"/>
                  </a:cubicBezTo>
                  <a:cubicBezTo>
                    <a:pt x="559270" y="542929"/>
                    <a:pt x="560168" y="543057"/>
                    <a:pt x="560937" y="543057"/>
                  </a:cubicBezTo>
                  <a:cubicBezTo>
                    <a:pt x="562411" y="543250"/>
                    <a:pt x="563116" y="543634"/>
                    <a:pt x="563116" y="543634"/>
                  </a:cubicBezTo>
                  <a:cubicBezTo>
                    <a:pt x="563116" y="543634"/>
                    <a:pt x="562924" y="543634"/>
                    <a:pt x="562539" y="543634"/>
                  </a:cubicBezTo>
                  <a:cubicBezTo>
                    <a:pt x="562155" y="543634"/>
                    <a:pt x="561642" y="543762"/>
                    <a:pt x="560937" y="543891"/>
                  </a:cubicBezTo>
                  <a:cubicBezTo>
                    <a:pt x="559591" y="544147"/>
                    <a:pt x="557732" y="544724"/>
                    <a:pt x="555873" y="545941"/>
                  </a:cubicBezTo>
                  <a:cubicBezTo>
                    <a:pt x="554015" y="547159"/>
                    <a:pt x="552220" y="549018"/>
                    <a:pt x="551130" y="551389"/>
                  </a:cubicBezTo>
                  <a:cubicBezTo>
                    <a:pt x="550554" y="552607"/>
                    <a:pt x="550297" y="553697"/>
                    <a:pt x="550041" y="555171"/>
                  </a:cubicBezTo>
                  <a:cubicBezTo>
                    <a:pt x="549849" y="556517"/>
                    <a:pt x="549977" y="557863"/>
                    <a:pt x="550297" y="559209"/>
                  </a:cubicBezTo>
                  <a:cubicBezTo>
                    <a:pt x="550874" y="561901"/>
                    <a:pt x="552413" y="564272"/>
                    <a:pt x="554399" y="565938"/>
                  </a:cubicBezTo>
                  <a:close/>
                  <a:moveTo>
                    <a:pt x="528826" y="568502"/>
                  </a:moveTo>
                  <a:cubicBezTo>
                    <a:pt x="525429" y="566195"/>
                    <a:pt x="521328" y="564272"/>
                    <a:pt x="516905" y="563118"/>
                  </a:cubicBezTo>
                  <a:cubicBezTo>
                    <a:pt x="512419" y="561965"/>
                    <a:pt x="507484" y="561644"/>
                    <a:pt x="502677" y="562285"/>
                  </a:cubicBezTo>
                  <a:cubicBezTo>
                    <a:pt x="497549" y="562926"/>
                    <a:pt x="492742" y="564721"/>
                    <a:pt x="488256" y="567349"/>
                  </a:cubicBezTo>
                  <a:cubicBezTo>
                    <a:pt x="483833" y="569976"/>
                    <a:pt x="479923" y="573694"/>
                    <a:pt x="476975" y="577988"/>
                  </a:cubicBezTo>
                  <a:cubicBezTo>
                    <a:pt x="474027" y="582282"/>
                    <a:pt x="471976" y="587281"/>
                    <a:pt x="471078" y="592409"/>
                  </a:cubicBezTo>
                  <a:cubicBezTo>
                    <a:pt x="470823" y="593691"/>
                    <a:pt x="470758" y="594972"/>
                    <a:pt x="470630" y="596254"/>
                  </a:cubicBezTo>
                  <a:cubicBezTo>
                    <a:pt x="470438" y="597536"/>
                    <a:pt x="470566" y="598754"/>
                    <a:pt x="470502" y="599972"/>
                  </a:cubicBezTo>
                  <a:cubicBezTo>
                    <a:pt x="470438" y="601125"/>
                    <a:pt x="470758" y="602664"/>
                    <a:pt x="470823" y="604010"/>
                  </a:cubicBezTo>
                  <a:cubicBezTo>
                    <a:pt x="470823" y="605099"/>
                    <a:pt x="471271" y="606445"/>
                    <a:pt x="471528" y="607599"/>
                  </a:cubicBezTo>
                  <a:cubicBezTo>
                    <a:pt x="472745" y="612406"/>
                    <a:pt x="474796" y="616892"/>
                    <a:pt x="477488" y="620674"/>
                  </a:cubicBezTo>
                  <a:cubicBezTo>
                    <a:pt x="480180" y="624391"/>
                    <a:pt x="483449" y="627532"/>
                    <a:pt x="486846" y="629839"/>
                  </a:cubicBezTo>
                  <a:cubicBezTo>
                    <a:pt x="490242" y="632146"/>
                    <a:pt x="493703" y="633941"/>
                    <a:pt x="496972" y="634902"/>
                  </a:cubicBezTo>
                  <a:cubicBezTo>
                    <a:pt x="498575" y="635543"/>
                    <a:pt x="500177" y="635735"/>
                    <a:pt x="501587" y="636184"/>
                  </a:cubicBezTo>
                  <a:cubicBezTo>
                    <a:pt x="503061" y="636441"/>
                    <a:pt x="504407" y="636633"/>
                    <a:pt x="505625" y="636825"/>
                  </a:cubicBezTo>
                  <a:cubicBezTo>
                    <a:pt x="508060" y="636953"/>
                    <a:pt x="510112" y="637146"/>
                    <a:pt x="511457" y="637017"/>
                  </a:cubicBezTo>
                  <a:cubicBezTo>
                    <a:pt x="512803" y="637017"/>
                    <a:pt x="513572" y="636953"/>
                    <a:pt x="513572" y="636953"/>
                  </a:cubicBezTo>
                  <a:cubicBezTo>
                    <a:pt x="513572" y="636953"/>
                    <a:pt x="512867" y="637146"/>
                    <a:pt x="511521" y="637466"/>
                  </a:cubicBezTo>
                  <a:cubicBezTo>
                    <a:pt x="510175" y="637851"/>
                    <a:pt x="508253" y="638171"/>
                    <a:pt x="505625" y="638427"/>
                  </a:cubicBezTo>
                  <a:cubicBezTo>
                    <a:pt x="504343" y="638427"/>
                    <a:pt x="502869" y="638491"/>
                    <a:pt x="501330" y="638427"/>
                  </a:cubicBezTo>
                  <a:cubicBezTo>
                    <a:pt x="499792" y="638235"/>
                    <a:pt x="498062" y="638235"/>
                    <a:pt x="496267" y="637787"/>
                  </a:cubicBezTo>
                  <a:cubicBezTo>
                    <a:pt x="492614" y="637210"/>
                    <a:pt x="488640" y="635800"/>
                    <a:pt x="484602" y="633620"/>
                  </a:cubicBezTo>
                  <a:cubicBezTo>
                    <a:pt x="480564" y="631441"/>
                    <a:pt x="476526" y="628301"/>
                    <a:pt x="473066" y="624199"/>
                  </a:cubicBezTo>
                  <a:cubicBezTo>
                    <a:pt x="469604" y="620097"/>
                    <a:pt x="466721" y="615034"/>
                    <a:pt x="465118" y="609393"/>
                  </a:cubicBezTo>
                  <a:cubicBezTo>
                    <a:pt x="464797" y="607919"/>
                    <a:pt x="464285" y="606637"/>
                    <a:pt x="464093" y="604971"/>
                  </a:cubicBezTo>
                  <a:cubicBezTo>
                    <a:pt x="463900" y="603561"/>
                    <a:pt x="463580" y="602343"/>
                    <a:pt x="463516" y="600677"/>
                  </a:cubicBezTo>
                  <a:cubicBezTo>
                    <a:pt x="463259" y="597472"/>
                    <a:pt x="463323" y="594396"/>
                    <a:pt x="463836" y="591319"/>
                  </a:cubicBezTo>
                  <a:cubicBezTo>
                    <a:pt x="464797" y="585166"/>
                    <a:pt x="467169" y="579077"/>
                    <a:pt x="470694" y="573758"/>
                  </a:cubicBezTo>
                  <a:cubicBezTo>
                    <a:pt x="474347" y="568566"/>
                    <a:pt x="479154" y="564144"/>
                    <a:pt x="484602" y="561067"/>
                  </a:cubicBezTo>
                  <a:cubicBezTo>
                    <a:pt x="489986" y="557863"/>
                    <a:pt x="496139" y="556196"/>
                    <a:pt x="501843" y="555684"/>
                  </a:cubicBezTo>
                  <a:cubicBezTo>
                    <a:pt x="507868" y="555107"/>
                    <a:pt x="513572" y="556004"/>
                    <a:pt x="518636" y="557735"/>
                  </a:cubicBezTo>
                  <a:cubicBezTo>
                    <a:pt x="523699" y="559465"/>
                    <a:pt x="528057" y="562093"/>
                    <a:pt x="531582" y="565105"/>
                  </a:cubicBezTo>
                  <a:cubicBezTo>
                    <a:pt x="535107" y="568054"/>
                    <a:pt x="537799" y="571322"/>
                    <a:pt x="539722" y="574463"/>
                  </a:cubicBezTo>
                  <a:cubicBezTo>
                    <a:pt x="540747" y="576001"/>
                    <a:pt x="541452" y="577603"/>
                    <a:pt x="542158" y="578949"/>
                  </a:cubicBezTo>
                  <a:cubicBezTo>
                    <a:pt x="542735" y="580423"/>
                    <a:pt x="543247" y="581769"/>
                    <a:pt x="543696" y="582987"/>
                  </a:cubicBezTo>
                  <a:cubicBezTo>
                    <a:pt x="544401" y="585487"/>
                    <a:pt x="544849" y="587474"/>
                    <a:pt x="544978" y="588820"/>
                  </a:cubicBezTo>
                  <a:cubicBezTo>
                    <a:pt x="545170" y="590166"/>
                    <a:pt x="545234" y="590871"/>
                    <a:pt x="545234" y="590871"/>
                  </a:cubicBezTo>
                  <a:cubicBezTo>
                    <a:pt x="545234" y="590871"/>
                    <a:pt x="544978" y="590166"/>
                    <a:pt x="544529" y="588884"/>
                  </a:cubicBezTo>
                  <a:cubicBezTo>
                    <a:pt x="544144" y="587602"/>
                    <a:pt x="543311" y="585743"/>
                    <a:pt x="542285" y="583500"/>
                  </a:cubicBezTo>
                  <a:cubicBezTo>
                    <a:pt x="541645" y="582410"/>
                    <a:pt x="541004" y="581193"/>
                    <a:pt x="540235" y="579911"/>
                  </a:cubicBezTo>
                  <a:cubicBezTo>
                    <a:pt x="539337" y="578693"/>
                    <a:pt x="538568" y="577283"/>
                    <a:pt x="537351" y="576065"/>
                  </a:cubicBezTo>
                  <a:cubicBezTo>
                    <a:pt x="535235" y="573373"/>
                    <a:pt x="532352" y="570810"/>
                    <a:pt x="528954" y="568502"/>
                  </a:cubicBezTo>
                  <a:close/>
                  <a:moveTo>
                    <a:pt x="512995" y="627275"/>
                  </a:moveTo>
                  <a:cubicBezTo>
                    <a:pt x="497805" y="630095"/>
                    <a:pt x="483192" y="620097"/>
                    <a:pt x="480372" y="604907"/>
                  </a:cubicBezTo>
                  <a:cubicBezTo>
                    <a:pt x="477552" y="589717"/>
                    <a:pt x="487551" y="575104"/>
                    <a:pt x="502741" y="572284"/>
                  </a:cubicBezTo>
                  <a:cubicBezTo>
                    <a:pt x="517931" y="569464"/>
                    <a:pt x="532544" y="579462"/>
                    <a:pt x="535364" y="594652"/>
                  </a:cubicBezTo>
                  <a:cubicBezTo>
                    <a:pt x="538183" y="609842"/>
                    <a:pt x="528185" y="624455"/>
                    <a:pt x="512995" y="627275"/>
                  </a:cubicBezTo>
                  <a:close/>
                  <a:moveTo>
                    <a:pt x="421471" y="1507269"/>
                  </a:moveTo>
                  <a:cubicBezTo>
                    <a:pt x="421471" y="1507269"/>
                    <a:pt x="419676" y="1504193"/>
                    <a:pt x="417689" y="1499322"/>
                  </a:cubicBezTo>
                  <a:cubicBezTo>
                    <a:pt x="416664" y="1496886"/>
                    <a:pt x="415575" y="1494066"/>
                    <a:pt x="414549" y="1490990"/>
                  </a:cubicBezTo>
                  <a:cubicBezTo>
                    <a:pt x="413523" y="1487913"/>
                    <a:pt x="412498" y="1484580"/>
                    <a:pt x="411600" y="1481248"/>
                  </a:cubicBezTo>
                  <a:cubicBezTo>
                    <a:pt x="410704" y="1477915"/>
                    <a:pt x="409934" y="1474518"/>
                    <a:pt x="409293" y="1471313"/>
                  </a:cubicBezTo>
                  <a:cubicBezTo>
                    <a:pt x="408652" y="1468108"/>
                    <a:pt x="408140" y="1465096"/>
                    <a:pt x="407819" y="1462532"/>
                  </a:cubicBezTo>
                  <a:cubicBezTo>
                    <a:pt x="407114" y="1457341"/>
                    <a:pt x="407114" y="1453752"/>
                    <a:pt x="407114" y="1453752"/>
                  </a:cubicBezTo>
                  <a:cubicBezTo>
                    <a:pt x="407114" y="1453752"/>
                    <a:pt x="408909" y="1456828"/>
                    <a:pt x="410895" y="1461699"/>
                  </a:cubicBezTo>
                  <a:cubicBezTo>
                    <a:pt x="411921" y="1464135"/>
                    <a:pt x="413011" y="1466955"/>
                    <a:pt x="414036" y="1470031"/>
                  </a:cubicBezTo>
                  <a:cubicBezTo>
                    <a:pt x="415061" y="1473108"/>
                    <a:pt x="416087" y="1476441"/>
                    <a:pt x="416985" y="1479773"/>
                  </a:cubicBezTo>
                  <a:cubicBezTo>
                    <a:pt x="417882" y="1483106"/>
                    <a:pt x="418651" y="1486503"/>
                    <a:pt x="419292" y="1489708"/>
                  </a:cubicBezTo>
                  <a:cubicBezTo>
                    <a:pt x="419933" y="1492912"/>
                    <a:pt x="420445" y="1495925"/>
                    <a:pt x="420766" y="1498488"/>
                  </a:cubicBezTo>
                  <a:cubicBezTo>
                    <a:pt x="421471" y="1503680"/>
                    <a:pt x="421471" y="1507269"/>
                    <a:pt x="421471" y="1507269"/>
                  </a:cubicBezTo>
                  <a:close/>
                  <a:moveTo>
                    <a:pt x="422304" y="1322746"/>
                  </a:moveTo>
                  <a:cubicBezTo>
                    <a:pt x="420573" y="1356843"/>
                    <a:pt x="418843" y="1385301"/>
                    <a:pt x="417754" y="1405169"/>
                  </a:cubicBezTo>
                  <a:cubicBezTo>
                    <a:pt x="416535" y="1425038"/>
                    <a:pt x="415895" y="1436447"/>
                    <a:pt x="415895" y="1436447"/>
                  </a:cubicBezTo>
                  <a:cubicBezTo>
                    <a:pt x="415895" y="1436447"/>
                    <a:pt x="416215" y="1425038"/>
                    <a:pt x="416664" y="1405169"/>
                  </a:cubicBezTo>
                  <a:cubicBezTo>
                    <a:pt x="417305" y="1385237"/>
                    <a:pt x="417946" y="1356779"/>
                    <a:pt x="419163" y="1322618"/>
                  </a:cubicBezTo>
                  <a:cubicBezTo>
                    <a:pt x="420382" y="1288456"/>
                    <a:pt x="421599" y="1248655"/>
                    <a:pt x="423265" y="1205969"/>
                  </a:cubicBezTo>
                  <a:cubicBezTo>
                    <a:pt x="424996" y="1163283"/>
                    <a:pt x="426791" y="1117777"/>
                    <a:pt x="428585" y="1072271"/>
                  </a:cubicBezTo>
                  <a:cubicBezTo>
                    <a:pt x="430636" y="1026766"/>
                    <a:pt x="432687" y="981260"/>
                    <a:pt x="434610" y="938638"/>
                  </a:cubicBezTo>
                  <a:cubicBezTo>
                    <a:pt x="436532" y="895952"/>
                    <a:pt x="438712" y="856215"/>
                    <a:pt x="440442" y="822053"/>
                  </a:cubicBezTo>
                  <a:cubicBezTo>
                    <a:pt x="442173" y="787956"/>
                    <a:pt x="443903" y="759499"/>
                    <a:pt x="444993" y="739630"/>
                  </a:cubicBezTo>
                  <a:cubicBezTo>
                    <a:pt x="446210" y="719761"/>
                    <a:pt x="446851" y="708353"/>
                    <a:pt x="446851" y="708353"/>
                  </a:cubicBezTo>
                  <a:cubicBezTo>
                    <a:pt x="446851" y="708353"/>
                    <a:pt x="446531" y="719761"/>
                    <a:pt x="446082" y="739630"/>
                  </a:cubicBezTo>
                  <a:cubicBezTo>
                    <a:pt x="445441" y="759563"/>
                    <a:pt x="444801" y="788020"/>
                    <a:pt x="443583" y="822181"/>
                  </a:cubicBezTo>
                  <a:cubicBezTo>
                    <a:pt x="442365" y="856343"/>
                    <a:pt x="441212" y="896145"/>
                    <a:pt x="439481" y="938830"/>
                  </a:cubicBezTo>
                  <a:cubicBezTo>
                    <a:pt x="437751" y="981516"/>
                    <a:pt x="435956" y="1027022"/>
                    <a:pt x="434161" y="1072528"/>
                  </a:cubicBezTo>
                  <a:cubicBezTo>
                    <a:pt x="432110" y="1118034"/>
                    <a:pt x="430059" y="1163540"/>
                    <a:pt x="428072" y="1206161"/>
                  </a:cubicBezTo>
                  <a:cubicBezTo>
                    <a:pt x="426149" y="1248847"/>
                    <a:pt x="423970" y="1288585"/>
                    <a:pt x="422240" y="1322746"/>
                  </a:cubicBezTo>
                  <a:close/>
                  <a:moveTo>
                    <a:pt x="438007" y="1338833"/>
                  </a:moveTo>
                  <a:lnTo>
                    <a:pt x="474027" y="749949"/>
                  </a:lnTo>
                  <a:lnTo>
                    <a:pt x="489409" y="805645"/>
                  </a:lnTo>
                  <a:lnTo>
                    <a:pt x="438007" y="1338833"/>
                  </a:lnTo>
                  <a:close/>
                  <a:moveTo>
                    <a:pt x="637079" y="1302813"/>
                  </a:moveTo>
                  <a:cubicBezTo>
                    <a:pt x="627401" y="1269357"/>
                    <a:pt x="615928" y="1230452"/>
                    <a:pt x="604007" y="1188600"/>
                  </a:cubicBezTo>
                  <a:cubicBezTo>
                    <a:pt x="592086" y="1146747"/>
                    <a:pt x="579395" y="1102139"/>
                    <a:pt x="566705" y="1057466"/>
                  </a:cubicBezTo>
                  <a:cubicBezTo>
                    <a:pt x="554271" y="1012793"/>
                    <a:pt x="541773" y="968057"/>
                    <a:pt x="530108" y="926140"/>
                  </a:cubicBezTo>
                  <a:cubicBezTo>
                    <a:pt x="518379" y="884223"/>
                    <a:pt x="507868" y="844998"/>
                    <a:pt x="498639" y="811478"/>
                  </a:cubicBezTo>
                  <a:cubicBezTo>
                    <a:pt x="489409" y="777893"/>
                    <a:pt x="482102" y="749821"/>
                    <a:pt x="476783" y="730272"/>
                  </a:cubicBezTo>
                  <a:cubicBezTo>
                    <a:pt x="471592" y="710660"/>
                    <a:pt x="468643" y="699444"/>
                    <a:pt x="468643" y="699444"/>
                  </a:cubicBezTo>
                  <a:cubicBezTo>
                    <a:pt x="468643" y="699444"/>
                    <a:pt x="471976" y="710532"/>
                    <a:pt x="477809" y="730016"/>
                  </a:cubicBezTo>
                  <a:cubicBezTo>
                    <a:pt x="483513" y="749500"/>
                    <a:pt x="491909" y="777252"/>
                    <a:pt x="501587" y="810709"/>
                  </a:cubicBezTo>
                  <a:cubicBezTo>
                    <a:pt x="511265" y="844165"/>
                    <a:pt x="522738" y="883070"/>
                    <a:pt x="534659" y="924922"/>
                  </a:cubicBezTo>
                  <a:cubicBezTo>
                    <a:pt x="546580" y="966775"/>
                    <a:pt x="559270" y="1011383"/>
                    <a:pt x="571960" y="1056056"/>
                  </a:cubicBezTo>
                  <a:cubicBezTo>
                    <a:pt x="584395" y="1100729"/>
                    <a:pt x="596893" y="1145465"/>
                    <a:pt x="608558" y="1187382"/>
                  </a:cubicBezTo>
                  <a:cubicBezTo>
                    <a:pt x="620287" y="1229299"/>
                    <a:pt x="630798" y="1268524"/>
                    <a:pt x="640027" y="1302044"/>
                  </a:cubicBezTo>
                  <a:cubicBezTo>
                    <a:pt x="649257" y="1335629"/>
                    <a:pt x="656563" y="1363701"/>
                    <a:pt x="661883" y="1383250"/>
                  </a:cubicBezTo>
                  <a:cubicBezTo>
                    <a:pt x="667075" y="1402862"/>
                    <a:pt x="670023" y="1414078"/>
                    <a:pt x="670023" y="1414078"/>
                  </a:cubicBezTo>
                  <a:cubicBezTo>
                    <a:pt x="670023" y="1414078"/>
                    <a:pt x="666690" y="1402990"/>
                    <a:pt x="660857" y="1383506"/>
                  </a:cubicBezTo>
                  <a:cubicBezTo>
                    <a:pt x="655153" y="1364022"/>
                    <a:pt x="646757" y="1336270"/>
                    <a:pt x="637079" y="1302813"/>
                  </a:cubicBezTo>
                  <a:close/>
                  <a:moveTo>
                    <a:pt x="493063" y="691048"/>
                  </a:moveTo>
                  <a:lnTo>
                    <a:pt x="500625" y="689638"/>
                  </a:lnTo>
                  <a:lnTo>
                    <a:pt x="498575" y="710852"/>
                  </a:lnTo>
                  <a:lnTo>
                    <a:pt x="493063" y="691048"/>
                  </a:lnTo>
                  <a:close/>
                  <a:moveTo>
                    <a:pt x="697646" y="1487144"/>
                  </a:moveTo>
                  <a:cubicBezTo>
                    <a:pt x="697646" y="1487144"/>
                    <a:pt x="694827" y="1484708"/>
                    <a:pt x="691237" y="1480671"/>
                  </a:cubicBezTo>
                  <a:cubicBezTo>
                    <a:pt x="689379" y="1478684"/>
                    <a:pt x="687392" y="1476248"/>
                    <a:pt x="685277" y="1473556"/>
                  </a:cubicBezTo>
                  <a:cubicBezTo>
                    <a:pt x="683162" y="1470929"/>
                    <a:pt x="681047" y="1468044"/>
                    <a:pt x="678932" y="1465096"/>
                  </a:cubicBezTo>
                  <a:cubicBezTo>
                    <a:pt x="676880" y="1462148"/>
                    <a:pt x="674894" y="1459136"/>
                    <a:pt x="673163" y="1456251"/>
                  </a:cubicBezTo>
                  <a:cubicBezTo>
                    <a:pt x="671368" y="1453367"/>
                    <a:pt x="669830" y="1450611"/>
                    <a:pt x="668613" y="1448176"/>
                  </a:cubicBezTo>
                  <a:cubicBezTo>
                    <a:pt x="666049" y="1443369"/>
                    <a:pt x="664767" y="1439908"/>
                    <a:pt x="664767" y="1439908"/>
                  </a:cubicBezTo>
                  <a:cubicBezTo>
                    <a:pt x="664767" y="1439908"/>
                    <a:pt x="667587" y="1442343"/>
                    <a:pt x="671176" y="1446381"/>
                  </a:cubicBezTo>
                  <a:cubicBezTo>
                    <a:pt x="673035" y="1448368"/>
                    <a:pt x="675022" y="1450804"/>
                    <a:pt x="677137" y="1453495"/>
                  </a:cubicBezTo>
                  <a:cubicBezTo>
                    <a:pt x="679252" y="1456123"/>
                    <a:pt x="681431" y="1459007"/>
                    <a:pt x="683482" y="1461956"/>
                  </a:cubicBezTo>
                  <a:cubicBezTo>
                    <a:pt x="685533" y="1464904"/>
                    <a:pt x="687520" y="1467916"/>
                    <a:pt x="689251" y="1470800"/>
                  </a:cubicBezTo>
                  <a:cubicBezTo>
                    <a:pt x="691045" y="1473685"/>
                    <a:pt x="692584" y="1476441"/>
                    <a:pt x="693801" y="1478876"/>
                  </a:cubicBezTo>
                  <a:cubicBezTo>
                    <a:pt x="696365" y="1483683"/>
                    <a:pt x="697646" y="1487144"/>
                    <a:pt x="697646" y="1487144"/>
                  </a:cubicBezTo>
                  <a:close/>
                  <a:moveTo>
                    <a:pt x="682585" y="1371841"/>
                  </a:moveTo>
                  <a:lnTo>
                    <a:pt x="526967" y="812888"/>
                  </a:lnTo>
                  <a:lnTo>
                    <a:pt x="541068" y="690599"/>
                  </a:lnTo>
                  <a:lnTo>
                    <a:pt x="682521" y="1371841"/>
                  </a:lnTo>
                  <a:close/>
                  <a:moveTo>
                    <a:pt x="917997" y="1375366"/>
                  </a:moveTo>
                  <a:cubicBezTo>
                    <a:pt x="919920" y="1377353"/>
                    <a:pt x="922099" y="1379725"/>
                    <a:pt x="924279" y="1382352"/>
                  </a:cubicBezTo>
                  <a:cubicBezTo>
                    <a:pt x="926522" y="1384980"/>
                    <a:pt x="928765" y="1387800"/>
                    <a:pt x="931008" y="1390684"/>
                  </a:cubicBezTo>
                  <a:cubicBezTo>
                    <a:pt x="933187" y="1393569"/>
                    <a:pt x="935303" y="1396581"/>
                    <a:pt x="937161" y="1399465"/>
                  </a:cubicBezTo>
                  <a:cubicBezTo>
                    <a:pt x="939084" y="1402285"/>
                    <a:pt x="940751" y="1405041"/>
                    <a:pt x="942096" y="1407413"/>
                  </a:cubicBezTo>
                  <a:cubicBezTo>
                    <a:pt x="944853" y="1412156"/>
                    <a:pt x="946327" y="1415681"/>
                    <a:pt x="946327" y="1415681"/>
                  </a:cubicBezTo>
                  <a:cubicBezTo>
                    <a:pt x="946327" y="1415681"/>
                    <a:pt x="943379" y="1413309"/>
                    <a:pt x="939597" y="1409336"/>
                  </a:cubicBezTo>
                  <a:cubicBezTo>
                    <a:pt x="937674" y="1407349"/>
                    <a:pt x="935495" y="1404977"/>
                    <a:pt x="933316" y="1402349"/>
                  </a:cubicBezTo>
                  <a:cubicBezTo>
                    <a:pt x="931073" y="1399721"/>
                    <a:pt x="928829" y="1396901"/>
                    <a:pt x="926651" y="1393953"/>
                  </a:cubicBezTo>
                  <a:cubicBezTo>
                    <a:pt x="924471" y="1391069"/>
                    <a:pt x="922356" y="1388057"/>
                    <a:pt x="920497" y="1385172"/>
                  </a:cubicBezTo>
                  <a:cubicBezTo>
                    <a:pt x="918575" y="1382352"/>
                    <a:pt x="916908" y="1379596"/>
                    <a:pt x="915562" y="1377225"/>
                  </a:cubicBezTo>
                  <a:cubicBezTo>
                    <a:pt x="912806" y="1372482"/>
                    <a:pt x="911332" y="1369021"/>
                    <a:pt x="911332" y="1369021"/>
                  </a:cubicBezTo>
                  <a:cubicBezTo>
                    <a:pt x="911332" y="1369021"/>
                    <a:pt x="914280" y="1371392"/>
                    <a:pt x="918062" y="1375366"/>
                  </a:cubicBezTo>
                  <a:close/>
                  <a:moveTo>
                    <a:pt x="640476" y="796672"/>
                  </a:moveTo>
                  <a:cubicBezTo>
                    <a:pt x="655538" y="826860"/>
                    <a:pt x="673292" y="861983"/>
                    <a:pt x="691943" y="899798"/>
                  </a:cubicBezTo>
                  <a:cubicBezTo>
                    <a:pt x="710593" y="937613"/>
                    <a:pt x="730526" y="977927"/>
                    <a:pt x="750395" y="1018241"/>
                  </a:cubicBezTo>
                  <a:cubicBezTo>
                    <a:pt x="770071" y="1058684"/>
                    <a:pt x="789748" y="1099126"/>
                    <a:pt x="808206" y="1137005"/>
                  </a:cubicBezTo>
                  <a:cubicBezTo>
                    <a:pt x="826665" y="1174884"/>
                    <a:pt x="843522" y="1210456"/>
                    <a:pt x="858199" y="1240836"/>
                  </a:cubicBezTo>
                  <a:cubicBezTo>
                    <a:pt x="872812" y="1271215"/>
                    <a:pt x="884734" y="1296724"/>
                    <a:pt x="893193" y="1314478"/>
                  </a:cubicBezTo>
                  <a:cubicBezTo>
                    <a:pt x="901526" y="1332296"/>
                    <a:pt x="906333" y="1342487"/>
                    <a:pt x="906333" y="1342487"/>
                  </a:cubicBezTo>
                  <a:cubicBezTo>
                    <a:pt x="906333" y="1342487"/>
                    <a:pt x="901205" y="1332488"/>
                    <a:pt x="892233" y="1314991"/>
                  </a:cubicBezTo>
                  <a:cubicBezTo>
                    <a:pt x="883388" y="1297429"/>
                    <a:pt x="870505" y="1272433"/>
                    <a:pt x="855443" y="1242246"/>
                  </a:cubicBezTo>
                  <a:cubicBezTo>
                    <a:pt x="840381" y="1212058"/>
                    <a:pt x="822627" y="1176935"/>
                    <a:pt x="803977" y="1139120"/>
                  </a:cubicBezTo>
                  <a:cubicBezTo>
                    <a:pt x="785326" y="1101306"/>
                    <a:pt x="765393" y="1060991"/>
                    <a:pt x="745524" y="1020677"/>
                  </a:cubicBezTo>
                  <a:cubicBezTo>
                    <a:pt x="725847" y="980234"/>
                    <a:pt x="706171" y="939792"/>
                    <a:pt x="687712" y="901913"/>
                  </a:cubicBezTo>
                  <a:cubicBezTo>
                    <a:pt x="669254" y="864034"/>
                    <a:pt x="652397" y="828463"/>
                    <a:pt x="637720" y="798083"/>
                  </a:cubicBezTo>
                  <a:cubicBezTo>
                    <a:pt x="623106" y="767703"/>
                    <a:pt x="611185" y="742194"/>
                    <a:pt x="602725" y="724440"/>
                  </a:cubicBezTo>
                  <a:cubicBezTo>
                    <a:pt x="594393" y="706622"/>
                    <a:pt x="589586" y="696431"/>
                    <a:pt x="589586" y="696431"/>
                  </a:cubicBezTo>
                  <a:cubicBezTo>
                    <a:pt x="589586" y="696431"/>
                    <a:pt x="594714" y="706430"/>
                    <a:pt x="603687" y="723927"/>
                  </a:cubicBezTo>
                  <a:cubicBezTo>
                    <a:pt x="612532" y="741489"/>
                    <a:pt x="625414" y="766485"/>
                    <a:pt x="640476" y="796672"/>
                  </a:cubicBezTo>
                  <a:close/>
                  <a:moveTo>
                    <a:pt x="602276" y="663103"/>
                  </a:moveTo>
                  <a:cubicBezTo>
                    <a:pt x="602276" y="663103"/>
                    <a:pt x="592471" y="665859"/>
                    <a:pt x="577537" y="669320"/>
                  </a:cubicBezTo>
                  <a:cubicBezTo>
                    <a:pt x="570102" y="671051"/>
                    <a:pt x="561386" y="672973"/>
                    <a:pt x="552028" y="674960"/>
                  </a:cubicBezTo>
                  <a:cubicBezTo>
                    <a:pt x="547349" y="675922"/>
                    <a:pt x="542542" y="676947"/>
                    <a:pt x="537607" y="677909"/>
                  </a:cubicBezTo>
                  <a:cubicBezTo>
                    <a:pt x="532672" y="678870"/>
                    <a:pt x="527673" y="679831"/>
                    <a:pt x="522673" y="680793"/>
                  </a:cubicBezTo>
                  <a:cubicBezTo>
                    <a:pt x="517674" y="681690"/>
                    <a:pt x="512675" y="682587"/>
                    <a:pt x="507739" y="683485"/>
                  </a:cubicBezTo>
                  <a:cubicBezTo>
                    <a:pt x="502805" y="684382"/>
                    <a:pt x="497934" y="685151"/>
                    <a:pt x="493255" y="685920"/>
                  </a:cubicBezTo>
                  <a:cubicBezTo>
                    <a:pt x="483833" y="687458"/>
                    <a:pt x="475052" y="688804"/>
                    <a:pt x="467490" y="689894"/>
                  </a:cubicBezTo>
                  <a:cubicBezTo>
                    <a:pt x="452364" y="692073"/>
                    <a:pt x="442173" y="693034"/>
                    <a:pt x="442173" y="693034"/>
                  </a:cubicBezTo>
                  <a:cubicBezTo>
                    <a:pt x="442173" y="693034"/>
                    <a:pt x="451979" y="690278"/>
                    <a:pt x="466912" y="686817"/>
                  </a:cubicBezTo>
                  <a:cubicBezTo>
                    <a:pt x="474347" y="685087"/>
                    <a:pt x="483064" y="683164"/>
                    <a:pt x="492422" y="681177"/>
                  </a:cubicBezTo>
                  <a:cubicBezTo>
                    <a:pt x="497101" y="680216"/>
                    <a:pt x="501907" y="679190"/>
                    <a:pt x="506843" y="678229"/>
                  </a:cubicBezTo>
                  <a:cubicBezTo>
                    <a:pt x="511777" y="677268"/>
                    <a:pt x="516777" y="676306"/>
                    <a:pt x="521776" y="675345"/>
                  </a:cubicBezTo>
                  <a:cubicBezTo>
                    <a:pt x="526776" y="674447"/>
                    <a:pt x="531774" y="673550"/>
                    <a:pt x="536709" y="672653"/>
                  </a:cubicBezTo>
                  <a:cubicBezTo>
                    <a:pt x="541645" y="671756"/>
                    <a:pt x="546516" y="670987"/>
                    <a:pt x="551194" y="670153"/>
                  </a:cubicBezTo>
                  <a:cubicBezTo>
                    <a:pt x="560616" y="668615"/>
                    <a:pt x="569397" y="667269"/>
                    <a:pt x="576960" y="666180"/>
                  </a:cubicBezTo>
                  <a:cubicBezTo>
                    <a:pt x="592086" y="664000"/>
                    <a:pt x="602276" y="663039"/>
                    <a:pt x="602276" y="663039"/>
                  </a:cubicBezTo>
                  <a:close/>
                  <a:moveTo>
                    <a:pt x="597342" y="641632"/>
                  </a:moveTo>
                  <a:lnTo>
                    <a:pt x="429996" y="684895"/>
                  </a:lnTo>
                  <a:lnTo>
                    <a:pt x="429803" y="683997"/>
                  </a:lnTo>
                  <a:cubicBezTo>
                    <a:pt x="428713" y="678101"/>
                    <a:pt x="431598" y="672589"/>
                    <a:pt x="439801" y="671051"/>
                  </a:cubicBezTo>
                  <a:lnTo>
                    <a:pt x="597342" y="641632"/>
                  </a:lnTo>
                  <a:close/>
                  <a:moveTo>
                    <a:pt x="586895" y="636953"/>
                  </a:moveTo>
                  <a:cubicBezTo>
                    <a:pt x="586895" y="636953"/>
                    <a:pt x="584779" y="637530"/>
                    <a:pt x="580998" y="638491"/>
                  </a:cubicBezTo>
                  <a:cubicBezTo>
                    <a:pt x="577217" y="639389"/>
                    <a:pt x="571832" y="640735"/>
                    <a:pt x="565360" y="642209"/>
                  </a:cubicBezTo>
                  <a:cubicBezTo>
                    <a:pt x="558886" y="643683"/>
                    <a:pt x="551323" y="645349"/>
                    <a:pt x="543183" y="647016"/>
                  </a:cubicBezTo>
                  <a:cubicBezTo>
                    <a:pt x="535043" y="648682"/>
                    <a:pt x="526326" y="650349"/>
                    <a:pt x="517674" y="652015"/>
                  </a:cubicBezTo>
                  <a:cubicBezTo>
                    <a:pt x="508958" y="653617"/>
                    <a:pt x="500241" y="655220"/>
                    <a:pt x="492037" y="656566"/>
                  </a:cubicBezTo>
                  <a:cubicBezTo>
                    <a:pt x="483833" y="657976"/>
                    <a:pt x="476206" y="659129"/>
                    <a:pt x="469604" y="660091"/>
                  </a:cubicBezTo>
                  <a:cubicBezTo>
                    <a:pt x="463003" y="661052"/>
                    <a:pt x="457491" y="661757"/>
                    <a:pt x="453710" y="662270"/>
                  </a:cubicBezTo>
                  <a:cubicBezTo>
                    <a:pt x="449864" y="662783"/>
                    <a:pt x="447621" y="662975"/>
                    <a:pt x="447621" y="662975"/>
                  </a:cubicBezTo>
                  <a:cubicBezTo>
                    <a:pt x="447621" y="662975"/>
                    <a:pt x="449736" y="662398"/>
                    <a:pt x="453517" y="661437"/>
                  </a:cubicBezTo>
                  <a:cubicBezTo>
                    <a:pt x="457298" y="660539"/>
                    <a:pt x="462683" y="659193"/>
                    <a:pt x="469156" y="657719"/>
                  </a:cubicBezTo>
                  <a:cubicBezTo>
                    <a:pt x="475630" y="656245"/>
                    <a:pt x="483192" y="654579"/>
                    <a:pt x="491332" y="652912"/>
                  </a:cubicBezTo>
                  <a:cubicBezTo>
                    <a:pt x="499472" y="651246"/>
                    <a:pt x="508188" y="649580"/>
                    <a:pt x="516841" y="647913"/>
                  </a:cubicBezTo>
                  <a:cubicBezTo>
                    <a:pt x="525557" y="646311"/>
                    <a:pt x="534274" y="644708"/>
                    <a:pt x="542478" y="643363"/>
                  </a:cubicBezTo>
                  <a:cubicBezTo>
                    <a:pt x="550682" y="641953"/>
                    <a:pt x="558309" y="640799"/>
                    <a:pt x="564910" y="639837"/>
                  </a:cubicBezTo>
                  <a:cubicBezTo>
                    <a:pt x="571512" y="638876"/>
                    <a:pt x="577024" y="638171"/>
                    <a:pt x="580805" y="637658"/>
                  </a:cubicBezTo>
                  <a:cubicBezTo>
                    <a:pt x="584651" y="637146"/>
                    <a:pt x="586895" y="636953"/>
                    <a:pt x="586895" y="636953"/>
                  </a:cubicBezTo>
                  <a:close/>
                  <a:moveTo>
                    <a:pt x="614582" y="555812"/>
                  </a:moveTo>
                  <a:cubicBezTo>
                    <a:pt x="611506" y="556132"/>
                    <a:pt x="607916" y="556389"/>
                    <a:pt x="604007" y="556581"/>
                  </a:cubicBezTo>
                  <a:cubicBezTo>
                    <a:pt x="600161" y="556773"/>
                    <a:pt x="596059" y="556837"/>
                    <a:pt x="591893" y="556773"/>
                  </a:cubicBezTo>
                  <a:cubicBezTo>
                    <a:pt x="587792" y="556773"/>
                    <a:pt x="583690" y="556581"/>
                    <a:pt x="579844" y="556325"/>
                  </a:cubicBezTo>
                  <a:cubicBezTo>
                    <a:pt x="575998" y="556068"/>
                    <a:pt x="572410" y="555748"/>
                    <a:pt x="569333" y="555363"/>
                  </a:cubicBezTo>
                  <a:cubicBezTo>
                    <a:pt x="563180" y="554658"/>
                    <a:pt x="559078" y="553697"/>
                    <a:pt x="559078" y="553697"/>
                  </a:cubicBezTo>
                  <a:cubicBezTo>
                    <a:pt x="559078" y="553697"/>
                    <a:pt x="563180" y="552799"/>
                    <a:pt x="569397" y="552223"/>
                  </a:cubicBezTo>
                  <a:cubicBezTo>
                    <a:pt x="572474" y="551902"/>
                    <a:pt x="576063" y="551646"/>
                    <a:pt x="579972" y="551453"/>
                  </a:cubicBezTo>
                  <a:cubicBezTo>
                    <a:pt x="583818" y="551261"/>
                    <a:pt x="587920" y="551197"/>
                    <a:pt x="592086" y="551261"/>
                  </a:cubicBezTo>
                  <a:cubicBezTo>
                    <a:pt x="596188" y="551261"/>
                    <a:pt x="600290" y="551453"/>
                    <a:pt x="604135" y="551710"/>
                  </a:cubicBezTo>
                  <a:cubicBezTo>
                    <a:pt x="607981" y="551966"/>
                    <a:pt x="611570" y="552287"/>
                    <a:pt x="614646" y="552671"/>
                  </a:cubicBezTo>
                  <a:cubicBezTo>
                    <a:pt x="620799" y="553376"/>
                    <a:pt x="624901" y="554338"/>
                    <a:pt x="624901" y="554338"/>
                  </a:cubicBezTo>
                  <a:cubicBezTo>
                    <a:pt x="624901" y="554338"/>
                    <a:pt x="620799" y="555235"/>
                    <a:pt x="614582" y="555812"/>
                  </a:cubicBezTo>
                  <a:close/>
                  <a:moveTo>
                    <a:pt x="642078" y="558504"/>
                  </a:moveTo>
                  <a:cubicBezTo>
                    <a:pt x="642078" y="561260"/>
                    <a:pt x="641629" y="563952"/>
                    <a:pt x="640860" y="566003"/>
                  </a:cubicBezTo>
                  <a:cubicBezTo>
                    <a:pt x="640219" y="568054"/>
                    <a:pt x="639258" y="569399"/>
                    <a:pt x="639258" y="569399"/>
                  </a:cubicBezTo>
                  <a:cubicBezTo>
                    <a:pt x="639258" y="569399"/>
                    <a:pt x="638361" y="568054"/>
                    <a:pt x="637720" y="566003"/>
                  </a:cubicBezTo>
                  <a:cubicBezTo>
                    <a:pt x="637015" y="563952"/>
                    <a:pt x="636567" y="561196"/>
                    <a:pt x="636567" y="558504"/>
                  </a:cubicBezTo>
                  <a:cubicBezTo>
                    <a:pt x="636567" y="555748"/>
                    <a:pt x="637015" y="553056"/>
                    <a:pt x="637784" y="551005"/>
                  </a:cubicBezTo>
                  <a:cubicBezTo>
                    <a:pt x="638425" y="548954"/>
                    <a:pt x="639386" y="547608"/>
                    <a:pt x="639386" y="547608"/>
                  </a:cubicBezTo>
                  <a:cubicBezTo>
                    <a:pt x="639386" y="547608"/>
                    <a:pt x="640284" y="548954"/>
                    <a:pt x="640924" y="551005"/>
                  </a:cubicBezTo>
                  <a:cubicBezTo>
                    <a:pt x="641629" y="553056"/>
                    <a:pt x="642078" y="555812"/>
                    <a:pt x="642078" y="558504"/>
                  </a:cubicBezTo>
                  <a:close/>
                  <a:moveTo>
                    <a:pt x="778019" y="559914"/>
                  </a:moveTo>
                  <a:cubicBezTo>
                    <a:pt x="771353" y="560234"/>
                    <a:pt x="763662" y="560555"/>
                    <a:pt x="755330" y="560683"/>
                  </a:cubicBezTo>
                  <a:cubicBezTo>
                    <a:pt x="751164" y="560683"/>
                    <a:pt x="746934" y="560875"/>
                    <a:pt x="742575" y="560811"/>
                  </a:cubicBezTo>
                  <a:cubicBezTo>
                    <a:pt x="738218" y="560811"/>
                    <a:pt x="733795" y="560811"/>
                    <a:pt x="729373" y="560747"/>
                  </a:cubicBezTo>
                  <a:cubicBezTo>
                    <a:pt x="724950" y="560619"/>
                    <a:pt x="720528" y="560555"/>
                    <a:pt x="716169" y="560426"/>
                  </a:cubicBezTo>
                  <a:cubicBezTo>
                    <a:pt x="711811" y="560362"/>
                    <a:pt x="707517" y="560106"/>
                    <a:pt x="703415" y="559978"/>
                  </a:cubicBezTo>
                  <a:cubicBezTo>
                    <a:pt x="695147" y="559593"/>
                    <a:pt x="687392" y="559145"/>
                    <a:pt x="680790" y="558632"/>
                  </a:cubicBezTo>
                  <a:cubicBezTo>
                    <a:pt x="667523" y="557606"/>
                    <a:pt x="658742" y="556389"/>
                    <a:pt x="658742" y="556389"/>
                  </a:cubicBezTo>
                  <a:cubicBezTo>
                    <a:pt x="658742" y="556389"/>
                    <a:pt x="667587" y="555363"/>
                    <a:pt x="680854" y="554722"/>
                  </a:cubicBezTo>
                  <a:cubicBezTo>
                    <a:pt x="687456" y="554402"/>
                    <a:pt x="695211" y="554081"/>
                    <a:pt x="703479" y="553953"/>
                  </a:cubicBezTo>
                  <a:cubicBezTo>
                    <a:pt x="707645" y="553953"/>
                    <a:pt x="711876" y="553761"/>
                    <a:pt x="716233" y="553825"/>
                  </a:cubicBezTo>
                  <a:cubicBezTo>
                    <a:pt x="720592" y="553825"/>
                    <a:pt x="725014" y="553825"/>
                    <a:pt x="729437" y="553889"/>
                  </a:cubicBezTo>
                  <a:cubicBezTo>
                    <a:pt x="733859" y="554017"/>
                    <a:pt x="738282" y="554081"/>
                    <a:pt x="742640" y="554209"/>
                  </a:cubicBezTo>
                  <a:cubicBezTo>
                    <a:pt x="746998" y="554209"/>
                    <a:pt x="751292" y="554530"/>
                    <a:pt x="755394" y="554658"/>
                  </a:cubicBezTo>
                  <a:cubicBezTo>
                    <a:pt x="763662" y="555043"/>
                    <a:pt x="771417" y="555491"/>
                    <a:pt x="778019" y="556004"/>
                  </a:cubicBezTo>
                  <a:cubicBezTo>
                    <a:pt x="791287" y="557030"/>
                    <a:pt x="800067" y="558311"/>
                    <a:pt x="800067" y="558311"/>
                  </a:cubicBezTo>
                  <a:cubicBezTo>
                    <a:pt x="800067" y="558311"/>
                    <a:pt x="791222" y="559337"/>
                    <a:pt x="777955" y="559978"/>
                  </a:cubicBezTo>
                  <a:close/>
                  <a:moveTo>
                    <a:pt x="818589" y="561324"/>
                  </a:moveTo>
                  <a:cubicBezTo>
                    <a:pt x="818589" y="564080"/>
                    <a:pt x="818141" y="566772"/>
                    <a:pt x="817372" y="568823"/>
                  </a:cubicBezTo>
                  <a:cubicBezTo>
                    <a:pt x="816731" y="570874"/>
                    <a:pt x="815770" y="572220"/>
                    <a:pt x="815770" y="572220"/>
                  </a:cubicBezTo>
                  <a:cubicBezTo>
                    <a:pt x="815770" y="572220"/>
                    <a:pt x="814872" y="570874"/>
                    <a:pt x="814232" y="568823"/>
                  </a:cubicBezTo>
                  <a:cubicBezTo>
                    <a:pt x="813527" y="566772"/>
                    <a:pt x="813078" y="564016"/>
                    <a:pt x="813078" y="561324"/>
                  </a:cubicBezTo>
                  <a:cubicBezTo>
                    <a:pt x="813078" y="558568"/>
                    <a:pt x="813527" y="555876"/>
                    <a:pt x="814296" y="553825"/>
                  </a:cubicBezTo>
                  <a:cubicBezTo>
                    <a:pt x="814936" y="551774"/>
                    <a:pt x="815898" y="550428"/>
                    <a:pt x="815898" y="550428"/>
                  </a:cubicBezTo>
                  <a:cubicBezTo>
                    <a:pt x="815898" y="550428"/>
                    <a:pt x="816795" y="551774"/>
                    <a:pt x="817436" y="553825"/>
                  </a:cubicBezTo>
                  <a:cubicBezTo>
                    <a:pt x="818141" y="555876"/>
                    <a:pt x="818589" y="558632"/>
                    <a:pt x="818589" y="561324"/>
                  </a:cubicBezTo>
                  <a:close/>
                  <a:moveTo>
                    <a:pt x="935367" y="562926"/>
                  </a:moveTo>
                  <a:cubicBezTo>
                    <a:pt x="935367" y="565682"/>
                    <a:pt x="934918" y="568374"/>
                    <a:pt x="934149" y="570425"/>
                  </a:cubicBezTo>
                  <a:cubicBezTo>
                    <a:pt x="933508" y="572476"/>
                    <a:pt x="932547" y="573822"/>
                    <a:pt x="932547" y="573822"/>
                  </a:cubicBezTo>
                  <a:cubicBezTo>
                    <a:pt x="932547" y="573822"/>
                    <a:pt x="931649" y="572476"/>
                    <a:pt x="931008" y="570425"/>
                  </a:cubicBezTo>
                  <a:cubicBezTo>
                    <a:pt x="930303" y="568374"/>
                    <a:pt x="929855" y="565618"/>
                    <a:pt x="929855" y="562926"/>
                  </a:cubicBezTo>
                  <a:cubicBezTo>
                    <a:pt x="929855" y="560170"/>
                    <a:pt x="930303" y="557478"/>
                    <a:pt x="931073" y="555427"/>
                  </a:cubicBezTo>
                  <a:cubicBezTo>
                    <a:pt x="931713" y="553376"/>
                    <a:pt x="932675" y="552030"/>
                    <a:pt x="932675" y="552030"/>
                  </a:cubicBezTo>
                  <a:cubicBezTo>
                    <a:pt x="932675" y="552030"/>
                    <a:pt x="933572" y="553376"/>
                    <a:pt x="934213" y="555427"/>
                  </a:cubicBezTo>
                  <a:cubicBezTo>
                    <a:pt x="934918" y="557478"/>
                    <a:pt x="935367" y="560234"/>
                    <a:pt x="935367" y="5629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30"/>
            <p:cNvSpPr/>
            <p:nvPr/>
          </p:nvSpPr>
          <p:spPr>
            <a:xfrm>
              <a:off x="6899121" y="858520"/>
              <a:ext cx="28161" cy="28533"/>
            </a:xfrm>
            <a:custGeom>
              <a:avLst/>
              <a:gdLst/>
              <a:ahLst/>
              <a:cxnLst/>
              <a:rect l="l" t="t" r="r" b="b"/>
              <a:pathLst>
                <a:path w="28161" h="28533" extrusionOk="0">
                  <a:moveTo>
                    <a:pt x="922" y="18946"/>
                  </a:moveTo>
                  <a:cubicBezTo>
                    <a:pt x="2140" y="22984"/>
                    <a:pt x="5152" y="25868"/>
                    <a:pt x="7973" y="27214"/>
                  </a:cubicBezTo>
                  <a:cubicBezTo>
                    <a:pt x="9383" y="27919"/>
                    <a:pt x="10793" y="28303"/>
                    <a:pt x="12074" y="28431"/>
                  </a:cubicBezTo>
                  <a:cubicBezTo>
                    <a:pt x="13292" y="28624"/>
                    <a:pt x="14446" y="28496"/>
                    <a:pt x="15279" y="28431"/>
                  </a:cubicBezTo>
                  <a:cubicBezTo>
                    <a:pt x="16176" y="28303"/>
                    <a:pt x="16818" y="28111"/>
                    <a:pt x="17266" y="27919"/>
                  </a:cubicBezTo>
                  <a:cubicBezTo>
                    <a:pt x="17714" y="27791"/>
                    <a:pt x="17907" y="27726"/>
                    <a:pt x="17907" y="27726"/>
                  </a:cubicBezTo>
                  <a:cubicBezTo>
                    <a:pt x="17907" y="27726"/>
                    <a:pt x="17651" y="27726"/>
                    <a:pt x="17202" y="27726"/>
                  </a:cubicBezTo>
                  <a:cubicBezTo>
                    <a:pt x="16754" y="27726"/>
                    <a:pt x="16049" y="27598"/>
                    <a:pt x="15279" y="27534"/>
                  </a:cubicBezTo>
                  <a:cubicBezTo>
                    <a:pt x="13676" y="27214"/>
                    <a:pt x="11433" y="26509"/>
                    <a:pt x="9447" y="24906"/>
                  </a:cubicBezTo>
                  <a:cubicBezTo>
                    <a:pt x="7396" y="23304"/>
                    <a:pt x="5665" y="20804"/>
                    <a:pt x="5024" y="17856"/>
                  </a:cubicBezTo>
                  <a:cubicBezTo>
                    <a:pt x="5024" y="17536"/>
                    <a:pt x="4832" y="17087"/>
                    <a:pt x="4832" y="16767"/>
                  </a:cubicBezTo>
                  <a:cubicBezTo>
                    <a:pt x="4832" y="16318"/>
                    <a:pt x="4704" y="15741"/>
                    <a:pt x="4768" y="15485"/>
                  </a:cubicBezTo>
                  <a:cubicBezTo>
                    <a:pt x="4768" y="14972"/>
                    <a:pt x="4832" y="14395"/>
                    <a:pt x="4896" y="13818"/>
                  </a:cubicBezTo>
                  <a:lnTo>
                    <a:pt x="21816" y="19907"/>
                  </a:lnTo>
                  <a:lnTo>
                    <a:pt x="9831" y="6063"/>
                  </a:lnTo>
                  <a:cubicBezTo>
                    <a:pt x="9831" y="6063"/>
                    <a:pt x="10024" y="5935"/>
                    <a:pt x="10088" y="5871"/>
                  </a:cubicBezTo>
                  <a:cubicBezTo>
                    <a:pt x="11433" y="5102"/>
                    <a:pt x="12780" y="4461"/>
                    <a:pt x="14382" y="4268"/>
                  </a:cubicBezTo>
                  <a:cubicBezTo>
                    <a:pt x="15792" y="4076"/>
                    <a:pt x="17266" y="4076"/>
                    <a:pt x="18676" y="4333"/>
                  </a:cubicBezTo>
                  <a:cubicBezTo>
                    <a:pt x="20086" y="4653"/>
                    <a:pt x="21368" y="5166"/>
                    <a:pt x="22458" y="5807"/>
                  </a:cubicBezTo>
                  <a:cubicBezTo>
                    <a:pt x="24701" y="7153"/>
                    <a:pt x="26175" y="8947"/>
                    <a:pt x="27008" y="10293"/>
                  </a:cubicBezTo>
                  <a:cubicBezTo>
                    <a:pt x="27392" y="10998"/>
                    <a:pt x="27777" y="11575"/>
                    <a:pt x="27906" y="12024"/>
                  </a:cubicBezTo>
                  <a:cubicBezTo>
                    <a:pt x="28097" y="12472"/>
                    <a:pt x="28162" y="12665"/>
                    <a:pt x="28162" y="12665"/>
                  </a:cubicBezTo>
                  <a:cubicBezTo>
                    <a:pt x="28162" y="12665"/>
                    <a:pt x="28162" y="12408"/>
                    <a:pt x="28162" y="11960"/>
                  </a:cubicBezTo>
                  <a:cubicBezTo>
                    <a:pt x="28162" y="11511"/>
                    <a:pt x="28097" y="10806"/>
                    <a:pt x="27906" y="9973"/>
                  </a:cubicBezTo>
                  <a:cubicBezTo>
                    <a:pt x="27521" y="8306"/>
                    <a:pt x="26495" y="5743"/>
                    <a:pt x="24124" y="3628"/>
                  </a:cubicBezTo>
                  <a:cubicBezTo>
                    <a:pt x="21816" y="1448"/>
                    <a:pt x="18099" y="-282"/>
                    <a:pt x="13741" y="38"/>
                  </a:cubicBezTo>
                  <a:cubicBezTo>
                    <a:pt x="11818" y="167"/>
                    <a:pt x="9511" y="743"/>
                    <a:pt x="7588" y="1833"/>
                  </a:cubicBezTo>
                  <a:cubicBezTo>
                    <a:pt x="5665" y="2923"/>
                    <a:pt x="3935" y="4461"/>
                    <a:pt x="2589" y="6319"/>
                  </a:cubicBezTo>
                  <a:cubicBezTo>
                    <a:pt x="1307" y="8242"/>
                    <a:pt x="538" y="10357"/>
                    <a:pt x="153" y="12601"/>
                  </a:cubicBezTo>
                  <a:cubicBezTo>
                    <a:pt x="-39" y="13690"/>
                    <a:pt x="-39" y="14780"/>
                    <a:pt x="89" y="15997"/>
                  </a:cubicBezTo>
                  <a:cubicBezTo>
                    <a:pt x="89" y="16638"/>
                    <a:pt x="217" y="16959"/>
                    <a:pt x="281" y="17472"/>
                  </a:cubicBezTo>
                  <a:cubicBezTo>
                    <a:pt x="345" y="18113"/>
                    <a:pt x="538" y="18561"/>
                    <a:pt x="666" y="190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30"/>
            <p:cNvSpPr/>
            <p:nvPr/>
          </p:nvSpPr>
          <p:spPr>
            <a:xfrm>
              <a:off x="7101718" y="820577"/>
              <a:ext cx="28162" cy="28597"/>
            </a:xfrm>
            <a:custGeom>
              <a:avLst/>
              <a:gdLst/>
              <a:ahLst/>
              <a:cxnLst/>
              <a:rect l="l" t="t" r="r" b="b"/>
              <a:pathLst>
                <a:path w="28162" h="28597" extrusionOk="0">
                  <a:moveTo>
                    <a:pt x="859" y="19010"/>
                  </a:moveTo>
                  <a:cubicBezTo>
                    <a:pt x="2076" y="23048"/>
                    <a:pt x="5088" y="25932"/>
                    <a:pt x="7909" y="27278"/>
                  </a:cubicBezTo>
                  <a:cubicBezTo>
                    <a:pt x="9318" y="27983"/>
                    <a:pt x="10728" y="28367"/>
                    <a:pt x="12011" y="28496"/>
                  </a:cubicBezTo>
                  <a:cubicBezTo>
                    <a:pt x="13228" y="28688"/>
                    <a:pt x="14382" y="28560"/>
                    <a:pt x="15215" y="28496"/>
                  </a:cubicBezTo>
                  <a:cubicBezTo>
                    <a:pt x="16113" y="28367"/>
                    <a:pt x="16753" y="28175"/>
                    <a:pt x="17202" y="27983"/>
                  </a:cubicBezTo>
                  <a:cubicBezTo>
                    <a:pt x="17651" y="27855"/>
                    <a:pt x="17843" y="27791"/>
                    <a:pt x="17843" y="27791"/>
                  </a:cubicBezTo>
                  <a:cubicBezTo>
                    <a:pt x="17843" y="27791"/>
                    <a:pt x="17587" y="27791"/>
                    <a:pt x="17138" y="27791"/>
                  </a:cubicBezTo>
                  <a:cubicBezTo>
                    <a:pt x="16689" y="27791"/>
                    <a:pt x="15984" y="27662"/>
                    <a:pt x="15215" y="27598"/>
                  </a:cubicBezTo>
                  <a:cubicBezTo>
                    <a:pt x="13613" y="27278"/>
                    <a:pt x="11369" y="26573"/>
                    <a:pt x="9383" y="24970"/>
                  </a:cubicBezTo>
                  <a:cubicBezTo>
                    <a:pt x="7332" y="23368"/>
                    <a:pt x="5601" y="20869"/>
                    <a:pt x="4960" y="17920"/>
                  </a:cubicBezTo>
                  <a:cubicBezTo>
                    <a:pt x="4960" y="17600"/>
                    <a:pt x="4768" y="17151"/>
                    <a:pt x="4768" y="16831"/>
                  </a:cubicBezTo>
                  <a:cubicBezTo>
                    <a:pt x="4768" y="16382"/>
                    <a:pt x="4640" y="15869"/>
                    <a:pt x="4704" y="15549"/>
                  </a:cubicBezTo>
                  <a:cubicBezTo>
                    <a:pt x="4704" y="15036"/>
                    <a:pt x="4768" y="14459"/>
                    <a:pt x="4832" y="13882"/>
                  </a:cubicBezTo>
                  <a:lnTo>
                    <a:pt x="21753" y="19907"/>
                  </a:lnTo>
                  <a:lnTo>
                    <a:pt x="9767" y="6063"/>
                  </a:lnTo>
                  <a:cubicBezTo>
                    <a:pt x="9767" y="6063"/>
                    <a:pt x="9959" y="5935"/>
                    <a:pt x="10023" y="5871"/>
                  </a:cubicBezTo>
                  <a:cubicBezTo>
                    <a:pt x="11369" y="5102"/>
                    <a:pt x="12716" y="4461"/>
                    <a:pt x="14318" y="4268"/>
                  </a:cubicBezTo>
                  <a:cubicBezTo>
                    <a:pt x="15728" y="4076"/>
                    <a:pt x="17202" y="4076"/>
                    <a:pt x="18612" y="4333"/>
                  </a:cubicBezTo>
                  <a:cubicBezTo>
                    <a:pt x="20022" y="4653"/>
                    <a:pt x="21304" y="5166"/>
                    <a:pt x="22394" y="5807"/>
                  </a:cubicBezTo>
                  <a:cubicBezTo>
                    <a:pt x="24637" y="7153"/>
                    <a:pt x="26111" y="8947"/>
                    <a:pt x="27008" y="10293"/>
                  </a:cubicBezTo>
                  <a:cubicBezTo>
                    <a:pt x="27392" y="10998"/>
                    <a:pt x="27777" y="11575"/>
                    <a:pt x="27906" y="12024"/>
                  </a:cubicBezTo>
                  <a:cubicBezTo>
                    <a:pt x="28098" y="12472"/>
                    <a:pt x="28162" y="12665"/>
                    <a:pt x="28162" y="12665"/>
                  </a:cubicBezTo>
                  <a:cubicBezTo>
                    <a:pt x="28162" y="12665"/>
                    <a:pt x="28162" y="12408"/>
                    <a:pt x="28162" y="11960"/>
                  </a:cubicBezTo>
                  <a:cubicBezTo>
                    <a:pt x="28162" y="11511"/>
                    <a:pt x="28098" y="10806"/>
                    <a:pt x="27906" y="9973"/>
                  </a:cubicBezTo>
                  <a:cubicBezTo>
                    <a:pt x="27521" y="8306"/>
                    <a:pt x="26496" y="5743"/>
                    <a:pt x="24124" y="3628"/>
                  </a:cubicBezTo>
                  <a:cubicBezTo>
                    <a:pt x="21816" y="1448"/>
                    <a:pt x="18099" y="-282"/>
                    <a:pt x="13741" y="38"/>
                  </a:cubicBezTo>
                  <a:cubicBezTo>
                    <a:pt x="11818" y="167"/>
                    <a:pt x="9511" y="743"/>
                    <a:pt x="7588" y="1833"/>
                  </a:cubicBezTo>
                  <a:cubicBezTo>
                    <a:pt x="5666" y="2923"/>
                    <a:pt x="3935" y="4461"/>
                    <a:pt x="2588" y="6319"/>
                  </a:cubicBezTo>
                  <a:cubicBezTo>
                    <a:pt x="1307" y="8242"/>
                    <a:pt x="538" y="10357"/>
                    <a:pt x="153" y="12601"/>
                  </a:cubicBezTo>
                  <a:cubicBezTo>
                    <a:pt x="-39" y="13690"/>
                    <a:pt x="-39" y="14780"/>
                    <a:pt x="89" y="15997"/>
                  </a:cubicBezTo>
                  <a:cubicBezTo>
                    <a:pt x="89" y="16638"/>
                    <a:pt x="217" y="16959"/>
                    <a:pt x="281" y="17472"/>
                  </a:cubicBezTo>
                  <a:cubicBezTo>
                    <a:pt x="345" y="18113"/>
                    <a:pt x="538" y="18561"/>
                    <a:pt x="666" y="190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30"/>
            <p:cNvSpPr/>
            <p:nvPr/>
          </p:nvSpPr>
          <p:spPr>
            <a:xfrm>
              <a:off x="7117564" y="570501"/>
              <a:ext cx="45586" cy="31371"/>
            </a:xfrm>
            <a:custGeom>
              <a:avLst/>
              <a:gdLst/>
              <a:ahLst/>
              <a:cxnLst/>
              <a:rect l="l" t="t" r="r" b="b"/>
              <a:pathLst>
                <a:path w="45586" h="31371" extrusionOk="0">
                  <a:moveTo>
                    <a:pt x="23468" y="12330"/>
                  </a:moveTo>
                  <a:cubicBezTo>
                    <a:pt x="11034" y="14637"/>
                    <a:pt x="-2041" y="280"/>
                    <a:pt x="267" y="12715"/>
                  </a:cubicBezTo>
                  <a:cubicBezTo>
                    <a:pt x="2574" y="25148"/>
                    <a:pt x="14495" y="33288"/>
                    <a:pt x="26929" y="30981"/>
                  </a:cubicBezTo>
                  <a:cubicBezTo>
                    <a:pt x="39363" y="28674"/>
                    <a:pt x="47503" y="16688"/>
                    <a:pt x="45195" y="4318"/>
                  </a:cubicBezTo>
                  <a:cubicBezTo>
                    <a:pt x="42888" y="-8116"/>
                    <a:pt x="35838" y="10023"/>
                    <a:pt x="23404" y="123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30"/>
            <p:cNvSpPr/>
            <p:nvPr/>
          </p:nvSpPr>
          <p:spPr>
            <a:xfrm>
              <a:off x="6838440" y="622608"/>
              <a:ext cx="45586" cy="31371"/>
            </a:xfrm>
            <a:custGeom>
              <a:avLst/>
              <a:gdLst/>
              <a:ahLst/>
              <a:cxnLst/>
              <a:rect l="l" t="t" r="r" b="b"/>
              <a:pathLst>
                <a:path w="45586" h="31371" extrusionOk="0">
                  <a:moveTo>
                    <a:pt x="45260" y="4318"/>
                  </a:moveTo>
                  <a:cubicBezTo>
                    <a:pt x="42953" y="-8116"/>
                    <a:pt x="35902" y="10023"/>
                    <a:pt x="23468" y="12330"/>
                  </a:cubicBezTo>
                  <a:cubicBezTo>
                    <a:pt x="11035" y="14637"/>
                    <a:pt x="-2041" y="281"/>
                    <a:pt x="267" y="12715"/>
                  </a:cubicBezTo>
                  <a:cubicBezTo>
                    <a:pt x="2574" y="25148"/>
                    <a:pt x="14559" y="33288"/>
                    <a:pt x="26930" y="30981"/>
                  </a:cubicBezTo>
                  <a:cubicBezTo>
                    <a:pt x="39363" y="28674"/>
                    <a:pt x="47503" y="16688"/>
                    <a:pt x="45196" y="43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30"/>
            <p:cNvSpPr/>
            <p:nvPr/>
          </p:nvSpPr>
          <p:spPr>
            <a:xfrm>
              <a:off x="6969702" y="1002949"/>
              <a:ext cx="37257" cy="37257"/>
            </a:xfrm>
            <a:custGeom>
              <a:avLst/>
              <a:gdLst/>
              <a:ahLst/>
              <a:cxnLst/>
              <a:rect l="l" t="t" r="r" b="b"/>
              <a:pathLst>
                <a:path w="37257" h="37257" extrusionOk="0">
                  <a:moveTo>
                    <a:pt x="15200" y="330"/>
                  </a:moveTo>
                  <a:cubicBezTo>
                    <a:pt x="5073" y="2189"/>
                    <a:pt x="-1593" y="11931"/>
                    <a:pt x="331" y="22058"/>
                  </a:cubicBezTo>
                  <a:cubicBezTo>
                    <a:pt x="2189" y="32185"/>
                    <a:pt x="11932" y="38850"/>
                    <a:pt x="22058" y="36927"/>
                  </a:cubicBezTo>
                  <a:cubicBezTo>
                    <a:pt x="32184" y="35005"/>
                    <a:pt x="38850" y="25327"/>
                    <a:pt x="36927" y="15200"/>
                  </a:cubicBezTo>
                  <a:cubicBezTo>
                    <a:pt x="35069" y="5073"/>
                    <a:pt x="25327" y="-1592"/>
                    <a:pt x="15200" y="3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30"/>
            <p:cNvSpPr/>
            <p:nvPr/>
          </p:nvSpPr>
          <p:spPr>
            <a:xfrm>
              <a:off x="6556826" y="920728"/>
              <a:ext cx="90883" cy="57170"/>
            </a:xfrm>
            <a:custGeom>
              <a:avLst/>
              <a:gdLst/>
              <a:ahLst/>
              <a:cxnLst/>
              <a:rect l="l" t="t" r="r" b="b"/>
              <a:pathLst>
                <a:path w="90883" h="57170" extrusionOk="0">
                  <a:moveTo>
                    <a:pt x="87359" y="0"/>
                  </a:moveTo>
                  <a:cubicBezTo>
                    <a:pt x="87359" y="0"/>
                    <a:pt x="56914" y="26342"/>
                    <a:pt x="0" y="28009"/>
                  </a:cubicBezTo>
                  <a:lnTo>
                    <a:pt x="6986" y="57171"/>
                  </a:lnTo>
                  <a:cubicBezTo>
                    <a:pt x="6986" y="57171"/>
                    <a:pt x="59927" y="56914"/>
                    <a:pt x="90884" y="27688"/>
                  </a:cubicBezTo>
                  <a:lnTo>
                    <a:pt x="87294"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30"/>
            <p:cNvSpPr/>
            <p:nvPr/>
          </p:nvSpPr>
          <p:spPr>
            <a:xfrm>
              <a:off x="6518434" y="951172"/>
              <a:ext cx="25124" cy="40787"/>
            </a:xfrm>
            <a:custGeom>
              <a:avLst/>
              <a:gdLst/>
              <a:ahLst/>
              <a:cxnLst/>
              <a:rect l="l" t="t" r="r" b="b"/>
              <a:pathLst>
                <a:path w="25124" h="40787" extrusionOk="0">
                  <a:moveTo>
                    <a:pt x="0" y="3781"/>
                  </a:moveTo>
                  <a:lnTo>
                    <a:pt x="6730" y="39994"/>
                  </a:lnTo>
                  <a:cubicBezTo>
                    <a:pt x="6730" y="39994"/>
                    <a:pt x="16087" y="43263"/>
                    <a:pt x="25125" y="36533"/>
                  </a:cubicBezTo>
                  <a:lnTo>
                    <a:pt x="20382" y="0"/>
                  </a:lnTo>
                  <a:cubicBezTo>
                    <a:pt x="20382" y="0"/>
                    <a:pt x="11729" y="6281"/>
                    <a:pt x="0" y="37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30"/>
            <p:cNvSpPr/>
            <p:nvPr/>
          </p:nvSpPr>
          <p:spPr>
            <a:xfrm>
              <a:off x="6652901" y="908166"/>
              <a:ext cx="20253" cy="39201"/>
            </a:xfrm>
            <a:custGeom>
              <a:avLst/>
              <a:gdLst/>
              <a:ahLst/>
              <a:cxnLst/>
              <a:rect l="l" t="t" r="r" b="b"/>
              <a:pathLst>
                <a:path w="20253" h="39201" extrusionOk="0">
                  <a:moveTo>
                    <a:pt x="20253" y="36469"/>
                  </a:moveTo>
                  <a:lnTo>
                    <a:pt x="15190" y="0"/>
                  </a:lnTo>
                  <a:cubicBezTo>
                    <a:pt x="15190" y="0"/>
                    <a:pt x="7947" y="6025"/>
                    <a:pt x="0" y="2820"/>
                  </a:cubicBezTo>
                  <a:lnTo>
                    <a:pt x="8268" y="38712"/>
                  </a:lnTo>
                  <a:cubicBezTo>
                    <a:pt x="8268" y="38712"/>
                    <a:pt x="13908" y="40763"/>
                    <a:pt x="20253" y="364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30"/>
            <p:cNvSpPr/>
            <p:nvPr/>
          </p:nvSpPr>
          <p:spPr>
            <a:xfrm>
              <a:off x="6846884" y="856892"/>
              <a:ext cx="8685" cy="43326"/>
            </a:xfrm>
            <a:custGeom>
              <a:avLst/>
              <a:gdLst/>
              <a:ahLst/>
              <a:cxnLst/>
              <a:rect l="l" t="t" r="r" b="b"/>
              <a:pathLst>
                <a:path w="8685" h="43326" extrusionOk="0">
                  <a:moveTo>
                    <a:pt x="5217" y="13267"/>
                  </a:moveTo>
                  <a:cubicBezTo>
                    <a:pt x="4577" y="10768"/>
                    <a:pt x="3807" y="8460"/>
                    <a:pt x="3103" y="6473"/>
                  </a:cubicBezTo>
                  <a:cubicBezTo>
                    <a:pt x="1693" y="2564"/>
                    <a:pt x="282" y="0"/>
                    <a:pt x="282" y="0"/>
                  </a:cubicBezTo>
                  <a:cubicBezTo>
                    <a:pt x="282" y="0"/>
                    <a:pt x="-102" y="2884"/>
                    <a:pt x="26" y="7050"/>
                  </a:cubicBezTo>
                  <a:cubicBezTo>
                    <a:pt x="26" y="9165"/>
                    <a:pt x="218" y="11537"/>
                    <a:pt x="475" y="14164"/>
                  </a:cubicBezTo>
                  <a:cubicBezTo>
                    <a:pt x="731" y="16728"/>
                    <a:pt x="1115" y="19484"/>
                    <a:pt x="1629" y="22176"/>
                  </a:cubicBezTo>
                  <a:cubicBezTo>
                    <a:pt x="2141" y="24868"/>
                    <a:pt x="2782" y="27560"/>
                    <a:pt x="3423" y="30059"/>
                  </a:cubicBezTo>
                  <a:cubicBezTo>
                    <a:pt x="4064" y="32559"/>
                    <a:pt x="4833" y="34866"/>
                    <a:pt x="5538" y="36853"/>
                  </a:cubicBezTo>
                  <a:cubicBezTo>
                    <a:pt x="6948" y="40763"/>
                    <a:pt x="8358" y="43327"/>
                    <a:pt x="8358" y="43327"/>
                  </a:cubicBezTo>
                  <a:cubicBezTo>
                    <a:pt x="8358" y="43327"/>
                    <a:pt x="8743" y="40443"/>
                    <a:pt x="8679" y="36276"/>
                  </a:cubicBezTo>
                  <a:cubicBezTo>
                    <a:pt x="8679" y="34161"/>
                    <a:pt x="8486" y="31790"/>
                    <a:pt x="8230" y="29162"/>
                  </a:cubicBezTo>
                  <a:cubicBezTo>
                    <a:pt x="7974" y="26598"/>
                    <a:pt x="7589" y="23843"/>
                    <a:pt x="7076" y="21151"/>
                  </a:cubicBezTo>
                  <a:cubicBezTo>
                    <a:pt x="6564" y="18459"/>
                    <a:pt x="5922" y="15767"/>
                    <a:pt x="5281" y="132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30"/>
            <p:cNvSpPr/>
            <p:nvPr/>
          </p:nvSpPr>
          <p:spPr>
            <a:xfrm>
              <a:off x="6535868" y="856635"/>
              <a:ext cx="98254" cy="12946"/>
            </a:xfrm>
            <a:custGeom>
              <a:avLst/>
              <a:gdLst/>
              <a:ahLst/>
              <a:cxnLst/>
              <a:rect l="l" t="t" r="r" b="b"/>
              <a:pathLst>
                <a:path w="98254" h="12946" extrusionOk="0">
                  <a:moveTo>
                    <a:pt x="30252" y="9614"/>
                  </a:moveTo>
                  <a:cubicBezTo>
                    <a:pt x="33136" y="10127"/>
                    <a:pt x="36148" y="10703"/>
                    <a:pt x="39161" y="11088"/>
                  </a:cubicBezTo>
                  <a:cubicBezTo>
                    <a:pt x="42237" y="11409"/>
                    <a:pt x="45314" y="11857"/>
                    <a:pt x="48454" y="12178"/>
                  </a:cubicBezTo>
                  <a:cubicBezTo>
                    <a:pt x="51595" y="12370"/>
                    <a:pt x="54671" y="12690"/>
                    <a:pt x="57748" y="12754"/>
                  </a:cubicBezTo>
                  <a:cubicBezTo>
                    <a:pt x="60824" y="12883"/>
                    <a:pt x="63837" y="12947"/>
                    <a:pt x="66785" y="12947"/>
                  </a:cubicBezTo>
                  <a:cubicBezTo>
                    <a:pt x="69733" y="12947"/>
                    <a:pt x="72553" y="12883"/>
                    <a:pt x="75245" y="12819"/>
                  </a:cubicBezTo>
                  <a:cubicBezTo>
                    <a:pt x="77937" y="12690"/>
                    <a:pt x="80436" y="12498"/>
                    <a:pt x="82808" y="12306"/>
                  </a:cubicBezTo>
                  <a:cubicBezTo>
                    <a:pt x="87487" y="12049"/>
                    <a:pt x="91332" y="11409"/>
                    <a:pt x="94024" y="11024"/>
                  </a:cubicBezTo>
                  <a:cubicBezTo>
                    <a:pt x="96716" y="10639"/>
                    <a:pt x="98254" y="10319"/>
                    <a:pt x="98254" y="10319"/>
                  </a:cubicBezTo>
                  <a:cubicBezTo>
                    <a:pt x="98254" y="10319"/>
                    <a:pt x="96716" y="10127"/>
                    <a:pt x="93960" y="9934"/>
                  </a:cubicBezTo>
                  <a:cubicBezTo>
                    <a:pt x="91268" y="9742"/>
                    <a:pt x="87359" y="9486"/>
                    <a:pt x="82744" y="9165"/>
                  </a:cubicBezTo>
                  <a:cubicBezTo>
                    <a:pt x="80436" y="8973"/>
                    <a:pt x="77937" y="8845"/>
                    <a:pt x="75245" y="8717"/>
                  </a:cubicBezTo>
                  <a:cubicBezTo>
                    <a:pt x="72617" y="8524"/>
                    <a:pt x="69797" y="8268"/>
                    <a:pt x="66913" y="8140"/>
                  </a:cubicBezTo>
                  <a:cubicBezTo>
                    <a:pt x="64029" y="8012"/>
                    <a:pt x="61080" y="7627"/>
                    <a:pt x="58004" y="7499"/>
                  </a:cubicBezTo>
                  <a:cubicBezTo>
                    <a:pt x="54992" y="7371"/>
                    <a:pt x="51915" y="6986"/>
                    <a:pt x="48839" y="6730"/>
                  </a:cubicBezTo>
                  <a:cubicBezTo>
                    <a:pt x="45762" y="6537"/>
                    <a:pt x="42750" y="6153"/>
                    <a:pt x="39738" y="5897"/>
                  </a:cubicBezTo>
                  <a:cubicBezTo>
                    <a:pt x="36725" y="5576"/>
                    <a:pt x="33777" y="5256"/>
                    <a:pt x="30893" y="4935"/>
                  </a:cubicBezTo>
                  <a:cubicBezTo>
                    <a:pt x="28073" y="4486"/>
                    <a:pt x="25253" y="4294"/>
                    <a:pt x="22625" y="3846"/>
                  </a:cubicBezTo>
                  <a:cubicBezTo>
                    <a:pt x="19997" y="3461"/>
                    <a:pt x="17497" y="3141"/>
                    <a:pt x="15254" y="2756"/>
                  </a:cubicBezTo>
                  <a:cubicBezTo>
                    <a:pt x="10703" y="1987"/>
                    <a:pt x="6858" y="1410"/>
                    <a:pt x="4230" y="833"/>
                  </a:cubicBezTo>
                  <a:cubicBezTo>
                    <a:pt x="1538" y="320"/>
                    <a:pt x="0" y="0"/>
                    <a:pt x="0" y="0"/>
                  </a:cubicBezTo>
                  <a:cubicBezTo>
                    <a:pt x="0" y="0"/>
                    <a:pt x="1346" y="769"/>
                    <a:pt x="3845" y="1923"/>
                  </a:cubicBezTo>
                  <a:cubicBezTo>
                    <a:pt x="6345" y="3076"/>
                    <a:pt x="9998" y="4422"/>
                    <a:pt x="14485" y="5832"/>
                  </a:cubicBezTo>
                  <a:cubicBezTo>
                    <a:pt x="18972" y="7242"/>
                    <a:pt x="24291" y="8524"/>
                    <a:pt x="30060" y="967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30"/>
            <p:cNvSpPr/>
            <p:nvPr/>
          </p:nvSpPr>
          <p:spPr>
            <a:xfrm>
              <a:off x="6500120" y="838497"/>
              <a:ext cx="18314" cy="40314"/>
            </a:xfrm>
            <a:custGeom>
              <a:avLst/>
              <a:gdLst/>
              <a:ahLst/>
              <a:cxnLst/>
              <a:rect l="l" t="t" r="r" b="b"/>
              <a:pathLst>
                <a:path w="18314" h="40314" extrusionOk="0">
                  <a:moveTo>
                    <a:pt x="18250" y="0"/>
                  </a:moveTo>
                  <a:lnTo>
                    <a:pt x="4919" y="2500"/>
                  </a:lnTo>
                  <a:cubicBezTo>
                    <a:pt x="1650" y="3141"/>
                    <a:pt x="-529" y="6281"/>
                    <a:pt x="112" y="9550"/>
                  </a:cubicBezTo>
                  <a:lnTo>
                    <a:pt x="5880" y="40314"/>
                  </a:lnTo>
                  <a:cubicBezTo>
                    <a:pt x="2740" y="8204"/>
                    <a:pt x="18314" y="0"/>
                    <a:pt x="1831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30"/>
            <p:cNvSpPr/>
            <p:nvPr/>
          </p:nvSpPr>
          <p:spPr>
            <a:xfrm>
              <a:off x="6962854" y="838433"/>
              <a:ext cx="112674" cy="31661"/>
            </a:xfrm>
            <a:custGeom>
              <a:avLst/>
              <a:gdLst/>
              <a:ahLst/>
              <a:cxnLst/>
              <a:rect l="l" t="t" r="r" b="b"/>
              <a:pathLst>
                <a:path w="112674" h="31661" extrusionOk="0">
                  <a:moveTo>
                    <a:pt x="112675" y="7627"/>
                  </a:moveTo>
                  <a:lnTo>
                    <a:pt x="112675" y="0"/>
                  </a:lnTo>
                  <a:cubicBezTo>
                    <a:pt x="112675" y="0"/>
                    <a:pt x="65310" y="15639"/>
                    <a:pt x="0" y="24612"/>
                  </a:cubicBezTo>
                  <a:lnTo>
                    <a:pt x="2692" y="31662"/>
                  </a:lnTo>
                  <a:cubicBezTo>
                    <a:pt x="2692" y="31662"/>
                    <a:pt x="75886" y="17497"/>
                    <a:pt x="112675" y="76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30"/>
            <p:cNvSpPr/>
            <p:nvPr/>
          </p:nvSpPr>
          <p:spPr>
            <a:xfrm>
              <a:off x="6866779" y="797477"/>
              <a:ext cx="304504" cy="96459"/>
            </a:xfrm>
            <a:custGeom>
              <a:avLst/>
              <a:gdLst/>
              <a:ahLst/>
              <a:cxnLst/>
              <a:rect l="l" t="t" r="r" b="b"/>
              <a:pathLst>
                <a:path w="304504" h="96459" extrusionOk="0">
                  <a:moveTo>
                    <a:pt x="6986" y="96460"/>
                  </a:moveTo>
                  <a:cubicBezTo>
                    <a:pt x="11921" y="95883"/>
                    <a:pt x="20189" y="94793"/>
                    <a:pt x="31085" y="93255"/>
                  </a:cubicBezTo>
                  <a:cubicBezTo>
                    <a:pt x="30637" y="92742"/>
                    <a:pt x="30187" y="92165"/>
                    <a:pt x="29803" y="91589"/>
                  </a:cubicBezTo>
                  <a:cubicBezTo>
                    <a:pt x="28073" y="91653"/>
                    <a:pt x="26470" y="91781"/>
                    <a:pt x="24996" y="91845"/>
                  </a:cubicBezTo>
                  <a:cubicBezTo>
                    <a:pt x="21023" y="92037"/>
                    <a:pt x="17818" y="92101"/>
                    <a:pt x="15702" y="92165"/>
                  </a:cubicBezTo>
                  <a:cubicBezTo>
                    <a:pt x="13588" y="92165"/>
                    <a:pt x="12434" y="92230"/>
                    <a:pt x="12434" y="92230"/>
                  </a:cubicBezTo>
                  <a:cubicBezTo>
                    <a:pt x="12434" y="92230"/>
                    <a:pt x="16921" y="91268"/>
                    <a:pt x="24740" y="89666"/>
                  </a:cubicBezTo>
                  <a:cubicBezTo>
                    <a:pt x="25830" y="89409"/>
                    <a:pt x="27047" y="89217"/>
                    <a:pt x="28329" y="88961"/>
                  </a:cubicBezTo>
                  <a:cubicBezTo>
                    <a:pt x="27496" y="87358"/>
                    <a:pt x="27047" y="85820"/>
                    <a:pt x="26727" y="84603"/>
                  </a:cubicBezTo>
                  <a:cubicBezTo>
                    <a:pt x="26406" y="83128"/>
                    <a:pt x="26278" y="81975"/>
                    <a:pt x="26278" y="81206"/>
                  </a:cubicBezTo>
                  <a:cubicBezTo>
                    <a:pt x="26278" y="80436"/>
                    <a:pt x="26278" y="79988"/>
                    <a:pt x="26278" y="79988"/>
                  </a:cubicBezTo>
                  <a:cubicBezTo>
                    <a:pt x="26278" y="79988"/>
                    <a:pt x="26470" y="80372"/>
                    <a:pt x="26790" y="81077"/>
                  </a:cubicBezTo>
                  <a:cubicBezTo>
                    <a:pt x="27047" y="81782"/>
                    <a:pt x="27624" y="82744"/>
                    <a:pt x="28329" y="83962"/>
                  </a:cubicBezTo>
                  <a:cubicBezTo>
                    <a:pt x="29098" y="85115"/>
                    <a:pt x="30059" y="86461"/>
                    <a:pt x="31341" y="87807"/>
                  </a:cubicBezTo>
                  <a:cubicBezTo>
                    <a:pt x="32559" y="89153"/>
                    <a:pt x="34225" y="90435"/>
                    <a:pt x="36084" y="91589"/>
                  </a:cubicBezTo>
                  <a:cubicBezTo>
                    <a:pt x="37943" y="92678"/>
                    <a:pt x="40122" y="93575"/>
                    <a:pt x="42494" y="94088"/>
                  </a:cubicBezTo>
                  <a:cubicBezTo>
                    <a:pt x="44865" y="94601"/>
                    <a:pt x="47365" y="94601"/>
                    <a:pt x="49800" y="94216"/>
                  </a:cubicBezTo>
                  <a:cubicBezTo>
                    <a:pt x="52492" y="93768"/>
                    <a:pt x="54863" y="92870"/>
                    <a:pt x="57107" y="91460"/>
                  </a:cubicBezTo>
                  <a:cubicBezTo>
                    <a:pt x="59286" y="90050"/>
                    <a:pt x="61272" y="88256"/>
                    <a:pt x="62747" y="86077"/>
                  </a:cubicBezTo>
                  <a:cubicBezTo>
                    <a:pt x="64221" y="83897"/>
                    <a:pt x="65246" y="81398"/>
                    <a:pt x="65759" y="78834"/>
                  </a:cubicBezTo>
                  <a:cubicBezTo>
                    <a:pt x="66016" y="77552"/>
                    <a:pt x="66079" y="76206"/>
                    <a:pt x="66143" y="75117"/>
                  </a:cubicBezTo>
                  <a:cubicBezTo>
                    <a:pt x="66208" y="74604"/>
                    <a:pt x="66016" y="73643"/>
                    <a:pt x="66016" y="72938"/>
                  </a:cubicBezTo>
                  <a:cubicBezTo>
                    <a:pt x="66016" y="72489"/>
                    <a:pt x="65823" y="71720"/>
                    <a:pt x="65759" y="71143"/>
                  </a:cubicBezTo>
                  <a:cubicBezTo>
                    <a:pt x="65246" y="68643"/>
                    <a:pt x="64285" y="66336"/>
                    <a:pt x="63003" y="64285"/>
                  </a:cubicBezTo>
                  <a:cubicBezTo>
                    <a:pt x="61657" y="62298"/>
                    <a:pt x="60055" y="60568"/>
                    <a:pt x="58388" y="59222"/>
                  </a:cubicBezTo>
                  <a:cubicBezTo>
                    <a:pt x="56658" y="57876"/>
                    <a:pt x="54863" y="56850"/>
                    <a:pt x="53133" y="56145"/>
                  </a:cubicBezTo>
                  <a:cubicBezTo>
                    <a:pt x="51403" y="55440"/>
                    <a:pt x="49800" y="55056"/>
                    <a:pt x="48454" y="54735"/>
                  </a:cubicBezTo>
                  <a:cubicBezTo>
                    <a:pt x="47108" y="54543"/>
                    <a:pt x="46018" y="54351"/>
                    <a:pt x="45249" y="54351"/>
                  </a:cubicBezTo>
                  <a:cubicBezTo>
                    <a:pt x="44480" y="54351"/>
                    <a:pt x="44032" y="54287"/>
                    <a:pt x="44032" y="54287"/>
                  </a:cubicBezTo>
                  <a:cubicBezTo>
                    <a:pt x="44032" y="54287"/>
                    <a:pt x="44416" y="54158"/>
                    <a:pt x="45122" y="53902"/>
                  </a:cubicBezTo>
                  <a:cubicBezTo>
                    <a:pt x="45827" y="53646"/>
                    <a:pt x="46916" y="53325"/>
                    <a:pt x="48454" y="53069"/>
                  </a:cubicBezTo>
                  <a:cubicBezTo>
                    <a:pt x="49929" y="52941"/>
                    <a:pt x="51787" y="52748"/>
                    <a:pt x="53902" y="53069"/>
                  </a:cubicBezTo>
                  <a:cubicBezTo>
                    <a:pt x="56017" y="53325"/>
                    <a:pt x="58388" y="53966"/>
                    <a:pt x="60824" y="55184"/>
                  </a:cubicBezTo>
                  <a:cubicBezTo>
                    <a:pt x="63260" y="56338"/>
                    <a:pt x="65759" y="58068"/>
                    <a:pt x="67810" y="60504"/>
                  </a:cubicBezTo>
                  <a:cubicBezTo>
                    <a:pt x="69925" y="62875"/>
                    <a:pt x="71784" y="65823"/>
                    <a:pt x="72809" y="69220"/>
                  </a:cubicBezTo>
                  <a:cubicBezTo>
                    <a:pt x="73066" y="70118"/>
                    <a:pt x="73322" y="70823"/>
                    <a:pt x="73514" y="71912"/>
                  </a:cubicBezTo>
                  <a:cubicBezTo>
                    <a:pt x="73643" y="72745"/>
                    <a:pt x="73835" y="73322"/>
                    <a:pt x="73899" y="74348"/>
                  </a:cubicBezTo>
                  <a:cubicBezTo>
                    <a:pt x="74091" y="76270"/>
                    <a:pt x="74027" y="78001"/>
                    <a:pt x="73771" y="79796"/>
                  </a:cubicBezTo>
                  <a:cubicBezTo>
                    <a:pt x="75501" y="79475"/>
                    <a:pt x="77232" y="79091"/>
                    <a:pt x="79026" y="78770"/>
                  </a:cubicBezTo>
                  <a:cubicBezTo>
                    <a:pt x="81078" y="78386"/>
                    <a:pt x="83192" y="77937"/>
                    <a:pt x="85307" y="77552"/>
                  </a:cubicBezTo>
                  <a:lnTo>
                    <a:pt x="84538" y="42173"/>
                  </a:lnTo>
                  <a:lnTo>
                    <a:pt x="96523" y="75245"/>
                  </a:lnTo>
                  <a:cubicBezTo>
                    <a:pt x="98703" y="74796"/>
                    <a:pt x="100946" y="74348"/>
                    <a:pt x="103189" y="73963"/>
                  </a:cubicBezTo>
                  <a:cubicBezTo>
                    <a:pt x="111522" y="72297"/>
                    <a:pt x="120174" y="70502"/>
                    <a:pt x="128955" y="68707"/>
                  </a:cubicBezTo>
                  <a:cubicBezTo>
                    <a:pt x="137735" y="66913"/>
                    <a:pt x="146644" y="65182"/>
                    <a:pt x="155489" y="63195"/>
                  </a:cubicBezTo>
                  <a:cubicBezTo>
                    <a:pt x="164398" y="61401"/>
                    <a:pt x="173307" y="59606"/>
                    <a:pt x="182024" y="57619"/>
                  </a:cubicBezTo>
                  <a:cubicBezTo>
                    <a:pt x="186382" y="56658"/>
                    <a:pt x="190740" y="55697"/>
                    <a:pt x="195034" y="54863"/>
                  </a:cubicBezTo>
                  <a:cubicBezTo>
                    <a:pt x="199328" y="53902"/>
                    <a:pt x="203559" y="52941"/>
                    <a:pt x="207725" y="52043"/>
                  </a:cubicBezTo>
                  <a:cubicBezTo>
                    <a:pt x="209135" y="51723"/>
                    <a:pt x="210545" y="51402"/>
                    <a:pt x="211955" y="51082"/>
                  </a:cubicBezTo>
                  <a:lnTo>
                    <a:pt x="211250" y="18523"/>
                  </a:lnTo>
                  <a:lnTo>
                    <a:pt x="222210" y="48775"/>
                  </a:lnTo>
                  <a:cubicBezTo>
                    <a:pt x="224709" y="48198"/>
                    <a:pt x="227209" y="47621"/>
                    <a:pt x="229644" y="47044"/>
                  </a:cubicBezTo>
                  <a:cubicBezTo>
                    <a:pt x="229644" y="47044"/>
                    <a:pt x="229644" y="46980"/>
                    <a:pt x="229644" y="46980"/>
                  </a:cubicBezTo>
                  <a:cubicBezTo>
                    <a:pt x="229324" y="45506"/>
                    <a:pt x="229196" y="44352"/>
                    <a:pt x="229196" y="43583"/>
                  </a:cubicBezTo>
                  <a:cubicBezTo>
                    <a:pt x="229196" y="42814"/>
                    <a:pt x="229196" y="42365"/>
                    <a:pt x="229196" y="42365"/>
                  </a:cubicBezTo>
                  <a:cubicBezTo>
                    <a:pt x="229196" y="42365"/>
                    <a:pt x="229388" y="42750"/>
                    <a:pt x="229708" y="43455"/>
                  </a:cubicBezTo>
                  <a:cubicBezTo>
                    <a:pt x="229965" y="44160"/>
                    <a:pt x="230542" y="45121"/>
                    <a:pt x="231247" y="46339"/>
                  </a:cubicBezTo>
                  <a:cubicBezTo>
                    <a:pt x="232016" y="47493"/>
                    <a:pt x="232977" y="48839"/>
                    <a:pt x="234259" y="50185"/>
                  </a:cubicBezTo>
                  <a:cubicBezTo>
                    <a:pt x="235477" y="51531"/>
                    <a:pt x="237143" y="52812"/>
                    <a:pt x="239002" y="53966"/>
                  </a:cubicBezTo>
                  <a:cubicBezTo>
                    <a:pt x="240860" y="55056"/>
                    <a:pt x="243040" y="55953"/>
                    <a:pt x="245412" y="56466"/>
                  </a:cubicBezTo>
                  <a:cubicBezTo>
                    <a:pt x="247783" y="56978"/>
                    <a:pt x="250283" y="56978"/>
                    <a:pt x="252717" y="56594"/>
                  </a:cubicBezTo>
                  <a:cubicBezTo>
                    <a:pt x="255410" y="56145"/>
                    <a:pt x="257781" y="55248"/>
                    <a:pt x="260024" y="53838"/>
                  </a:cubicBezTo>
                  <a:cubicBezTo>
                    <a:pt x="262204" y="52428"/>
                    <a:pt x="264190" y="50633"/>
                    <a:pt x="265664" y="48454"/>
                  </a:cubicBezTo>
                  <a:cubicBezTo>
                    <a:pt x="267138" y="46275"/>
                    <a:pt x="268164" y="43775"/>
                    <a:pt x="268677" y="41212"/>
                  </a:cubicBezTo>
                  <a:cubicBezTo>
                    <a:pt x="268933" y="39930"/>
                    <a:pt x="268997" y="38584"/>
                    <a:pt x="269061" y="37494"/>
                  </a:cubicBezTo>
                  <a:cubicBezTo>
                    <a:pt x="269126" y="36982"/>
                    <a:pt x="268933" y="36020"/>
                    <a:pt x="268933" y="35315"/>
                  </a:cubicBezTo>
                  <a:cubicBezTo>
                    <a:pt x="268933" y="34866"/>
                    <a:pt x="268741" y="34097"/>
                    <a:pt x="268677" y="33521"/>
                  </a:cubicBezTo>
                  <a:cubicBezTo>
                    <a:pt x="268164" y="31021"/>
                    <a:pt x="267202" y="28714"/>
                    <a:pt x="265921" y="26663"/>
                  </a:cubicBezTo>
                  <a:cubicBezTo>
                    <a:pt x="264575" y="24676"/>
                    <a:pt x="262973" y="22945"/>
                    <a:pt x="261306" y="21599"/>
                  </a:cubicBezTo>
                  <a:cubicBezTo>
                    <a:pt x="259576" y="20253"/>
                    <a:pt x="257781" y="19228"/>
                    <a:pt x="256050" y="18523"/>
                  </a:cubicBezTo>
                  <a:cubicBezTo>
                    <a:pt x="254320" y="17818"/>
                    <a:pt x="252717" y="17433"/>
                    <a:pt x="251372" y="17113"/>
                  </a:cubicBezTo>
                  <a:cubicBezTo>
                    <a:pt x="250026" y="16920"/>
                    <a:pt x="248936" y="16728"/>
                    <a:pt x="248167" y="16728"/>
                  </a:cubicBezTo>
                  <a:cubicBezTo>
                    <a:pt x="247398" y="16728"/>
                    <a:pt x="246950" y="16664"/>
                    <a:pt x="246950" y="16664"/>
                  </a:cubicBezTo>
                  <a:cubicBezTo>
                    <a:pt x="246950" y="16664"/>
                    <a:pt x="247334" y="16536"/>
                    <a:pt x="248103" y="16280"/>
                  </a:cubicBezTo>
                  <a:cubicBezTo>
                    <a:pt x="248808" y="16023"/>
                    <a:pt x="249898" y="15703"/>
                    <a:pt x="251436" y="15446"/>
                  </a:cubicBezTo>
                  <a:cubicBezTo>
                    <a:pt x="252910" y="15318"/>
                    <a:pt x="254769" y="15126"/>
                    <a:pt x="256884" y="15446"/>
                  </a:cubicBezTo>
                  <a:cubicBezTo>
                    <a:pt x="258999" y="15703"/>
                    <a:pt x="261371" y="16344"/>
                    <a:pt x="263806" y="17561"/>
                  </a:cubicBezTo>
                  <a:cubicBezTo>
                    <a:pt x="266242" y="18779"/>
                    <a:pt x="268741" y="20446"/>
                    <a:pt x="270792" y="22881"/>
                  </a:cubicBezTo>
                  <a:cubicBezTo>
                    <a:pt x="272907" y="25253"/>
                    <a:pt x="274766" y="28201"/>
                    <a:pt x="275791" y="31598"/>
                  </a:cubicBezTo>
                  <a:cubicBezTo>
                    <a:pt x="276047" y="32495"/>
                    <a:pt x="276304" y="33200"/>
                    <a:pt x="276496" y="34290"/>
                  </a:cubicBezTo>
                  <a:cubicBezTo>
                    <a:pt x="276561" y="34931"/>
                    <a:pt x="276689" y="35379"/>
                    <a:pt x="276816" y="36084"/>
                  </a:cubicBezTo>
                  <a:cubicBezTo>
                    <a:pt x="280085" y="35251"/>
                    <a:pt x="283098" y="34546"/>
                    <a:pt x="285661" y="33905"/>
                  </a:cubicBezTo>
                  <a:cubicBezTo>
                    <a:pt x="293417" y="32046"/>
                    <a:pt x="297903" y="31085"/>
                    <a:pt x="297903" y="31085"/>
                  </a:cubicBezTo>
                  <a:cubicBezTo>
                    <a:pt x="297903" y="31085"/>
                    <a:pt x="293737" y="32944"/>
                    <a:pt x="286303" y="35956"/>
                  </a:cubicBezTo>
                  <a:cubicBezTo>
                    <a:pt x="283611" y="37046"/>
                    <a:pt x="280470" y="38328"/>
                    <a:pt x="276945" y="39738"/>
                  </a:cubicBezTo>
                  <a:cubicBezTo>
                    <a:pt x="276945" y="40443"/>
                    <a:pt x="276816" y="41148"/>
                    <a:pt x="276752" y="41853"/>
                  </a:cubicBezTo>
                  <a:cubicBezTo>
                    <a:pt x="286046" y="39097"/>
                    <a:pt x="295339" y="36277"/>
                    <a:pt x="304505" y="33328"/>
                  </a:cubicBezTo>
                  <a:lnTo>
                    <a:pt x="298288" y="0"/>
                  </a:lnTo>
                  <a:lnTo>
                    <a:pt x="0" y="55697"/>
                  </a:lnTo>
                  <a:lnTo>
                    <a:pt x="7563" y="96331"/>
                  </a:lnTo>
                  <a:close/>
                  <a:moveTo>
                    <a:pt x="235220" y="35700"/>
                  </a:moveTo>
                  <a:cubicBezTo>
                    <a:pt x="235541" y="33521"/>
                    <a:pt x="236374" y="31341"/>
                    <a:pt x="237656" y="29419"/>
                  </a:cubicBezTo>
                  <a:cubicBezTo>
                    <a:pt x="238938" y="27560"/>
                    <a:pt x="240669" y="26022"/>
                    <a:pt x="242655" y="24932"/>
                  </a:cubicBezTo>
                  <a:cubicBezTo>
                    <a:pt x="244578" y="23778"/>
                    <a:pt x="246821" y="23266"/>
                    <a:pt x="248808" y="23137"/>
                  </a:cubicBezTo>
                  <a:cubicBezTo>
                    <a:pt x="253167" y="22817"/>
                    <a:pt x="256819" y="24548"/>
                    <a:pt x="259191" y="26727"/>
                  </a:cubicBezTo>
                  <a:cubicBezTo>
                    <a:pt x="261562" y="28906"/>
                    <a:pt x="262588" y="31405"/>
                    <a:pt x="262973" y="33072"/>
                  </a:cubicBezTo>
                  <a:cubicBezTo>
                    <a:pt x="263165" y="33905"/>
                    <a:pt x="263229" y="34610"/>
                    <a:pt x="263229" y="35059"/>
                  </a:cubicBezTo>
                  <a:cubicBezTo>
                    <a:pt x="263229" y="35507"/>
                    <a:pt x="263229" y="35764"/>
                    <a:pt x="263229" y="35764"/>
                  </a:cubicBezTo>
                  <a:cubicBezTo>
                    <a:pt x="263229" y="35764"/>
                    <a:pt x="263101" y="35572"/>
                    <a:pt x="262973" y="35123"/>
                  </a:cubicBezTo>
                  <a:cubicBezTo>
                    <a:pt x="262845" y="34674"/>
                    <a:pt x="262460" y="34161"/>
                    <a:pt x="262076" y="33392"/>
                  </a:cubicBezTo>
                  <a:cubicBezTo>
                    <a:pt x="261242" y="31982"/>
                    <a:pt x="259704" y="30188"/>
                    <a:pt x="257461" y="28906"/>
                  </a:cubicBezTo>
                  <a:cubicBezTo>
                    <a:pt x="256371" y="28265"/>
                    <a:pt x="255090" y="27752"/>
                    <a:pt x="253679" y="27432"/>
                  </a:cubicBezTo>
                  <a:cubicBezTo>
                    <a:pt x="252269" y="27111"/>
                    <a:pt x="250795" y="27111"/>
                    <a:pt x="249385" y="27368"/>
                  </a:cubicBezTo>
                  <a:cubicBezTo>
                    <a:pt x="247783" y="27624"/>
                    <a:pt x="246436" y="28201"/>
                    <a:pt x="245091" y="28970"/>
                  </a:cubicBezTo>
                  <a:cubicBezTo>
                    <a:pt x="244962" y="28970"/>
                    <a:pt x="244898" y="29098"/>
                    <a:pt x="244834" y="29162"/>
                  </a:cubicBezTo>
                  <a:lnTo>
                    <a:pt x="256819" y="43006"/>
                  </a:lnTo>
                  <a:lnTo>
                    <a:pt x="239899" y="36982"/>
                  </a:lnTo>
                  <a:cubicBezTo>
                    <a:pt x="239836" y="37558"/>
                    <a:pt x="239771" y="38135"/>
                    <a:pt x="239771" y="38648"/>
                  </a:cubicBezTo>
                  <a:cubicBezTo>
                    <a:pt x="239771" y="38904"/>
                    <a:pt x="239771" y="39481"/>
                    <a:pt x="239836" y="39930"/>
                  </a:cubicBezTo>
                  <a:cubicBezTo>
                    <a:pt x="239836" y="40186"/>
                    <a:pt x="239963" y="40635"/>
                    <a:pt x="240027" y="41019"/>
                  </a:cubicBezTo>
                  <a:cubicBezTo>
                    <a:pt x="240605" y="43968"/>
                    <a:pt x="242399" y="46467"/>
                    <a:pt x="244450" y="48070"/>
                  </a:cubicBezTo>
                  <a:cubicBezTo>
                    <a:pt x="246501" y="49672"/>
                    <a:pt x="248680" y="50441"/>
                    <a:pt x="250283" y="50697"/>
                  </a:cubicBezTo>
                  <a:cubicBezTo>
                    <a:pt x="251052" y="50826"/>
                    <a:pt x="251757" y="50954"/>
                    <a:pt x="252205" y="50890"/>
                  </a:cubicBezTo>
                  <a:cubicBezTo>
                    <a:pt x="252654" y="50890"/>
                    <a:pt x="252910" y="50890"/>
                    <a:pt x="252910" y="50890"/>
                  </a:cubicBezTo>
                  <a:cubicBezTo>
                    <a:pt x="252910" y="50890"/>
                    <a:pt x="252654" y="50954"/>
                    <a:pt x="252269" y="51082"/>
                  </a:cubicBezTo>
                  <a:cubicBezTo>
                    <a:pt x="251821" y="51274"/>
                    <a:pt x="251179" y="51402"/>
                    <a:pt x="250283" y="51595"/>
                  </a:cubicBezTo>
                  <a:cubicBezTo>
                    <a:pt x="249385" y="51659"/>
                    <a:pt x="248295" y="51787"/>
                    <a:pt x="247078" y="51595"/>
                  </a:cubicBezTo>
                  <a:cubicBezTo>
                    <a:pt x="245796" y="51466"/>
                    <a:pt x="244386" y="51082"/>
                    <a:pt x="242976" y="50377"/>
                  </a:cubicBezTo>
                  <a:cubicBezTo>
                    <a:pt x="240091" y="49031"/>
                    <a:pt x="237143" y="46147"/>
                    <a:pt x="235925" y="42109"/>
                  </a:cubicBezTo>
                  <a:cubicBezTo>
                    <a:pt x="235798" y="41596"/>
                    <a:pt x="235605" y="41148"/>
                    <a:pt x="235541" y="40507"/>
                  </a:cubicBezTo>
                  <a:cubicBezTo>
                    <a:pt x="235477" y="39994"/>
                    <a:pt x="235349" y="39673"/>
                    <a:pt x="235349" y="39033"/>
                  </a:cubicBezTo>
                  <a:cubicBezTo>
                    <a:pt x="235220" y="37815"/>
                    <a:pt x="235220" y="36789"/>
                    <a:pt x="235413" y="35636"/>
                  </a:cubicBezTo>
                  <a:close/>
                  <a:moveTo>
                    <a:pt x="208686" y="40955"/>
                  </a:moveTo>
                  <a:lnTo>
                    <a:pt x="208686" y="48582"/>
                  </a:lnTo>
                  <a:cubicBezTo>
                    <a:pt x="171961" y="58453"/>
                    <a:pt x="98767" y="72553"/>
                    <a:pt x="98767" y="72553"/>
                  </a:cubicBezTo>
                  <a:lnTo>
                    <a:pt x="96075" y="65503"/>
                  </a:lnTo>
                  <a:cubicBezTo>
                    <a:pt x="161385" y="56594"/>
                    <a:pt x="208686" y="40891"/>
                    <a:pt x="208686" y="40891"/>
                  </a:cubicBezTo>
                  <a:close/>
                  <a:moveTo>
                    <a:pt x="32687" y="73579"/>
                  </a:moveTo>
                  <a:cubicBezTo>
                    <a:pt x="33008" y="71399"/>
                    <a:pt x="33841" y="69220"/>
                    <a:pt x="35123" y="67297"/>
                  </a:cubicBezTo>
                  <a:cubicBezTo>
                    <a:pt x="36404" y="65439"/>
                    <a:pt x="38135" y="63901"/>
                    <a:pt x="40122" y="62811"/>
                  </a:cubicBezTo>
                  <a:cubicBezTo>
                    <a:pt x="42044" y="61657"/>
                    <a:pt x="44288" y="61145"/>
                    <a:pt x="46275" y="61016"/>
                  </a:cubicBezTo>
                  <a:cubicBezTo>
                    <a:pt x="50633" y="60696"/>
                    <a:pt x="54286" y="62426"/>
                    <a:pt x="56658" y="64606"/>
                  </a:cubicBezTo>
                  <a:cubicBezTo>
                    <a:pt x="59029" y="66785"/>
                    <a:pt x="60055" y="69284"/>
                    <a:pt x="60439" y="70951"/>
                  </a:cubicBezTo>
                  <a:cubicBezTo>
                    <a:pt x="60632" y="71784"/>
                    <a:pt x="60696" y="72489"/>
                    <a:pt x="60696" y="72938"/>
                  </a:cubicBezTo>
                  <a:cubicBezTo>
                    <a:pt x="60696" y="73386"/>
                    <a:pt x="60696" y="73643"/>
                    <a:pt x="60696" y="73643"/>
                  </a:cubicBezTo>
                  <a:cubicBezTo>
                    <a:pt x="60696" y="73643"/>
                    <a:pt x="60567" y="73450"/>
                    <a:pt x="60439" y="73002"/>
                  </a:cubicBezTo>
                  <a:cubicBezTo>
                    <a:pt x="60312" y="72553"/>
                    <a:pt x="59927" y="72040"/>
                    <a:pt x="59542" y="71271"/>
                  </a:cubicBezTo>
                  <a:cubicBezTo>
                    <a:pt x="58709" y="69861"/>
                    <a:pt x="57171" y="68067"/>
                    <a:pt x="54991" y="66785"/>
                  </a:cubicBezTo>
                  <a:cubicBezTo>
                    <a:pt x="53902" y="66144"/>
                    <a:pt x="52620" y="65631"/>
                    <a:pt x="51210" y="65311"/>
                  </a:cubicBezTo>
                  <a:cubicBezTo>
                    <a:pt x="49800" y="64990"/>
                    <a:pt x="48326" y="64990"/>
                    <a:pt x="46916" y="65246"/>
                  </a:cubicBezTo>
                  <a:cubicBezTo>
                    <a:pt x="45313" y="65503"/>
                    <a:pt x="43968" y="66080"/>
                    <a:pt x="42622" y="66849"/>
                  </a:cubicBezTo>
                  <a:cubicBezTo>
                    <a:pt x="42558" y="66849"/>
                    <a:pt x="42429" y="66977"/>
                    <a:pt x="42365" y="67041"/>
                  </a:cubicBezTo>
                  <a:lnTo>
                    <a:pt x="54351" y="80885"/>
                  </a:lnTo>
                  <a:lnTo>
                    <a:pt x="37430" y="74796"/>
                  </a:lnTo>
                  <a:cubicBezTo>
                    <a:pt x="37366" y="75373"/>
                    <a:pt x="37302" y="75950"/>
                    <a:pt x="37302" y="76463"/>
                  </a:cubicBezTo>
                  <a:cubicBezTo>
                    <a:pt x="37302" y="76719"/>
                    <a:pt x="37302" y="77296"/>
                    <a:pt x="37366" y="77745"/>
                  </a:cubicBezTo>
                  <a:cubicBezTo>
                    <a:pt x="37366" y="78001"/>
                    <a:pt x="37494" y="78450"/>
                    <a:pt x="37558" y="78834"/>
                  </a:cubicBezTo>
                  <a:cubicBezTo>
                    <a:pt x="38135" y="81782"/>
                    <a:pt x="39930" y="84282"/>
                    <a:pt x="41981" y="85884"/>
                  </a:cubicBezTo>
                  <a:cubicBezTo>
                    <a:pt x="44032" y="87487"/>
                    <a:pt x="46211" y="88256"/>
                    <a:pt x="47813" y="88512"/>
                  </a:cubicBezTo>
                  <a:cubicBezTo>
                    <a:pt x="48582" y="88640"/>
                    <a:pt x="49287" y="88768"/>
                    <a:pt x="49736" y="88704"/>
                  </a:cubicBezTo>
                  <a:cubicBezTo>
                    <a:pt x="50184" y="88704"/>
                    <a:pt x="50441" y="88704"/>
                    <a:pt x="50441" y="88704"/>
                  </a:cubicBezTo>
                  <a:cubicBezTo>
                    <a:pt x="50441" y="88704"/>
                    <a:pt x="50184" y="88768"/>
                    <a:pt x="49800" y="88897"/>
                  </a:cubicBezTo>
                  <a:cubicBezTo>
                    <a:pt x="49351" y="89089"/>
                    <a:pt x="48710" y="89217"/>
                    <a:pt x="47813" y="89409"/>
                  </a:cubicBezTo>
                  <a:cubicBezTo>
                    <a:pt x="46916" y="89474"/>
                    <a:pt x="45827" y="89602"/>
                    <a:pt x="44608" y="89409"/>
                  </a:cubicBezTo>
                  <a:cubicBezTo>
                    <a:pt x="43327" y="89281"/>
                    <a:pt x="41917" y="88897"/>
                    <a:pt x="40506" y="88192"/>
                  </a:cubicBezTo>
                  <a:cubicBezTo>
                    <a:pt x="37622" y="86846"/>
                    <a:pt x="34674" y="83897"/>
                    <a:pt x="33456" y="79924"/>
                  </a:cubicBezTo>
                  <a:cubicBezTo>
                    <a:pt x="33328" y="79411"/>
                    <a:pt x="33136" y="78962"/>
                    <a:pt x="33072" y="78321"/>
                  </a:cubicBezTo>
                  <a:cubicBezTo>
                    <a:pt x="33008" y="77809"/>
                    <a:pt x="32880" y="77488"/>
                    <a:pt x="32880" y="76847"/>
                  </a:cubicBezTo>
                  <a:cubicBezTo>
                    <a:pt x="32751" y="75630"/>
                    <a:pt x="32751" y="74604"/>
                    <a:pt x="32944" y="7345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77639643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1"/>
          <p:cNvPicPr preferRelativeResize="0"/>
          <p:nvPr/>
        </p:nvPicPr>
        <p:blipFill>
          <a:blip r:embed="rId3">
            <a:alphaModFix/>
          </a:blip>
          <a:stretch>
            <a:fillRect/>
          </a:stretch>
        </p:blipFill>
        <p:spPr>
          <a:xfrm>
            <a:off x="5681377" y="1269175"/>
            <a:ext cx="3122065" cy="3118800"/>
          </a:xfrm>
          <a:prstGeom prst="rect">
            <a:avLst/>
          </a:prstGeom>
          <a:noFill/>
          <a:ln>
            <a:noFill/>
          </a:ln>
        </p:spPr>
      </p:pic>
      <p:pic>
        <p:nvPicPr>
          <p:cNvPr id="262" name="Google Shape;262;p31"/>
          <p:cNvPicPr preferRelativeResize="0">
            <a:picLocks noGrp="1"/>
          </p:cNvPicPr>
          <p:nvPr>
            <p:ph type="pic" idx="2"/>
          </p:nvPr>
        </p:nvPicPr>
        <p:blipFill rotWithShape="1">
          <a:blip r:embed="rId4">
            <a:alphaModFix/>
          </a:blip>
          <a:srcRect l="713" t="369" r="1496" b="2496"/>
          <a:stretch/>
        </p:blipFill>
        <p:spPr>
          <a:xfrm>
            <a:off x="5715860" y="1312225"/>
            <a:ext cx="3053100" cy="3032700"/>
          </a:xfrm>
          <a:prstGeom prst="rect">
            <a:avLst/>
          </a:prstGeom>
        </p:spPr>
      </p:pic>
      <p:sp>
        <p:nvSpPr>
          <p:cNvPr id="263" name="Google Shape;263;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Phân tích yêu cầu</a:t>
            </a:r>
            <a:endParaRPr dirty="0">
              <a:latin typeface="+mj-lt"/>
            </a:endParaRPr>
          </a:p>
        </p:txBody>
      </p:sp>
      <p:sp>
        <p:nvSpPr>
          <p:cNvPr id="264" name="Google Shape;264;p31"/>
          <p:cNvSpPr txBox="1">
            <a:spLocks noGrp="1"/>
          </p:cNvSpPr>
          <p:nvPr>
            <p:ph type="body" idx="1"/>
          </p:nvPr>
        </p:nvSpPr>
        <p:spPr>
          <a:xfrm>
            <a:off x="441961" y="1426524"/>
            <a:ext cx="4931322" cy="3412176"/>
          </a:xfrm>
          <a:prstGeom prst="rect">
            <a:avLst/>
          </a:prstGeom>
        </p:spPr>
        <p:txBody>
          <a:bodyPr spcFirstLastPara="1" wrap="square" lIns="91425" tIns="91425" rIns="91425" bIns="91425" anchor="t" anchorCtr="0">
            <a:noAutofit/>
          </a:bodyPr>
          <a:lstStyle/>
          <a:p>
            <a:pPr marL="0" lvl="0" indent="0">
              <a:buNone/>
            </a:pP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Người dùng cuối. </a:t>
            </a:r>
          </a:p>
          <a:p>
            <a:pPr marL="0" lvl="0" indent="0">
              <a:buNone/>
            </a:pPr>
            <a:endParaRPr lang="vi-VN"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Quản trị viên. </a:t>
            </a:r>
          </a:p>
          <a:p>
            <a:pPr marL="0" lvl="0" indent="0">
              <a:buNone/>
            </a:pPr>
            <a:endParaRPr lang="vi-VN"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Nhân viên. </a:t>
            </a:r>
          </a:p>
          <a:p>
            <a:pPr marL="0" lvl="0" indent="0">
              <a:buNone/>
            </a:pPr>
            <a:endParaRPr lang="vi-VN"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Chuyên gia marketing.</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Nhà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a:t>
            </a:r>
          </a:p>
        </p:txBody>
      </p:sp>
      <p:sp>
        <p:nvSpPr>
          <p:cNvPr id="265" name="Google Shape;265;p31"/>
          <p:cNvSpPr/>
          <p:nvPr/>
        </p:nvSpPr>
        <p:spPr>
          <a:xfrm>
            <a:off x="2185120" y="670287"/>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66" name="Google Shape;266;p31"/>
          <p:cNvSpPr/>
          <p:nvPr/>
        </p:nvSpPr>
        <p:spPr>
          <a:xfrm>
            <a:off x="6641941" y="670287"/>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 name="Rectangle 1"/>
          <p:cNvSpPr/>
          <p:nvPr/>
        </p:nvSpPr>
        <p:spPr>
          <a:xfrm>
            <a:off x="441961" y="1068236"/>
            <a:ext cx="2869696" cy="307777"/>
          </a:xfrm>
          <a:prstGeom prst="rect">
            <a:avLst/>
          </a:prstGeom>
        </p:spPr>
        <p:txBody>
          <a:bodyPr wrap="none">
            <a:spAutoFit/>
          </a:bodyPr>
          <a:lstStyle/>
          <a:p>
            <a:r>
              <a:rPr lang="vi-VN" b="1" i="1" dirty="0">
                <a:latin typeface="Times New Roman" panose="02020603050405020304" pitchFamily="18" charset="0"/>
              </a:rPr>
              <a:t>3.1 Làm rõ hơn các yêu cầu đặc biệt</a:t>
            </a:r>
            <a:endParaRPr lang="vi-VN" dirty="0"/>
          </a:p>
        </p:txBody>
      </p:sp>
    </p:spTree>
    <p:extLst>
      <p:ext uri="{BB962C8B-B14F-4D97-AF65-F5344CB8AC3E}">
        <p14:creationId xmlns:p14="http://schemas.microsoft.com/office/powerpoint/2010/main" val="10260385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animEffect transition="in" filter="fade">
                                      <p:cBhvr>
                                        <p:cTn id="7" dur="500"/>
                                        <p:tgtEl>
                                          <p:spTgt spid="2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4">
                                            <p:txEl>
                                              <p:pRg st="2" end="2"/>
                                            </p:txEl>
                                          </p:spTgt>
                                        </p:tgtEl>
                                        <p:attrNameLst>
                                          <p:attrName>style.visibility</p:attrName>
                                        </p:attrNameLst>
                                      </p:cBhvr>
                                      <p:to>
                                        <p:strVal val="visible"/>
                                      </p:to>
                                    </p:set>
                                    <p:animEffect transition="in" filter="fade">
                                      <p:cBhvr>
                                        <p:cTn id="12" dur="500"/>
                                        <p:tgtEl>
                                          <p:spTgt spid="26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4">
                                            <p:txEl>
                                              <p:pRg st="4" end="4"/>
                                            </p:txEl>
                                          </p:spTgt>
                                        </p:tgtEl>
                                        <p:attrNameLst>
                                          <p:attrName>style.visibility</p:attrName>
                                        </p:attrNameLst>
                                      </p:cBhvr>
                                      <p:to>
                                        <p:strVal val="visible"/>
                                      </p:to>
                                    </p:set>
                                    <p:animEffect transition="in" filter="fade">
                                      <p:cBhvr>
                                        <p:cTn id="17" dur="500"/>
                                        <p:tgtEl>
                                          <p:spTgt spid="26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4">
                                            <p:txEl>
                                              <p:pRg st="6" end="6"/>
                                            </p:txEl>
                                          </p:spTgt>
                                        </p:tgtEl>
                                        <p:attrNameLst>
                                          <p:attrName>style.visibility</p:attrName>
                                        </p:attrNameLst>
                                      </p:cBhvr>
                                      <p:to>
                                        <p:strVal val="visible"/>
                                      </p:to>
                                    </p:set>
                                    <p:animEffect transition="in" filter="fade">
                                      <p:cBhvr>
                                        <p:cTn id="22" dur="500"/>
                                        <p:tgtEl>
                                          <p:spTgt spid="26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4">
                                            <p:txEl>
                                              <p:pRg st="7" end="7"/>
                                            </p:txEl>
                                          </p:spTgt>
                                        </p:tgtEl>
                                        <p:attrNameLst>
                                          <p:attrName>style.visibility</p:attrName>
                                        </p:attrNameLst>
                                      </p:cBhvr>
                                      <p:to>
                                        <p:strVal val="visible"/>
                                      </p:to>
                                    </p:set>
                                    <p:animEffect transition="in" filter="fade">
                                      <p:cBhvr>
                                        <p:cTn id="27" dur="500"/>
                                        <p:tgtEl>
                                          <p:spTgt spid="26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4">
                                            <p:txEl>
                                              <p:pRg st="8" end="8"/>
                                            </p:txEl>
                                          </p:spTgt>
                                        </p:tgtEl>
                                        <p:attrNameLst>
                                          <p:attrName>style.visibility</p:attrName>
                                        </p:attrNameLst>
                                      </p:cBhvr>
                                      <p:to>
                                        <p:strVal val="visible"/>
                                      </p:to>
                                    </p:set>
                                    <p:animEffect transition="in" filter="fade">
                                      <p:cBhvr>
                                        <p:cTn id="32" dur="500"/>
                                        <p:tgtEl>
                                          <p:spTgt spid="26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1"/>
          <p:cNvPicPr preferRelativeResize="0"/>
          <p:nvPr/>
        </p:nvPicPr>
        <p:blipFill>
          <a:blip r:embed="rId3">
            <a:alphaModFix/>
          </a:blip>
          <a:stretch>
            <a:fillRect/>
          </a:stretch>
        </p:blipFill>
        <p:spPr>
          <a:xfrm>
            <a:off x="5681377" y="1269175"/>
            <a:ext cx="3122065" cy="3118800"/>
          </a:xfrm>
          <a:prstGeom prst="rect">
            <a:avLst/>
          </a:prstGeom>
          <a:noFill/>
          <a:ln>
            <a:noFill/>
          </a:ln>
        </p:spPr>
      </p:pic>
      <p:pic>
        <p:nvPicPr>
          <p:cNvPr id="262" name="Google Shape;262;p31"/>
          <p:cNvPicPr preferRelativeResize="0">
            <a:picLocks noGrp="1"/>
          </p:cNvPicPr>
          <p:nvPr>
            <p:ph type="pic" idx="2"/>
          </p:nvPr>
        </p:nvPicPr>
        <p:blipFill rotWithShape="1">
          <a:blip r:embed="rId4">
            <a:alphaModFix/>
          </a:blip>
          <a:srcRect l="713" t="369" r="1496" b="2496"/>
          <a:stretch/>
        </p:blipFill>
        <p:spPr>
          <a:xfrm>
            <a:off x="5715860" y="1312225"/>
            <a:ext cx="3053100" cy="3032700"/>
          </a:xfrm>
          <a:prstGeom prst="rect">
            <a:avLst/>
          </a:prstGeom>
        </p:spPr>
      </p:pic>
      <p:sp>
        <p:nvSpPr>
          <p:cNvPr id="263" name="Google Shape;263;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Phân tích yêu cầu</a:t>
            </a:r>
            <a:endParaRPr dirty="0">
              <a:latin typeface="+mn-lt"/>
            </a:endParaRPr>
          </a:p>
        </p:txBody>
      </p:sp>
      <p:sp>
        <p:nvSpPr>
          <p:cNvPr id="264" name="Google Shape;264;p31"/>
          <p:cNvSpPr txBox="1">
            <a:spLocks noGrp="1"/>
          </p:cNvSpPr>
          <p:nvPr>
            <p:ph type="body" idx="1"/>
          </p:nvPr>
        </p:nvSpPr>
        <p:spPr>
          <a:xfrm>
            <a:off x="441960" y="1426523"/>
            <a:ext cx="5044439" cy="3218047"/>
          </a:xfrm>
          <a:prstGeom prst="rect">
            <a:avLst/>
          </a:prstGeom>
        </p:spPr>
        <p:txBody>
          <a:bodyPr spcFirstLastPara="1" wrap="square" lIns="91425" tIns="91425" rIns="91425" bIns="91425" anchor="t" anchorCtr="0">
            <a:noAutofit/>
          </a:bodyPr>
          <a:lstStyle/>
          <a:p>
            <a:pPr marL="0" lvl="0" indent="0">
              <a:buNone/>
            </a:pPr>
            <a:r>
              <a:rPr lang="en-US" dirty="0">
                <a:latin typeface="Times New Roman" panose="02020603050405020304" pitchFamily="18" charset="0"/>
                <a:cs typeface="Times New Roman" panose="02020603050405020304" pitchFamily="18" charset="0"/>
              </a:rPr>
              <a:t>-G</a:t>
            </a:r>
            <a:r>
              <a:rPr lang="vi-VN" dirty="0">
                <a:latin typeface="Times New Roman" panose="02020603050405020304" pitchFamily="18" charset="0"/>
                <a:cs typeface="Times New Roman" panose="02020603050405020304" pitchFamily="18" charset="0"/>
              </a:rPr>
              <a:t>iữa Người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và Quản trị viên. </a:t>
            </a:r>
            <a:endParaRPr lang="en-US" dirty="0">
              <a:latin typeface="Times New Roman" panose="02020603050405020304" pitchFamily="18" charset="0"/>
              <a:cs typeface="Times New Roman" panose="02020603050405020304" pitchFamily="18" charset="0"/>
            </a:endParaRPr>
          </a:p>
          <a:p>
            <a:pPr marL="0" lvl="0" indent="0">
              <a:buNone/>
            </a:pPr>
            <a:endParaRPr lang="en-US"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Giữa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vi-V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0" lvl="0" indent="0">
              <a:buNone/>
            </a:pPr>
            <a:endParaRPr lang="en-US"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rPr>
              <a:t>-G</a:t>
            </a:r>
            <a:r>
              <a:rPr lang="vi-VN" dirty="0">
                <a:latin typeface="Times New Roman" panose="02020603050405020304" pitchFamily="18" charset="0"/>
                <a:cs typeface="Times New Roman" panose="02020603050405020304" pitchFamily="18" charset="0"/>
              </a:rPr>
              <a:t>iữa Người sử dụng cuối và Chuyên gia Marketing. </a:t>
            </a:r>
            <a:endParaRPr lang="en-US" dirty="0">
              <a:latin typeface="Times New Roman" panose="02020603050405020304" pitchFamily="18" charset="0"/>
              <a:cs typeface="Times New Roman" panose="02020603050405020304" pitchFamily="18" charset="0"/>
            </a:endParaRPr>
          </a:p>
          <a:p>
            <a:pPr marL="0" lvl="0" indent="0">
              <a:buNone/>
            </a:pPr>
            <a:endParaRPr lang="en-US"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rPr>
              <a:t>-G</a:t>
            </a:r>
            <a:r>
              <a:rPr lang="vi-VN" dirty="0">
                <a:latin typeface="Times New Roman" panose="02020603050405020304" pitchFamily="18" charset="0"/>
                <a:cs typeface="Times New Roman" panose="02020603050405020304" pitchFamily="18" charset="0"/>
              </a:rPr>
              <a:t>iữa Người sử dụng cuối và Chuyên gia Marketing. </a:t>
            </a:r>
            <a:endParaRPr lang="en-US" dirty="0">
              <a:latin typeface="Times New Roman" panose="02020603050405020304" pitchFamily="18" charset="0"/>
              <a:cs typeface="Times New Roman" panose="02020603050405020304" pitchFamily="18" charset="0"/>
            </a:endParaRPr>
          </a:p>
          <a:p>
            <a:pPr marL="0" lvl="0" indent="0">
              <a:buNone/>
            </a:pPr>
            <a:endParaRPr lang="en-US"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rPr>
              <a:t>-G</a:t>
            </a:r>
            <a:r>
              <a:rPr lang="vi-VN" dirty="0">
                <a:latin typeface="Times New Roman" panose="02020603050405020304" pitchFamily="18" charset="0"/>
                <a:cs typeface="Times New Roman" panose="02020603050405020304" pitchFamily="18" charset="0"/>
              </a:rPr>
              <a:t>iữa yêu cầu bảo mật và tính năng người dùng.</a:t>
            </a:r>
            <a:endParaRPr lang="en-US" dirty="0">
              <a:latin typeface="Times New Roman" panose="02020603050405020304" pitchFamily="18" charset="0"/>
              <a:cs typeface="Times New Roman" panose="02020603050405020304" pitchFamily="18" charset="0"/>
            </a:endParaRPr>
          </a:p>
        </p:txBody>
      </p:sp>
      <p:sp>
        <p:nvSpPr>
          <p:cNvPr id="265" name="Google Shape;265;p31"/>
          <p:cNvSpPr/>
          <p:nvPr/>
        </p:nvSpPr>
        <p:spPr>
          <a:xfrm>
            <a:off x="2185120" y="670287"/>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66" name="Google Shape;266;p31"/>
          <p:cNvSpPr/>
          <p:nvPr/>
        </p:nvSpPr>
        <p:spPr>
          <a:xfrm>
            <a:off x="6641941" y="670287"/>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 name="Rectangle 1"/>
          <p:cNvSpPr/>
          <p:nvPr/>
        </p:nvSpPr>
        <p:spPr>
          <a:xfrm>
            <a:off x="441961" y="1068236"/>
            <a:ext cx="3150221" cy="307777"/>
          </a:xfrm>
          <a:prstGeom prst="rect">
            <a:avLst/>
          </a:prstGeom>
        </p:spPr>
        <p:txBody>
          <a:bodyPr wrap="none">
            <a:spAutoFit/>
          </a:bodyPr>
          <a:lstStyle/>
          <a:p>
            <a:r>
              <a:rPr lang="vi-VN" b="1" i="1" dirty="0">
                <a:latin typeface="Times New Roman" panose="02020603050405020304" pitchFamily="18" charset="0"/>
              </a:rPr>
              <a:t>3.2 Phân tích các mâu thuẫn về yêu cầu</a:t>
            </a:r>
            <a:endParaRPr lang="vi-VN" dirty="0"/>
          </a:p>
        </p:txBody>
      </p:sp>
    </p:spTree>
    <p:extLst>
      <p:ext uri="{BB962C8B-B14F-4D97-AF65-F5344CB8AC3E}">
        <p14:creationId xmlns:p14="http://schemas.microsoft.com/office/powerpoint/2010/main" val="24010063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anim calcmode="lin" valueType="num">
                                      <p:cBhvr additive="base">
                                        <p:cTn id="7" dur="500" fill="hold"/>
                                        <p:tgtEl>
                                          <p:spTgt spid="26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64">
                                            <p:txEl>
                                              <p:pRg st="2" end="2"/>
                                            </p:txEl>
                                          </p:spTgt>
                                        </p:tgtEl>
                                        <p:attrNameLst>
                                          <p:attrName>style.visibility</p:attrName>
                                        </p:attrNameLst>
                                      </p:cBhvr>
                                      <p:to>
                                        <p:strVal val="visible"/>
                                      </p:to>
                                    </p:set>
                                    <p:anim calcmode="lin" valueType="num">
                                      <p:cBhvr additive="base">
                                        <p:cTn id="13" dur="500" fill="hold"/>
                                        <p:tgtEl>
                                          <p:spTgt spid="264">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4">
                                            <p:txEl>
                                              <p:pRg st="4" end="4"/>
                                            </p:txEl>
                                          </p:spTgt>
                                        </p:tgtEl>
                                        <p:attrNameLst>
                                          <p:attrName>style.visibility</p:attrName>
                                        </p:attrNameLst>
                                      </p:cBhvr>
                                      <p:to>
                                        <p:strVal val="visible"/>
                                      </p:to>
                                    </p:set>
                                    <p:anim calcmode="lin" valueType="num">
                                      <p:cBhvr additive="base">
                                        <p:cTn id="19" dur="500" fill="hold"/>
                                        <p:tgtEl>
                                          <p:spTgt spid="264">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6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64">
                                            <p:txEl>
                                              <p:pRg st="6" end="6"/>
                                            </p:txEl>
                                          </p:spTgt>
                                        </p:tgtEl>
                                        <p:attrNameLst>
                                          <p:attrName>style.visibility</p:attrName>
                                        </p:attrNameLst>
                                      </p:cBhvr>
                                      <p:to>
                                        <p:strVal val="visible"/>
                                      </p:to>
                                    </p:set>
                                    <p:anim calcmode="lin" valueType="num">
                                      <p:cBhvr additive="base">
                                        <p:cTn id="25" dur="500" fill="hold"/>
                                        <p:tgtEl>
                                          <p:spTgt spid="264">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6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64">
                                            <p:txEl>
                                              <p:pRg st="8" end="8"/>
                                            </p:txEl>
                                          </p:spTgt>
                                        </p:tgtEl>
                                        <p:attrNameLst>
                                          <p:attrName>style.visibility</p:attrName>
                                        </p:attrNameLst>
                                      </p:cBhvr>
                                      <p:to>
                                        <p:strVal val="visible"/>
                                      </p:to>
                                    </p:set>
                                    <p:anim calcmode="lin" valueType="num">
                                      <p:cBhvr additive="base">
                                        <p:cTn id="31" dur="500" fill="hold"/>
                                        <p:tgtEl>
                                          <p:spTgt spid="264">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64">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1"/>
          <p:cNvPicPr preferRelativeResize="0"/>
          <p:nvPr/>
        </p:nvPicPr>
        <p:blipFill>
          <a:blip r:embed="rId3">
            <a:alphaModFix/>
          </a:blip>
          <a:stretch>
            <a:fillRect/>
          </a:stretch>
        </p:blipFill>
        <p:spPr>
          <a:xfrm>
            <a:off x="5681377" y="1269175"/>
            <a:ext cx="3122065" cy="3118800"/>
          </a:xfrm>
          <a:prstGeom prst="rect">
            <a:avLst/>
          </a:prstGeom>
          <a:noFill/>
          <a:ln>
            <a:noFill/>
          </a:ln>
        </p:spPr>
      </p:pic>
      <p:pic>
        <p:nvPicPr>
          <p:cNvPr id="262" name="Google Shape;262;p31"/>
          <p:cNvPicPr preferRelativeResize="0">
            <a:picLocks noGrp="1"/>
          </p:cNvPicPr>
          <p:nvPr>
            <p:ph type="pic" idx="2"/>
          </p:nvPr>
        </p:nvPicPr>
        <p:blipFill rotWithShape="1">
          <a:blip r:embed="rId4">
            <a:alphaModFix/>
          </a:blip>
          <a:srcRect l="713" t="369" r="1496" b="2496"/>
          <a:stretch/>
        </p:blipFill>
        <p:spPr>
          <a:xfrm>
            <a:off x="5715860" y="1312225"/>
            <a:ext cx="3053100" cy="3032700"/>
          </a:xfrm>
          <a:prstGeom prst="rect">
            <a:avLst/>
          </a:prstGeom>
        </p:spPr>
      </p:pic>
      <p:sp>
        <p:nvSpPr>
          <p:cNvPr id="263" name="Google Shape;263;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Phân tích yêu cầu</a:t>
            </a:r>
            <a:endParaRPr dirty="0">
              <a:latin typeface="+mj-lt"/>
            </a:endParaRPr>
          </a:p>
        </p:txBody>
      </p:sp>
      <p:sp>
        <p:nvSpPr>
          <p:cNvPr id="264" name="Google Shape;264;p31"/>
          <p:cNvSpPr txBox="1">
            <a:spLocks noGrp="1"/>
          </p:cNvSpPr>
          <p:nvPr>
            <p:ph type="body" idx="1"/>
          </p:nvPr>
        </p:nvSpPr>
        <p:spPr>
          <a:xfrm>
            <a:off x="441961" y="1426523"/>
            <a:ext cx="4931322" cy="2918401"/>
          </a:xfrm>
          <a:prstGeom prst="rect">
            <a:avLst/>
          </a:prstGeom>
        </p:spPr>
        <p:txBody>
          <a:bodyPr spcFirstLastPara="1" wrap="square" lIns="91425" tIns="91425" rIns="91425" bIns="91425" anchor="t" anchorCtr="0">
            <a:noAutofit/>
          </a:bodyPr>
          <a:lstStyle/>
          <a:p>
            <a:pPr marL="0" lvl="0" indent="0">
              <a:buNone/>
            </a:pP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Hệ thống thanh toán an toàn</a:t>
            </a:r>
            <a:r>
              <a:rPr lang="en-US" dirty="0">
                <a:latin typeface="Times New Roman" panose="02020603050405020304" pitchFamily="18" charset="0"/>
                <a:cs typeface="Times New Roman" panose="02020603050405020304" pitchFamily="18" charset="0"/>
              </a:rPr>
              <a:t>.</a:t>
            </a:r>
          </a:p>
          <a:p>
            <a:pPr marL="0" lvl="0" indent="0">
              <a:buNone/>
            </a:pPr>
            <a:endParaRPr lang="en-US"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Tính năng đánh giá và bình luận</a:t>
            </a:r>
            <a:r>
              <a:rPr lang="en-US" dirty="0">
                <a:latin typeface="Times New Roman" panose="02020603050405020304" pitchFamily="18" charset="0"/>
                <a:cs typeface="Times New Roman" panose="02020603050405020304" pitchFamily="18" charset="0"/>
              </a:rPr>
              <a:t>.</a:t>
            </a:r>
          </a:p>
          <a:p>
            <a:pPr marL="0" lvl="0" indent="0">
              <a:buNone/>
            </a:pPr>
            <a:endParaRPr lang="en-US"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Hỗ trợ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trực tuyến. </a:t>
            </a:r>
            <a:endParaRPr lang="en-US" dirty="0">
              <a:latin typeface="Times New Roman" panose="02020603050405020304" pitchFamily="18" charset="0"/>
              <a:cs typeface="Times New Roman" panose="02020603050405020304" pitchFamily="18" charset="0"/>
            </a:endParaRPr>
          </a:p>
          <a:p>
            <a:pPr marL="0" lvl="0" indent="0">
              <a:buNone/>
            </a:pPr>
            <a:endParaRPr lang="en-US"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Quản lý khuyến mãi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đãi</a:t>
            </a:r>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0" lvl="0" indent="0">
              <a:buNone/>
            </a:pPr>
            <a:endParaRPr lang="en-US"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Tích hợp API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a:t>
            </a:r>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265" name="Google Shape;265;p31"/>
          <p:cNvSpPr/>
          <p:nvPr/>
        </p:nvSpPr>
        <p:spPr>
          <a:xfrm>
            <a:off x="2185120" y="670287"/>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66" name="Google Shape;266;p31"/>
          <p:cNvSpPr/>
          <p:nvPr/>
        </p:nvSpPr>
        <p:spPr>
          <a:xfrm>
            <a:off x="6641941" y="670287"/>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 name="Rectangle 1"/>
          <p:cNvSpPr/>
          <p:nvPr/>
        </p:nvSpPr>
        <p:spPr>
          <a:xfrm>
            <a:off x="441961" y="1068236"/>
            <a:ext cx="3432350" cy="307777"/>
          </a:xfrm>
          <a:prstGeom prst="rect">
            <a:avLst/>
          </a:prstGeom>
        </p:spPr>
        <p:txBody>
          <a:bodyPr wrap="none">
            <a:spAutoFit/>
          </a:bodyPr>
          <a:lstStyle/>
          <a:p>
            <a:r>
              <a:rPr lang="vi-VN" b="1" i="1" dirty="0">
                <a:latin typeface="Times New Roman" panose="02020603050405020304" pitchFamily="18" charset="0"/>
              </a:rPr>
              <a:t>3.3 </a:t>
            </a:r>
            <a:r>
              <a:rPr lang="vi-VN" b="1" i="1" dirty="0">
                <a:latin typeface="+mj-lt"/>
              </a:rPr>
              <a:t>Phân tích cân đối giữa lợi ích và chi phí</a:t>
            </a:r>
            <a:endParaRPr lang="vi-VN" dirty="0">
              <a:latin typeface="+mj-lt"/>
            </a:endParaRPr>
          </a:p>
        </p:txBody>
      </p:sp>
    </p:spTree>
    <p:extLst>
      <p:ext uri="{BB962C8B-B14F-4D97-AF65-F5344CB8AC3E}">
        <p14:creationId xmlns:p14="http://schemas.microsoft.com/office/powerpoint/2010/main" val="4912392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anim calcmode="lin" valueType="num">
                                      <p:cBhvr additive="base">
                                        <p:cTn id="7" dur="500" fill="hold"/>
                                        <p:tgtEl>
                                          <p:spTgt spid="26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4">
                                            <p:txEl>
                                              <p:pRg st="2" end="2"/>
                                            </p:txEl>
                                          </p:spTgt>
                                        </p:tgtEl>
                                        <p:attrNameLst>
                                          <p:attrName>style.visibility</p:attrName>
                                        </p:attrNameLst>
                                      </p:cBhvr>
                                      <p:to>
                                        <p:strVal val="visible"/>
                                      </p:to>
                                    </p:set>
                                    <p:anim calcmode="lin" valueType="num">
                                      <p:cBhvr additive="base">
                                        <p:cTn id="13" dur="500" fill="hold"/>
                                        <p:tgtEl>
                                          <p:spTgt spid="264">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4">
                                            <p:txEl>
                                              <p:pRg st="4" end="4"/>
                                            </p:txEl>
                                          </p:spTgt>
                                        </p:tgtEl>
                                        <p:attrNameLst>
                                          <p:attrName>style.visibility</p:attrName>
                                        </p:attrNameLst>
                                      </p:cBhvr>
                                      <p:to>
                                        <p:strVal val="visible"/>
                                      </p:to>
                                    </p:set>
                                    <p:anim calcmode="lin" valueType="num">
                                      <p:cBhvr additive="base">
                                        <p:cTn id="19" dur="500" fill="hold"/>
                                        <p:tgtEl>
                                          <p:spTgt spid="264">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6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64">
                                            <p:txEl>
                                              <p:pRg st="6" end="6"/>
                                            </p:txEl>
                                          </p:spTgt>
                                        </p:tgtEl>
                                        <p:attrNameLst>
                                          <p:attrName>style.visibility</p:attrName>
                                        </p:attrNameLst>
                                      </p:cBhvr>
                                      <p:to>
                                        <p:strVal val="visible"/>
                                      </p:to>
                                    </p:set>
                                    <p:anim calcmode="lin" valueType="num">
                                      <p:cBhvr additive="base">
                                        <p:cTn id="25" dur="500" fill="hold"/>
                                        <p:tgtEl>
                                          <p:spTgt spid="264">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6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64">
                                            <p:txEl>
                                              <p:pRg st="8" end="8"/>
                                            </p:txEl>
                                          </p:spTgt>
                                        </p:tgtEl>
                                        <p:attrNameLst>
                                          <p:attrName>style.visibility</p:attrName>
                                        </p:attrNameLst>
                                      </p:cBhvr>
                                      <p:to>
                                        <p:strVal val="visible"/>
                                      </p:to>
                                    </p:set>
                                    <p:anim calcmode="lin" valueType="num">
                                      <p:cBhvr additive="base">
                                        <p:cTn id="31" dur="500" fill="hold"/>
                                        <p:tgtEl>
                                          <p:spTgt spid="264">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64">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1"/>
          <p:cNvPicPr preferRelativeResize="0"/>
          <p:nvPr/>
        </p:nvPicPr>
        <p:blipFill>
          <a:blip r:embed="rId3">
            <a:alphaModFix/>
          </a:blip>
          <a:stretch>
            <a:fillRect/>
          </a:stretch>
        </p:blipFill>
        <p:spPr>
          <a:xfrm>
            <a:off x="5681377" y="1269175"/>
            <a:ext cx="3122065" cy="3118800"/>
          </a:xfrm>
          <a:prstGeom prst="rect">
            <a:avLst/>
          </a:prstGeom>
          <a:noFill/>
          <a:ln>
            <a:noFill/>
          </a:ln>
        </p:spPr>
      </p:pic>
      <p:pic>
        <p:nvPicPr>
          <p:cNvPr id="262" name="Google Shape;262;p31"/>
          <p:cNvPicPr preferRelativeResize="0">
            <a:picLocks noGrp="1"/>
          </p:cNvPicPr>
          <p:nvPr>
            <p:ph type="pic" idx="2"/>
          </p:nvPr>
        </p:nvPicPr>
        <p:blipFill rotWithShape="1">
          <a:blip r:embed="rId4">
            <a:alphaModFix/>
          </a:blip>
          <a:srcRect l="713" t="369" r="1496" b="2496"/>
          <a:stretch/>
        </p:blipFill>
        <p:spPr>
          <a:xfrm>
            <a:off x="5715860" y="1312225"/>
            <a:ext cx="3053100" cy="3032700"/>
          </a:xfrm>
          <a:prstGeom prst="rect">
            <a:avLst/>
          </a:prstGeom>
        </p:spPr>
      </p:pic>
      <p:sp>
        <p:nvSpPr>
          <p:cNvPr id="263" name="Google Shape;263;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Phân tích yêu cầu</a:t>
            </a:r>
            <a:endParaRPr dirty="0">
              <a:latin typeface="+mn-lt"/>
            </a:endParaRPr>
          </a:p>
        </p:txBody>
      </p:sp>
      <p:sp>
        <p:nvSpPr>
          <p:cNvPr id="264" name="Google Shape;264;p31"/>
          <p:cNvSpPr txBox="1">
            <a:spLocks noGrp="1"/>
          </p:cNvSpPr>
          <p:nvPr>
            <p:ph type="body" idx="1"/>
          </p:nvPr>
        </p:nvSpPr>
        <p:spPr>
          <a:xfrm>
            <a:off x="441961" y="1426523"/>
            <a:ext cx="4931322" cy="3203533"/>
          </a:xfrm>
          <a:prstGeom prst="rect">
            <a:avLst/>
          </a:prstGeom>
        </p:spPr>
        <p:txBody>
          <a:bodyPr spcFirstLastPara="1" wrap="square" lIns="91425" tIns="91425" rIns="91425" bIns="91425" anchor="t" anchorCtr="0">
            <a:noAutofit/>
          </a:bodyPr>
          <a:lstStyle/>
          <a:p>
            <a:pPr marL="0" lvl="0" indent="0">
              <a:buNone/>
            </a:pP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Yêu cầu hệ thống bao gồm kiến trúc MVC, hỗ trợ đa nền tảng (Windows, macOS, Linux</a:t>
            </a: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 sử dụng cơ sở dữ liệu quan hệ và tích hợp API. </a:t>
            </a:r>
            <a:endParaRPr lang="en-US" dirty="0">
              <a:latin typeface="Times New Roman" panose="02020603050405020304" pitchFamily="18" charset="0"/>
              <a:cs typeface="Times New Roman" panose="02020603050405020304" pitchFamily="18" charset="0"/>
            </a:endParaRPr>
          </a:p>
          <a:p>
            <a:pPr marL="0" lvl="0" indent="0">
              <a:buNone/>
            </a:pPr>
            <a:endParaRPr lang="en-US"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Yêu cầu sử dụng tập trung vào giao diện thân thiện, tính năng hỗ trợ trực tuyến, đăng ký/đăng nhập dễ dàng và tìm kiếm phim hiệu quả. </a:t>
            </a:r>
            <a:endParaRPr lang="en-US" dirty="0">
              <a:latin typeface="Times New Roman" panose="02020603050405020304" pitchFamily="18" charset="0"/>
              <a:cs typeface="Times New Roman" panose="02020603050405020304" pitchFamily="18" charset="0"/>
            </a:endParaRPr>
          </a:p>
          <a:p>
            <a:pPr marL="0" lvl="0" indent="0">
              <a:buNone/>
            </a:pPr>
            <a:endParaRPr lang="en-US"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Yêu cầu chức năng gồm đặt vé, thanh toán đa phương thức, đánh giá phim và quản lý thông tin phim. </a:t>
            </a:r>
            <a:endParaRPr lang="en-US" dirty="0">
              <a:latin typeface="Times New Roman" panose="02020603050405020304" pitchFamily="18" charset="0"/>
              <a:cs typeface="Times New Roman" panose="02020603050405020304" pitchFamily="18" charset="0"/>
            </a:endParaRPr>
          </a:p>
          <a:p>
            <a:pPr marL="0" lvl="0" indent="0">
              <a:buNone/>
            </a:pPr>
            <a:endParaRPr lang="en-US"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Yêu cầu phi chức năng đảm bảo bảo mật, hiệu suất cao (thời gian phản hồi dưới 2 giây), độ sẵn sàng 99.5% và khả năng mở rộng trong tương lai.</a:t>
            </a:r>
            <a:endParaRPr lang="en-US" dirty="0">
              <a:latin typeface="Times New Roman" panose="02020603050405020304" pitchFamily="18" charset="0"/>
              <a:cs typeface="Times New Roman" panose="02020603050405020304" pitchFamily="18" charset="0"/>
            </a:endParaRPr>
          </a:p>
        </p:txBody>
      </p:sp>
      <p:sp>
        <p:nvSpPr>
          <p:cNvPr id="265" name="Google Shape;265;p31"/>
          <p:cNvSpPr/>
          <p:nvPr/>
        </p:nvSpPr>
        <p:spPr>
          <a:xfrm>
            <a:off x="2185120" y="670287"/>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66" name="Google Shape;266;p31"/>
          <p:cNvSpPr/>
          <p:nvPr/>
        </p:nvSpPr>
        <p:spPr>
          <a:xfrm>
            <a:off x="6641941" y="670287"/>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 name="Rectangle 1"/>
          <p:cNvSpPr/>
          <p:nvPr/>
        </p:nvSpPr>
        <p:spPr>
          <a:xfrm>
            <a:off x="441961" y="1068236"/>
            <a:ext cx="3150221" cy="307777"/>
          </a:xfrm>
          <a:prstGeom prst="rect">
            <a:avLst/>
          </a:prstGeom>
        </p:spPr>
        <p:txBody>
          <a:bodyPr wrap="none">
            <a:spAutoFit/>
          </a:bodyPr>
          <a:lstStyle/>
          <a:p>
            <a:r>
              <a:rPr lang="vi-VN" b="1" i="1" dirty="0">
                <a:latin typeface="Times New Roman" panose="02020603050405020304" pitchFamily="18" charset="0"/>
              </a:rPr>
              <a:t>3.4 Phân tích các mâu thuẫn về yêu cầu</a:t>
            </a:r>
            <a:endParaRPr lang="vi-VN" dirty="0"/>
          </a:p>
        </p:txBody>
      </p:sp>
    </p:spTree>
    <p:extLst>
      <p:ext uri="{BB962C8B-B14F-4D97-AF65-F5344CB8AC3E}">
        <p14:creationId xmlns:p14="http://schemas.microsoft.com/office/powerpoint/2010/main" val="15022675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anim calcmode="lin" valueType="num">
                                      <p:cBhvr additive="base">
                                        <p:cTn id="7" dur="500" fill="hold"/>
                                        <p:tgtEl>
                                          <p:spTgt spid="26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4">
                                            <p:txEl>
                                              <p:pRg st="2" end="2"/>
                                            </p:txEl>
                                          </p:spTgt>
                                        </p:tgtEl>
                                        <p:attrNameLst>
                                          <p:attrName>style.visibility</p:attrName>
                                        </p:attrNameLst>
                                      </p:cBhvr>
                                      <p:to>
                                        <p:strVal val="visible"/>
                                      </p:to>
                                    </p:set>
                                    <p:anim calcmode="lin" valueType="num">
                                      <p:cBhvr additive="base">
                                        <p:cTn id="13" dur="500" fill="hold"/>
                                        <p:tgtEl>
                                          <p:spTgt spid="264">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4">
                                            <p:txEl>
                                              <p:pRg st="4" end="4"/>
                                            </p:txEl>
                                          </p:spTgt>
                                        </p:tgtEl>
                                        <p:attrNameLst>
                                          <p:attrName>style.visibility</p:attrName>
                                        </p:attrNameLst>
                                      </p:cBhvr>
                                      <p:to>
                                        <p:strVal val="visible"/>
                                      </p:to>
                                    </p:set>
                                    <p:anim calcmode="lin" valueType="num">
                                      <p:cBhvr additive="base">
                                        <p:cTn id="19" dur="500" fill="hold"/>
                                        <p:tgtEl>
                                          <p:spTgt spid="264">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6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64">
                                            <p:txEl>
                                              <p:pRg st="6" end="6"/>
                                            </p:txEl>
                                          </p:spTgt>
                                        </p:tgtEl>
                                        <p:attrNameLst>
                                          <p:attrName>style.visibility</p:attrName>
                                        </p:attrNameLst>
                                      </p:cBhvr>
                                      <p:to>
                                        <p:strVal val="visible"/>
                                      </p:to>
                                    </p:set>
                                    <p:anim calcmode="lin" valueType="num">
                                      <p:cBhvr additive="base">
                                        <p:cTn id="25" dur="500" fill="hold"/>
                                        <p:tgtEl>
                                          <p:spTgt spid="264">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6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30"/>
          <p:cNvSpPr txBox="1">
            <a:spLocks noGrp="1"/>
          </p:cNvSpPr>
          <p:nvPr>
            <p:ph type="title"/>
          </p:nvPr>
        </p:nvSpPr>
        <p:spPr>
          <a:xfrm>
            <a:off x="1120650" y="2382350"/>
            <a:ext cx="3892500" cy="1327500"/>
          </a:xfrm>
          <a:prstGeom prst="rect">
            <a:avLst/>
          </a:prstGeom>
        </p:spPr>
        <p:txBody>
          <a:bodyPr spcFirstLastPara="1" wrap="square" lIns="91425" tIns="91425" rIns="91425" bIns="91425" anchor="b" anchorCtr="0">
            <a:noAutofit/>
          </a:bodyPr>
          <a:lstStyle/>
          <a:p>
            <a:pPr lvl="0"/>
            <a:r>
              <a:rPr lang="vi-VN" dirty="0">
                <a:latin typeface="+mn-lt"/>
              </a:rPr>
              <a:t>Định nghĩa yêu cầu</a:t>
            </a:r>
            <a:endParaRPr dirty="0">
              <a:latin typeface="+mn-lt"/>
            </a:endParaRPr>
          </a:p>
        </p:txBody>
      </p:sp>
      <p:sp>
        <p:nvSpPr>
          <p:cNvPr id="180" name="Google Shape;180;p30"/>
          <p:cNvSpPr txBox="1">
            <a:spLocks noGrp="1"/>
          </p:cNvSpPr>
          <p:nvPr>
            <p:ph type="title" idx="2"/>
          </p:nvPr>
        </p:nvSpPr>
        <p:spPr>
          <a:xfrm>
            <a:off x="1120650" y="1173550"/>
            <a:ext cx="1097100" cy="10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04</a:t>
            </a:r>
            <a:endParaRPr dirty="0"/>
          </a:p>
        </p:txBody>
      </p:sp>
      <p:sp>
        <p:nvSpPr>
          <p:cNvPr id="181" name="Google Shape;181;p30"/>
          <p:cNvSpPr/>
          <p:nvPr/>
        </p:nvSpPr>
        <p:spPr>
          <a:xfrm>
            <a:off x="7705910" y="1615005"/>
            <a:ext cx="457672" cy="1989810"/>
          </a:xfrm>
          <a:custGeom>
            <a:avLst/>
            <a:gdLst/>
            <a:ahLst/>
            <a:cxnLst/>
            <a:rect l="l" t="t" r="r" b="b"/>
            <a:pathLst>
              <a:path w="287392" h="1249488" extrusionOk="0">
                <a:moveTo>
                  <a:pt x="272330" y="0"/>
                </a:moveTo>
                <a:lnTo>
                  <a:pt x="272330" y="5256"/>
                </a:lnTo>
                <a:cubicBezTo>
                  <a:pt x="272330" y="7627"/>
                  <a:pt x="270408" y="9614"/>
                  <a:pt x="267972" y="9614"/>
                </a:cubicBezTo>
                <a:lnTo>
                  <a:pt x="249834" y="9614"/>
                </a:lnTo>
                <a:cubicBezTo>
                  <a:pt x="247462" y="9614"/>
                  <a:pt x="245476" y="7691"/>
                  <a:pt x="245476" y="5256"/>
                </a:cubicBezTo>
                <a:lnTo>
                  <a:pt x="245476" y="0"/>
                </a:lnTo>
                <a:cubicBezTo>
                  <a:pt x="245476" y="0"/>
                  <a:pt x="232593" y="0"/>
                  <a:pt x="232593" y="0"/>
                </a:cubicBezTo>
                <a:lnTo>
                  <a:pt x="232593" y="72040"/>
                </a:lnTo>
                <a:cubicBezTo>
                  <a:pt x="232593" y="82551"/>
                  <a:pt x="224069" y="91076"/>
                  <a:pt x="213558" y="91140"/>
                </a:cubicBezTo>
                <a:lnTo>
                  <a:pt x="68836" y="91140"/>
                </a:lnTo>
                <a:cubicBezTo>
                  <a:pt x="58324" y="91140"/>
                  <a:pt x="49800" y="82680"/>
                  <a:pt x="49736" y="72104"/>
                </a:cubicBezTo>
                <a:lnTo>
                  <a:pt x="49736" y="64"/>
                </a:lnTo>
                <a:cubicBezTo>
                  <a:pt x="49736" y="64"/>
                  <a:pt x="37046" y="64"/>
                  <a:pt x="37046" y="64"/>
                </a:cubicBezTo>
                <a:lnTo>
                  <a:pt x="37046" y="5320"/>
                </a:lnTo>
                <a:cubicBezTo>
                  <a:pt x="37046" y="7691"/>
                  <a:pt x="35123" y="9678"/>
                  <a:pt x="32687" y="9678"/>
                </a:cubicBezTo>
                <a:lnTo>
                  <a:pt x="14549" y="9678"/>
                </a:lnTo>
                <a:cubicBezTo>
                  <a:pt x="12178" y="9678"/>
                  <a:pt x="10191" y="7755"/>
                  <a:pt x="10191" y="5320"/>
                </a:cubicBezTo>
                <a:lnTo>
                  <a:pt x="10191" y="64"/>
                </a:lnTo>
                <a:cubicBezTo>
                  <a:pt x="10191" y="64"/>
                  <a:pt x="0" y="64"/>
                  <a:pt x="0" y="64"/>
                </a:cubicBezTo>
                <a:lnTo>
                  <a:pt x="0" y="51274"/>
                </a:lnTo>
                <a:cubicBezTo>
                  <a:pt x="0" y="51274"/>
                  <a:pt x="385" y="1198279"/>
                  <a:pt x="385" y="1198279"/>
                </a:cubicBezTo>
                <a:lnTo>
                  <a:pt x="385" y="1249489"/>
                </a:lnTo>
                <a:cubicBezTo>
                  <a:pt x="385" y="1249489"/>
                  <a:pt x="10575" y="1249489"/>
                  <a:pt x="10575" y="1249489"/>
                </a:cubicBezTo>
                <a:lnTo>
                  <a:pt x="10575" y="1244233"/>
                </a:lnTo>
                <a:cubicBezTo>
                  <a:pt x="10575" y="1241862"/>
                  <a:pt x="12499" y="1239875"/>
                  <a:pt x="14934" y="1239875"/>
                </a:cubicBezTo>
                <a:lnTo>
                  <a:pt x="33072" y="1239875"/>
                </a:lnTo>
                <a:cubicBezTo>
                  <a:pt x="35444" y="1239875"/>
                  <a:pt x="37431" y="1241798"/>
                  <a:pt x="37431" y="1244233"/>
                </a:cubicBezTo>
                <a:lnTo>
                  <a:pt x="37431" y="1249489"/>
                </a:lnTo>
                <a:cubicBezTo>
                  <a:pt x="37431" y="1249489"/>
                  <a:pt x="50121" y="1249489"/>
                  <a:pt x="50121" y="1249489"/>
                </a:cubicBezTo>
                <a:lnTo>
                  <a:pt x="50121" y="1177449"/>
                </a:lnTo>
                <a:cubicBezTo>
                  <a:pt x="50121" y="1166937"/>
                  <a:pt x="58645" y="1158413"/>
                  <a:pt x="69156" y="1158413"/>
                </a:cubicBezTo>
                <a:lnTo>
                  <a:pt x="213878" y="1158413"/>
                </a:lnTo>
                <a:cubicBezTo>
                  <a:pt x="224389" y="1158413"/>
                  <a:pt x="232914" y="1166873"/>
                  <a:pt x="232914" y="1177449"/>
                </a:cubicBezTo>
                <a:lnTo>
                  <a:pt x="232914" y="1249489"/>
                </a:lnTo>
                <a:cubicBezTo>
                  <a:pt x="232914" y="1249489"/>
                  <a:pt x="245796" y="1249489"/>
                  <a:pt x="245796" y="1249489"/>
                </a:cubicBezTo>
                <a:lnTo>
                  <a:pt x="245796" y="1244233"/>
                </a:lnTo>
                <a:cubicBezTo>
                  <a:pt x="245796" y="1241862"/>
                  <a:pt x="247719" y="1239875"/>
                  <a:pt x="250154" y="1239875"/>
                </a:cubicBezTo>
                <a:lnTo>
                  <a:pt x="268292" y="1239875"/>
                </a:lnTo>
                <a:cubicBezTo>
                  <a:pt x="270664" y="1239875"/>
                  <a:pt x="272651" y="1241798"/>
                  <a:pt x="272651" y="1244233"/>
                </a:cubicBezTo>
                <a:lnTo>
                  <a:pt x="272651" y="1249489"/>
                </a:lnTo>
                <a:cubicBezTo>
                  <a:pt x="272651" y="1249489"/>
                  <a:pt x="287393" y="1249489"/>
                  <a:pt x="287393" y="1249489"/>
                </a:cubicBezTo>
                <a:lnTo>
                  <a:pt x="287393" y="1198279"/>
                </a:lnTo>
                <a:cubicBezTo>
                  <a:pt x="287393" y="1198279"/>
                  <a:pt x="287328" y="991067"/>
                  <a:pt x="287328" y="991067"/>
                </a:cubicBezTo>
                <a:lnTo>
                  <a:pt x="287328" y="739374"/>
                </a:lnTo>
                <a:cubicBezTo>
                  <a:pt x="287328" y="739374"/>
                  <a:pt x="287008" y="51274"/>
                  <a:pt x="287008" y="51274"/>
                </a:cubicBezTo>
                <a:lnTo>
                  <a:pt x="287008" y="64"/>
                </a:lnTo>
                <a:cubicBezTo>
                  <a:pt x="287008" y="64"/>
                  <a:pt x="272266" y="64"/>
                  <a:pt x="272266" y="64"/>
                </a:cubicBezTo>
                <a:close/>
                <a:moveTo>
                  <a:pt x="37494" y="1206739"/>
                </a:moveTo>
                <a:cubicBezTo>
                  <a:pt x="37494" y="1209110"/>
                  <a:pt x="35572" y="1211097"/>
                  <a:pt x="33136" y="1211097"/>
                </a:cubicBezTo>
                <a:lnTo>
                  <a:pt x="14998" y="1211097"/>
                </a:lnTo>
                <a:cubicBezTo>
                  <a:pt x="12626" y="1211097"/>
                  <a:pt x="10640" y="1209175"/>
                  <a:pt x="10640" y="1206739"/>
                </a:cubicBezTo>
                <a:lnTo>
                  <a:pt x="10640" y="1196228"/>
                </a:lnTo>
                <a:cubicBezTo>
                  <a:pt x="10640" y="1193856"/>
                  <a:pt x="12563" y="1191870"/>
                  <a:pt x="14998" y="1191870"/>
                </a:cubicBezTo>
                <a:lnTo>
                  <a:pt x="33136" y="1191870"/>
                </a:lnTo>
                <a:cubicBezTo>
                  <a:pt x="35508" y="1191870"/>
                  <a:pt x="37494" y="1193792"/>
                  <a:pt x="37494" y="1196228"/>
                </a:cubicBezTo>
                <a:lnTo>
                  <a:pt x="37494" y="1206739"/>
                </a:lnTo>
                <a:close/>
                <a:moveTo>
                  <a:pt x="37494" y="1158669"/>
                </a:moveTo>
                <a:cubicBezTo>
                  <a:pt x="37494" y="1161041"/>
                  <a:pt x="35572" y="1163028"/>
                  <a:pt x="33136" y="1163028"/>
                </a:cubicBezTo>
                <a:lnTo>
                  <a:pt x="14998" y="1163028"/>
                </a:lnTo>
                <a:cubicBezTo>
                  <a:pt x="12626" y="1163028"/>
                  <a:pt x="10640" y="1161105"/>
                  <a:pt x="10640" y="1158669"/>
                </a:cubicBezTo>
                <a:lnTo>
                  <a:pt x="10640" y="1148158"/>
                </a:lnTo>
                <a:cubicBezTo>
                  <a:pt x="10640" y="1145787"/>
                  <a:pt x="12563" y="1143800"/>
                  <a:pt x="14998" y="1143800"/>
                </a:cubicBezTo>
                <a:lnTo>
                  <a:pt x="33136" y="1143800"/>
                </a:lnTo>
                <a:cubicBezTo>
                  <a:pt x="35508" y="1143800"/>
                  <a:pt x="37494" y="1145723"/>
                  <a:pt x="37494" y="1148158"/>
                </a:cubicBezTo>
                <a:lnTo>
                  <a:pt x="37494" y="1158669"/>
                </a:lnTo>
                <a:close/>
                <a:moveTo>
                  <a:pt x="37494" y="1110600"/>
                </a:moveTo>
                <a:cubicBezTo>
                  <a:pt x="37494" y="1112971"/>
                  <a:pt x="35572" y="1114958"/>
                  <a:pt x="33136" y="1114958"/>
                </a:cubicBezTo>
                <a:lnTo>
                  <a:pt x="14998" y="1114958"/>
                </a:lnTo>
                <a:cubicBezTo>
                  <a:pt x="12626" y="1114958"/>
                  <a:pt x="10640" y="1113035"/>
                  <a:pt x="10640" y="1110600"/>
                </a:cubicBezTo>
                <a:lnTo>
                  <a:pt x="10640" y="1100089"/>
                </a:lnTo>
                <a:cubicBezTo>
                  <a:pt x="10640" y="1097717"/>
                  <a:pt x="12563" y="1095730"/>
                  <a:pt x="14998" y="1095730"/>
                </a:cubicBezTo>
                <a:lnTo>
                  <a:pt x="33136" y="1095730"/>
                </a:lnTo>
                <a:cubicBezTo>
                  <a:pt x="35508" y="1095730"/>
                  <a:pt x="37494" y="1097653"/>
                  <a:pt x="37494" y="1100089"/>
                </a:cubicBezTo>
                <a:lnTo>
                  <a:pt x="37494" y="1110600"/>
                </a:lnTo>
                <a:close/>
                <a:moveTo>
                  <a:pt x="37494" y="1062530"/>
                </a:moveTo>
                <a:cubicBezTo>
                  <a:pt x="37494" y="1064902"/>
                  <a:pt x="35572" y="1066889"/>
                  <a:pt x="33136" y="1066889"/>
                </a:cubicBezTo>
                <a:lnTo>
                  <a:pt x="14998" y="1066889"/>
                </a:lnTo>
                <a:cubicBezTo>
                  <a:pt x="12626" y="1066889"/>
                  <a:pt x="10640" y="1064966"/>
                  <a:pt x="10640" y="1062530"/>
                </a:cubicBezTo>
                <a:lnTo>
                  <a:pt x="10640" y="1052019"/>
                </a:lnTo>
                <a:cubicBezTo>
                  <a:pt x="10640" y="1049648"/>
                  <a:pt x="12563" y="1047661"/>
                  <a:pt x="14998" y="1047661"/>
                </a:cubicBezTo>
                <a:lnTo>
                  <a:pt x="33136" y="1047661"/>
                </a:lnTo>
                <a:cubicBezTo>
                  <a:pt x="35508" y="1047661"/>
                  <a:pt x="37494" y="1049583"/>
                  <a:pt x="37494" y="1052019"/>
                </a:cubicBezTo>
                <a:lnTo>
                  <a:pt x="37494" y="1062530"/>
                </a:lnTo>
                <a:close/>
                <a:moveTo>
                  <a:pt x="37494" y="1014461"/>
                </a:moveTo>
                <a:cubicBezTo>
                  <a:pt x="37494" y="1016832"/>
                  <a:pt x="35572" y="1018819"/>
                  <a:pt x="33136" y="1018819"/>
                </a:cubicBezTo>
                <a:lnTo>
                  <a:pt x="14998" y="1018819"/>
                </a:lnTo>
                <a:cubicBezTo>
                  <a:pt x="12626" y="1018819"/>
                  <a:pt x="10640" y="1016896"/>
                  <a:pt x="10640" y="1014461"/>
                </a:cubicBezTo>
                <a:lnTo>
                  <a:pt x="10640" y="1003949"/>
                </a:lnTo>
                <a:cubicBezTo>
                  <a:pt x="10640" y="1001578"/>
                  <a:pt x="12563" y="999591"/>
                  <a:pt x="14998" y="999591"/>
                </a:cubicBezTo>
                <a:lnTo>
                  <a:pt x="33136" y="999591"/>
                </a:lnTo>
                <a:cubicBezTo>
                  <a:pt x="35508" y="999591"/>
                  <a:pt x="37494" y="1001514"/>
                  <a:pt x="37494" y="1003949"/>
                </a:cubicBezTo>
                <a:lnTo>
                  <a:pt x="37494" y="1014461"/>
                </a:lnTo>
                <a:close/>
                <a:moveTo>
                  <a:pt x="37494" y="966391"/>
                </a:moveTo>
                <a:cubicBezTo>
                  <a:pt x="37494" y="968762"/>
                  <a:pt x="35572" y="970749"/>
                  <a:pt x="33136" y="970749"/>
                </a:cubicBezTo>
                <a:lnTo>
                  <a:pt x="14998" y="970749"/>
                </a:lnTo>
                <a:cubicBezTo>
                  <a:pt x="12626" y="970749"/>
                  <a:pt x="10640" y="968827"/>
                  <a:pt x="10640" y="966391"/>
                </a:cubicBezTo>
                <a:lnTo>
                  <a:pt x="10640" y="955880"/>
                </a:lnTo>
                <a:cubicBezTo>
                  <a:pt x="10640" y="953508"/>
                  <a:pt x="12563" y="951522"/>
                  <a:pt x="14998" y="951522"/>
                </a:cubicBezTo>
                <a:lnTo>
                  <a:pt x="33136" y="951522"/>
                </a:lnTo>
                <a:cubicBezTo>
                  <a:pt x="35508" y="951522"/>
                  <a:pt x="37494" y="953444"/>
                  <a:pt x="37494" y="955880"/>
                </a:cubicBezTo>
                <a:lnTo>
                  <a:pt x="37494" y="966391"/>
                </a:lnTo>
                <a:close/>
                <a:moveTo>
                  <a:pt x="37494" y="918321"/>
                </a:moveTo>
                <a:cubicBezTo>
                  <a:pt x="37494" y="920693"/>
                  <a:pt x="35572" y="922680"/>
                  <a:pt x="33136" y="922680"/>
                </a:cubicBezTo>
                <a:lnTo>
                  <a:pt x="14998" y="922680"/>
                </a:lnTo>
                <a:cubicBezTo>
                  <a:pt x="12626" y="922680"/>
                  <a:pt x="10640" y="920757"/>
                  <a:pt x="10640" y="918321"/>
                </a:cubicBezTo>
                <a:lnTo>
                  <a:pt x="10640" y="907810"/>
                </a:lnTo>
                <a:cubicBezTo>
                  <a:pt x="10640" y="905439"/>
                  <a:pt x="12563" y="903452"/>
                  <a:pt x="14998" y="903452"/>
                </a:cubicBezTo>
                <a:lnTo>
                  <a:pt x="33136" y="903452"/>
                </a:lnTo>
                <a:cubicBezTo>
                  <a:pt x="35508" y="903452"/>
                  <a:pt x="37494" y="905375"/>
                  <a:pt x="37494" y="907810"/>
                </a:cubicBezTo>
                <a:lnTo>
                  <a:pt x="37494" y="918321"/>
                </a:lnTo>
                <a:close/>
                <a:moveTo>
                  <a:pt x="37494" y="870252"/>
                </a:moveTo>
                <a:cubicBezTo>
                  <a:pt x="37494" y="872623"/>
                  <a:pt x="35572" y="874610"/>
                  <a:pt x="33136" y="874610"/>
                </a:cubicBezTo>
                <a:lnTo>
                  <a:pt x="14998" y="874610"/>
                </a:lnTo>
                <a:cubicBezTo>
                  <a:pt x="12626" y="874610"/>
                  <a:pt x="10640" y="872687"/>
                  <a:pt x="10640" y="870252"/>
                </a:cubicBezTo>
                <a:lnTo>
                  <a:pt x="10640" y="859741"/>
                </a:lnTo>
                <a:cubicBezTo>
                  <a:pt x="10640" y="857369"/>
                  <a:pt x="12563" y="855382"/>
                  <a:pt x="14998" y="855382"/>
                </a:cubicBezTo>
                <a:lnTo>
                  <a:pt x="33136" y="855382"/>
                </a:lnTo>
                <a:cubicBezTo>
                  <a:pt x="35508" y="855382"/>
                  <a:pt x="37494" y="857305"/>
                  <a:pt x="37494" y="859741"/>
                </a:cubicBezTo>
                <a:lnTo>
                  <a:pt x="37494" y="870252"/>
                </a:lnTo>
                <a:close/>
                <a:moveTo>
                  <a:pt x="37494" y="822182"/>
                </a:moveTo>
                <a:cubicBezTo>
                  <a:pt x="37494" y="824554"/>
                  <a:pt x="35572" y="826541"/>
                  <a:pt x="33136" y="826541"/>
                </a:cubicBezTo>
                <a:lnTo>
                  <a:pt x="14998" y="826541"/>
                </a:lnTo>
                <a:cubicBezTo>
                  <a:pt x="12626" y="826541"/>
                  <a:pt x="10640" y="824618"/>
                  <a:pt x="10640" y="822182"/>
                </a:cubicBezTo>
                <a:lnTo>
                  <a:pt x="10640" y="811671"/>
                </a:lnTo>
                <a:cubicBezTo>
                  <a:pt x="10640" y="809300"/>
                  <a:pt x="12563" y="807313"/>
                  <a:pt x="14998" y="807313"/>
                </a:cubicBezTo>
                <a:lnTo>
                  <a:pt x="33136" y="807313"/>
                </a:lnTo>
                <a:cubicBezTo>
                  <a:pt x="35508" y="807313"/>
                  <a:pt x="37494" y="809235"/>
                  <a:pt x="37494" y="811671"/>
                </a:cubicBezTo>
                <a:lnTo>
                  <a:pt x="37494" y="822182"/>
                </a:lnTo>
                <a:close/>
                <a:moveTo>
                  <a:pt x="37494" y="774113"/>
                </a:moveTo>
                <a:cubicBezTo>
                  <a:pt x="37494" y="776484"/>
                  <a:pt x="35572" y="778471"/>
                  <a:pt x="33136" y="778471"/>
                </a:cubicBezTo>
                <a:lnTo>
                  <a:pt x="14998" y="778471"/>
                </a:lnTo>
                <a:cubicBezTo>
                  <a:pt x="12626" y="778471"/>
                  <a:pt x="10640" y="776548"/>
                  <a:pt x="10640" y="774113"/>
                </a:cubicBezTo>
                <a:lnTo>
                  <a:pt x="10640" y="763601"/>
                </a:lnTo>
                <a:cubicBezTo>
                  <a:pt x="10640" y="761230"/>
                  <a:pt x="12563" y="759243"/>
                  <a:pt x="14998" y="759243"/>
                </a:cubicBezTo>
                <a:lnTo>
                  <a:pt x="33136" y="759243"/>
                </a:lnTo>
                <a:cubicBezTo>
                  <a:pt x="35508" y="759243"/>
                  <a:pt x="37494" y="761166"/>
                  <a:pt x="37494" y="763601"/>
                </a:cubicBezTo>
                <a:lnTo>
                  <a:pt x="37494" y="774113"/>
                </a:lnTo>
                <a:close/>
                <a:moveTo>
                  <a:pt x="37494" y="726043"/>
                </a:moveTo>
                <a:cubicBezTo>
                  <a:pt x="37494" y="728414"/>
                  <a:pt x="35572" y="730401"/>
                  <a:pt x="33136" y="730401"/>
                </a:cubicBezTo>
                <a:lnTo>
                  <a:pt x="14998" y="730401"/>
                </a:lnTo>
                <a:cubicBezTo>
                  <a:pt x="12626" y="730401"/>
                  <a:pt x="10640" y="728479"/>
                  <a:pt x="10640" y="726043"/>
                </a:cubicBezTo>
                <a:lnTo>
                  <a:pt x="10640" y="715532"/>
                </a:lnTo>
                <a:cubicBezTo>
                  <a:pt x="10640" y="713160"/>
                  <a:pt x="12563" y="711174"/>
                  <a:pt x="14998" y="711174"/>
                </a:cubicBezTo>
                <a:lnTo>
                  <a:pt x="33136" y="711174"/>
                </a:lnTo>
                <a:cubicBezTo>
                  <a:pt x="35508" y="711174"/>
                  <a:pt x="37494" y="713096"/>
                  <a:pt x="37494" y="715532"/>
                </a:cubicBezTo>
                <a:lnTo>
                  <a:pt x="37494" y="726043"/>
                </a:lnTo>
                <a:close/>
                <a:moveTo>
                  <a:pt x="37494" y="677973"/>
                </a:moveTo>
                <a:cubicBezTo>
                  <a:pt x="37494" y="680345"/>
                  <a:pt x="35572" y="682332"/>
                  <a:pt x="33136" y="682332"/>
                </a:cubicBezTo>
                <a:lnTo>
                  <a:pt x="14998" y="682332"/>
                </a:lnTo>
                <a:cubicBezTo>
                  <a:pt x="12626" y="682332"/>
                  <a:pt x="10640" y="680409"/>
                  <a:pt x="10640" y="677973"/>
                </a:cubicBezTo>
                <a:lnTo>
                  <a:pt x="10640" y="667462"/>
                </a:lnTo>
                <a:cubicBezTo>
                  <a:pt x="10640" y="665091"/>
                  <a:pt x="12563" y="663104"/>
                  <a:pt x="14998" y="663104"/>
                </a:cubicBezTo>
                <a:lnTo>
                  <a:pt x="33136" y="663104"/>
                </a:lnTo>
                <a:cubicBezTo>
                  <a:pt x="35508" y="663104"/>
                  <a:pt x="37494" y="665027"/>
                  <a:pt x="37494" y="667462"/>
                </a:cubicBezTo>
                <a:lnTo>
                  <a:pt x="37494" y="677973"/>
                </a:lnTo>
                <a:close/>
                <a:moveTo>
                  <a:pt x="37494" y="629904"/>
                </a:moveTo>
                <a:cubicBezTo>
                  <a:pt x="37494" y="632275"/>
                  <a:pt x="35572" y="634262"/>
                  <a:pt x="33136" y="634262"/>
                </a:cubicBezTo>
                <a:lnTo>
                  <a:pt x="14998" y="634262"/>
                </a:lnTo>
                <a:cubicBezTo>
                  <a:pt x="12626" y="634262"/>
                  <a:pt x="10640" y="632339"/>
                  <a:pt x="10640" y="629904"/>
                </a:cubicBezTo>
                <a:lnTo>
                  <a:pt x="10640" y="619393"/>
                </a:lnTo>
                <a:cubicBezTo>
                  <a:pt x="10640" y="617021"/>
                  <a:pt x="12563" y="615034"/>
                  <a:pt x="14998" y="615034"/>
                </a:cubicBezTo>
                <a:lnTo>
                  <a:pt x="33136" y="615034"/>
                </a:lnTo>
                <a:cubicBezTo>
                  <a:pt x="35508" y="615034"/>
                  <a:pt x="37494" y="616957"/>
                  <a:pt x="37494" y="619393"/>
                </a:cubicBezTo>
                <a:lnTo>
                  <a:pt x="37494" y="629904"/>
                </a:lnTo>
                <a:close/>
                <a:moveTo>
                  <a:pt x="37494" y="581834"/>
                </a:moveTo>
                <a:cubicBezTo>
                  <a:pt x="37494" y="584206"/>
                  <a:pt x="35572" y="586193"/>
                  <a:pt x="33136" y="586193"/>
                </a:cubicBezTo>
                <a:lnTo>
                  <a:pt x="14998" y="586193"/>
                </a:lnTo>
                <a:cubicBezTo>
                  <a:pt x="12626" y="586193"/>
                  <a:pt x="10640" y="584270"/>
                  <a:pt x="10640" y="581834"/>
                </a:cubicBezTo>
                <a:lnTo>
                  <a:pt x="10640" y="571323"/>
                </a:lnTo>
                <a:cubicBezTo>
                  <a:pt x="10640" y="568952"/>
                  <a:pt x="12563" y="566965"/>
                  <a:pt x="14998" y="566965"/>
                </a:cubicBezTo>
                <a:lnTo>
                  <a:pt x="33136" y="566965"/>
                </a:lnTo>
                <a:cubicBezTo>
                  <a:pt x="35508" y="566965"/>
                  <a:pt x="37494" y="568888"/>
                  <a:pt x="37494" y="571323"/>
                </a:cubicBezTo>
                <a:lnTo>
                  <a:pt x="37494" y="581834"/>
                </a:lnTo>
                <a:close/>
                <a:moveTo>
                  <a:pt x="37494" y="533765"/>
                </a:moveTo>
                <a:cubicBezTo>
                  <a:pt x="37494" y="536136"/>
                  <a:pt x="35572" y="538123"/>
                  <a:pt x="33136" y="538123"/>
                </a:cubicBezTo>
                <a:lnTo>
                  <a:pt x="14998" y="538123"/>
                </a:lnTo>
                <a:cubicBezTo>
                  <a:pt x="12626" y="538123"/>
                  <a:pt x="10640" y="536200"/>
                  <a:pt x="10640" y="533765"/>
                </a:cubicBezTo>
                <a:lnTo>
                  <a:pt x="10640" y="523253"/>
                </a:lnTo>
                <a:cubicBezTo>
                  <a:pt x="10640" y="520882"/>
                  <a:pt x="12563" y="518895"/>
                  <a:pt x="14998" y="518895"/>
                </a:cubicBezTo>
                <a:lnTo>
                  <a:pt x="33136" y="518895"/>
                </a:lnTo>
                <a:cubicBezTo>
                  <a:pt x="35508" y="518895"/>
                  <a:pt x="37494" y="520818"/>
                  <a:pt x="37494" y="523253"/>
                </a:cubicBezTo>
                <a:lnTo>
                  <a:pt x="37494" y="533765"/>
                </a:lnTo>
                <a:close/>
                <a:moveTo>
                  <a:pt x="37494" y="485695"/>
                </a:moveTo>
                <a:cubicBezTo>
                  <a:pt x="37494" y="488067"/>
                  <a:pt x="35572" y="490053"/>
                  <a:pt x="33136" y="490053"/>
                </a:cubicBezTo>
                <a:lnTo>
                  <a:pt x="14998" y="490053"/>
                </a:lnTo>
                <a:cubicBezTo>
                  <a:pt x="12626" y="490053"/>
                  <a:pt x="10640" y="488131"/>
                  <a:pt x="10640" y="485695"/>
                </a:cubicBezTo>
                <a:lnTo>
                  <a:pt x="10640" y="475184"/>
                </a:lnTo>
                <a:cubicBezTo>
                  <a:pt x="10640" y="472813"/>
                  <a:pt x="12563" y="470826"/>
                  <a:pt x="14998" y="470826"/>
                </a:cubicBezTo>
                <a:lnTo>
                  <a:pt x="33136" y="470826"/>
                </a:lnTo>
                <a:cubicBezTo>
                  <a:pt x="35508" y="470826"/>
                  <a:pt x="37494" y="472748"/>
                  <a:pt x="37494" y="475184"/>
                </a:cubicBezTo>
                <a:lnTo>
                  <a:pt x="37494" y="485695"/>
                </a:lnTo>
                <a:close/>
                <a:moveTo>
                  <a:pt x="37494" y="437626"/>
                </a:moveTo>
                <a:cubicBezTo>
                  <a:pt x="37494" y="439997"/>
                  <a:pt x="35572" y="441984"/>
                  <a:pt x="33136" y="441984"/>
                </a:cubicBezTo>
                <a:lnTo>
                  <a:pt x="14998" y="441984"/>
                </a:lnTo>
                <a:cubicBezTo>
                  <a:pt x="12626" y="441984"/>
                  <a:pt x="10640" y="440061"/>
                  <a:pt x="10640" y="437626"/>
                </a:cubicBezTo>
                <a:lnTo>
                  <a:pt x="10640" y="427114"/>
                </a:lnTo>
                <a:cubicBezTo>
                  <a:pt x="10640" y="424743"/>
                  <a:pt x="12563" y="422756"/>
                  <a:pt x="14998" y="422756"/>
                </a:cubicBezTo>
                <a:lnTo>
                  <a:pt x="33136" y="422756"/>
                </a:lnTo>
                <a:cubicBezTo>
                  <a:pt x="35508" y="422756"/>
                  <a:pt x="37494" y="424679"/>
                  <a:pt x="37494" y="427114"/>
                </a:cubicBezTo>
                <a:lnTo>
                  <a:pt x="37494" y="437626"/>
                </a:lnTo>
                <a:close/>
                <a:moveTo>
                  <a:pt x="37494" y="389556"/>
                </a:moveTo>
                <a:cubicBezTo>
                  <a:pt x="37494" y="391927"/>
                  <a:pt x="35572" y="393914"/>
                  <a:pt x="33136" y="393914"/>
                </a:cubicBezTo>
                <a:lnTo>
                  <a:pt x="14998" y="393914"/>
                </a:lnTo>
                <a:cubicBezTo>
                  <a:pt x="12626" y="393914"/>
                  <a:pt x="10640" y="391992"/>
                  <a:pt x="10640" y="389556"/>
                </a:cubicBezTo>
                <a:lnTo>
                  <a:pt x="10640" y="379045"/>
                </a:lnTo>
                <a:cubicBezTo>
                  <a:pt x="10640" y="376673"/>
                  <a:pt x="12563" y="374686"/>
                  <a:pt x="14998" y="374686"/>
                </a:cubicBezTo>
                <a:lnTo>
                  <a:pt x="33136" y="374686"/>
                </a:lnTo>
                <a:cubicBezTo>
                  <a:pt x="35508" y="374686"/>
                  <a:pt x="37494" y="376609"/>
                  <a:pt x="37494" y="379045"/>
                </a:cubicBezTo>
                <a:lnTo>
                  <a:pt x="37494" y="389556"/>
                </a:lnTo>
                <a:close/>
                <a:moveTo>
                  <a:pt x="37494" y="341486"/>
                </a:moveTo>
                <a:cubicBezTo>
                  <a:pt x="37494" y="343858"/>
                  <a:pt x="35572" y="345845"/>
                  <a:pt x="33136" y="345845"/>
                </a:cubicBezTo>
                <a:lnTo>
                  <a:pt x="14998" y="345845"/>
                </a:lnTo>
                <a:cubicBezTo>
                  <a:pt x="12626" y="345845"/>
                  <a:pt x="10640" y="343922"/>
                  <a:pt x="10640" y="341486"/>
                </a:cubicBezTo>
                <a:lnTo>
                  <a:pt x="10640" y="330975"/>
                </a:lnTo>
                <a:cubicBezTo>
                  <a:pt x="10640" y="328604"/>
                  <a:pt x="12563" y="326617"/>
                  <a:pt x="14998" y="326617"/>
                </a:cubicBezTo>
                <a:lnTo>
                  <a:pt x="33136" y="326617"/>
                </a:lnTo>
                <a:cubicBezTo>
                  <a:pt x="35508" y="326617"/>
                  <a:pt x="37494" y="328540"/>
                  <a:pt x="37494" y="330975"/>
                </a:cubicBezTo>
                <a:lnTo>
                  <a:pt x="37494" y="341486"/>
                </a:lnTo>
                <a:close/>
                <a:moveTo>
                  <a:pt x="37494" y="293417"/>
                </a:moveTo>
                <a:cubicBezTo>
                  <a:pt x="37494" y="295788"/>
                  <a:pt x="35572" y="297775"/>
                  <a:pt x="33136" y="297775"/>
                </a:cubicBezTo>
                <a:lnTo>
                  <a:pt x="14998" y="297775"/>
                </a:lnTo>
                <a:cubicBezTo>
                  <a:pt x="12626" y="297775"/>
                  <a:pt x="10640" y="295852"/>
                  <a:pt x="10640" y="293417"/>
                </a:cubicBezTo>
                <a:lnTo>
                  <a:pt x="10640" y="282906"/>
                </a:lnTo>
                <a:cubicBezTo>
                  <a:pt x="10640" y="280534"/>
                  <a:pt x="12563" y="278547"/>
                  <a:pt x="14998" y="278547"/>
                </a:cubicBezTo>
                <a:lnTo>
                  <a:pt x="33136" y="278547"/>
                </a:lnTo>
                <a:cubicBezTo>
                  <a:pt x="35508" y="278547"/>
                  <a:pt x="37494" y="280470"/>
                  <a:pt x="37494" y="282906"/>
                </a:cubicBezTo>
                <a:lnTo>
                  <a:pt x="37494" y="293417"/>
                </a:lnTo>
                <a:close/>
                <a:moveTo>
                  <a:pt x="37494" y="245347"/>
                </a:moveTo>
                <a:cubicBezTo>
                  <a:pt x="37494" y="247719"/>
                  <a:pt x="35572" y="249705"/>
                  <a:pt x="33136" y="249705"/>
                </a:cubicBezTo>
                <a:lnTo>
                  <a:pt x="14998" y="249705"/>
                </a:lnTo>
                <a:cubicBezTo>
                  <a:pt x="12626" y="249705"/>
                  <a:pt x="10640" y="247783"/>
                  <a:pt x="10640" y="245347"/>
                </a:cubicBezTo>
                <a:lnTo>
                  <a:pt x="10640" y="234836"/>
                </a:lnTo>
                <a:cubicBezTo>
                  <a:pt x="10640" y="232465"/>
                  <a:pt x="12563" y="230478"/>
                  <a:pt x="14998" y="230478"/>
                </a:cubicBezTo>
                <a:lnTo>
                  <a:pt x="33136" y="230478"/>
                </a:lnTo>
                <a:cubicBezTo>
                  <a:pt x="35508" y="230478"/>
                  <a:pt x="37494" y="232400"/>
                  <a:pt x="37494" y="234836"/>
                </a:cubicBezTo>
                <a:lnTo>
                  <a:pt x="37494" y="245347"/>
                </a:lnTo>
                <a:close/>
                <a:moveTo>
                  <a:pt x="37494" y="197278"/>
                </a:moveTo>
                <a:cubicBezTo>
                  <a:pt x="37494" y="199649"/>
                  <a:pt x="35572" y="201636"/>
                  <a:pt x="33136" y="201636"/>
                </a:cubicBezTo>
                <a:lnTo>
                  <a:pt x="14998" y="201636"/>
                </a:lnTo>
                <a:cubicBezTo>
                  <a:pt x="12626" y="201636"/>
                  <a:pt x="10640" y="199713"/>
                  <a:pt x="10640" y="197278"/>
                </a:cubicBezTo>
                <a:lnTo>
                  <a:pt x="10640" y="186766"/>
                </a:lnTo>
                <a:cubicBezTo>
                  <a:pt x="10640" y="184395"/>
                  <a:pt x="12563" y="182408"/>
                  <a:pt x="14998" y="182408"/>
                </a:cubicBezTo>
                <a:lnTo>
                  <a:pt x="33136" y="182408"/>
                </a:lnTo>
                <a:cubicBezTo>
                  <a:pt x="35508" y="182408"/>
                  <a:pt x="37494" y="184331"/>
                  <a:pt x="37494" y="186766"/>
                </a:cubicBezTo>
                <a:lnTo>
                  <a:pt x="37494" y="197278"/>
                </a:lnTo>
                <a:close/>
                <a:moveTo>
                  <a:pt x="37494" y="149208"/>
                </a:moveTo>
                <a:cubicBezTo>
                  <a:pt x="37494" y="151579"/>
                  <a:pt x="35572" y="153566"/>
                  <a:pt x="33136" y="153566"/>
                </a:cubicBezTo>
                <a:lnTo>
                  <a:pt x="14998" y="153566"/>
                </a:lnTo>
                <a:cubicBezTo>
                  <a:pt x="12626" y="153566"/>
                  <a:pt x="10640" y="151644"/>
                  <a:pt x="10640" y="149208"/>
                </a:cubicBezTo>
                <a:lnTo>
                  <a:pt x="10640" y="138697"/>
                </a:lnTo>
                <a:cubicBezTo>
                  <a:pt x="10640" y="136325"/>
                  <a:pt x="12563" y="134338"/>
                  <a:pt x="14998" y="134338"/>
                </a:cubicBezTo>
                <a:lnTo>
                  <a:pt x="33136" y="134338"/>
                </a:lnTo>
                <a:cubicBezTo>
                  <a:pt x="35508" y="134338"/>
                  <a:pt x="37494" y="136261"/>
                  <a:pt x="37494" y="138697"/>
                </a:cubicBezTo>
                <a:lnTo>
                  <a:pt x="37494" y="149208"/>
                </a:lnTo>
                <a:close/>
                <a:moveTo>
                  <a:pt x="37494" y="101138"/>
                </a:moveTo>
                <a:cubicBezTo>
                  <a:pt x="37494" y="103510"/>
                  <a:pt x="35572" y="105497"/>
                  <a:pt x="33136" y="105497"/>
                </a:cubicBezTo>
                <a:lnTo>
                  <a:pt x="14998" y="105497"/>
                </a:lnTo>
                <a:cubicBezTo>
                  <a:pt x="12626" y="105497"/>
                  <a:pt x="10640" y="103574"/>
                  <a:pt x="10640" y="101138"/>
                </a:cubicBezTo>
                <a:lnTo>
                  <a:pt x="10640" y="90627"/>
                </a:lnTo>
                <a:cubicBezTo>
                  <a:pt x="10640" y="88256"/>
                  <a:pt x="12563" y="86269"/>
                  <a:pt x="14998" y="86269"/>
                </a:cubicBezTo>
                <a:lnTo>
                  <a:pt x="33136" y="86269"/>
                </a:lnTo>
                <a:cubicBezTo>
                  <a:pt x="35508" y="86269"/>
                  <a:pt x="37494" y="88192"/>
                  <a:pt x="37494" y="90627"/>
                </a:cubicBezTo>
                <a:lnTo>
                  <a:pt x="37494" y="101138"/>
                </a:lnTo>
                <a:close/>
                <a:moveTo>
                  <a:pt x="37494" y="53069"/>
                </a:moveTo>
                <a:cubicBezTo>
                  <a:pt x="37494" y="55440"/>
                  <a:pt x="35572" y="57427"/>
                  <a:pt x="33136" y="57427"/>
                </a:cubicBezTo>
                <a:lnTo>
                  <a:pt x="14998" y="57427"/>
                </a:lnTo>
                <a:cubicBezTo>
                  <a:pt x="12626" y="57427"/>
                  <a:pt x="10640" y="55504"/>
                  <a:pt x="10640" y="53069"/>
                </a:cubicBezTo>
                <a:lnTo>
                  <a:pt x="10640" y="42558"/>
                </a:lnTo>
                <a:cubicBezTo>
                  <a:pt x="10640" y="40186"/>
                  <a:pt x="12563" y="38199"/>
                  <a:pt x="14998" y="38199"/>
                </a:cubicBezTo>
                <a:lnTo>
                  <a:pt x="33136" y="38199"/>
                </a:lnTo>
                <a:cubicBezTo>
                  <a:pt x="35508" y="38199"/>
                  <a:pt x="37494" y="40122"/>
                  <a:pt x="37494" y="42558"/>
                </a:cubicBezTo>
                <a:lnTo>
                  <a:pt x="37494" y="53069"/>
                </a:lnTo>
                <a:close/>
                <a:moveTo>
                  <a:pt x="233362" y="1067978"/>
                </a:moveTo>
                <a:cubicBezTo>
                  <a:pt x="233362" y="1078489"/>
                  <a:pt x="224838" y="1087014"/>
                  <a:pt x="214327" y="1087014"/>
                </a:cubicBezTo>
                <a:lnTo>
                  <a:pt x="69605" y="1087014"/>
                </a:lnTo>
                <a:cubicBezTo>
                  <a:pt x="59093" y="1087014"/>
                  <a:pt x="50569" y="1078553"/>
                  <a:pt x="50505" y="1067978"/>
                </a:cubicBezTo>
                <a:lnTo>
                  <a:pt x="50505" y="844999"/>
                </a:lnTo>
                <a:cubicBezTo>
                  <a:pt x="50441" y="834488"/>
                  <a:pt x="58966" y="825964"/>
                  <a:pt x="69477" y="825900"/>
                </a:cubicBezTo>
                <a:lnTo>
                  <a:pt x="214198" y="825900"/>
                </a:lnTo>
                <a:cubicBezTo>
                  <a:pt x="224710" y="825900"/>
                  <a:pt x="233234" y="834360"/>
                  <a:pt x="233298" y="844935"/>
                </a:cubicBezTo>
                <a:lnTo>
                  <a:pt x="233298" y="1067914"/>
                </a:lnTo>
                <a:close/>
                <a:moveTo>
                  <a:pt x="233362" y="735913"/>
                </a:moveTo>
                <a:cubicBezTo>
                  <a:pt x="233362" y="746425"/>
                  <a:pt x="224838" y="754949"/>
                  <a:pt x="214327" y="754949"/>
                </a:cubicBezTo>
                <a:lnTo>
                  <a:pt x="69605" y="754949"/>
                </a:lnTo>
                <a:cubicBezTo>
                  <a:pt x="59093" y="754949"/>
                  <a:pt x="50569" y="746489"/>
                  <a:pt x="50505" y="735913"/>
                </a:cubicBezTo>
                <a:lnTo>
                  <a:pt x="50505" y="512935"/>
                </a:lnTo>
                <a:cubicBezTo>
                  <a:pt x="50441" y="502423"/>
                  <a:pt x="58966" y="493899"/>
                  <a:pt x="69477" y="493835"/>
                </a:cubicBezTo>
                <a:lnTo>
                  <a:pt x="214198" y="493835"/>
                </a:lnTo>
                <a:cubicBezTo>
                  <a:pt x="224710" y="493835"/>
                  <a:pt x="233234" y="502295"/>
                  <a:pt x="233298" y="512870"/>
                </a:cubicBezTo>
                <a:lnTo>
                  <a:pt x="233298" y="735849"/>
                </a:lnTo>
                <a:close/>
                <a:moveTo>
                  <a:pt x="233362" y="403849"/>
                </a:moveTo>
                <a:cubicBezTo>
                  <a:pt x="233362" y="414360"/>
                  <a:pt x="224838" y="422884"/>
                  <a:pt x="214327" y="422948"/>
                </a:cubicBezTo>
                <a:lnTo>
                  <a:pt x="69605" y="422948"/>
                </a:lnTo>
                <a:cubicBezTo>
                  <a:pt x="59093" y="422948"/>
                  <a:pt x="50569" y="414488"/>
                  <a:pt x="50505" y="403913"/>
                </a:cubicBezTo>
                <a:lnTo>
                  <a:pt x="50505" y="180934"/>
                </a:lnTo>
                <a:cubicBezTo>
                  <a:pt x="50441" y="170423"/>
                  <a:pt x="58966" y="161898"/>
                  <a:pt x="69477" y="161834"/>
                </a:cubicBezTo>
                <a:lnTo>
                  <a:pt x="214198" y="161834"/>
                </a:lnTo>
                <a:cubicBezTo>
                  <a:pt x="224710" y="161834"/>
                  <a:pt x="233234" y="170295"/>
                  <a:pt x="233234" y="180870"/>
                </a:cubicBezTo>
                <a:lnTo>
                  <a:pt x="233234" y="403849"/>
                </a:lnTo>
                <a:close/>
                <a:moveTo>
                  <a:pt x="273356" y="1206354"/>
                </a:moveTo>
                <a:cubicBezTo>
                  <a:pt x="273356" y="1208726"/>
                  <a:pt x="271433" y="1210713"/>
                  <a:pt x="268997" y="1210713"/>
                </a:cubicBezTo>
                <a:lnTo>
                  <a:pt x="250859" y="1210713"/>
                </a:lnTo>
                <a:cubicBezTo>
                  <a:pt x="248488" y="1210713"/>
                  <a:pt x="246501" y="1208790"/>
                  <a:pt x="246501" y="1206354"/>
                </a:cubicBezTo>
                <a:lnTo>
                  <a:pt x="246501" y="1195843"/>
                </a:lnTo>
                <a:cubicBezTo>
                  <a:pt x="246501" y="1193472"/>
                  <a:pt x="248424" y="1191485"/>
                  <a:pt x="250859" y="1191485"/>
                </a:cubicBezTo>
                <a:lnTo>
                  <a:pt x="268997" y="1191485"/>
                </a:lnTo>
                <a:cubicBezTo>
                  <a:pt x="271369" y="1191485"/>
                  <a:pt x="273356" y="1193408"/>
                  <a:pt x="273356" y="1195843"/>
                </a:cubicBezTo>
                <a:lnTo>
                  <a:pt x="273356" y="1206354"/>
                </a:lnTo>
                <a:close/>
                <a:moveTo>
                  <a:pt x="273356" y="1158285"/>
                </a:moveTo>
                <a:cubicBezTo>
                  <a:pt x="273356" y="1160656"/>
                  <a:pt x="271433" y="1162643"/>
                  <a:pt x="268997" y="1162643"/>
                </a:cubicBezTo>
                <a:lnTo>
                  <a:pt x="250859" y="1162643"/>
                </a:lnTo>
                <a:cubicBezTo>
                  <a:pt x="248488" y="1162643"/>
                  <a:pt x="246501" y="1160720"/>
                  <a:pt x="246501" y="1158285"/>
                </a:cubicBezTo>
                <a:lnTo>
                  <a:pt x="246501" y="1147774"/>
                </a:lnTo>
                <a:cubicBezTo>
                  <a:pt x="246501" y="1145402"/>
                  <a:pt x="248424" y="1143415"/>
                  <a:pt x="250859" y="1143415"/>
                </a:cubicBezTo>
                <a:lnTo>
                  <a:pt x="268997" y="1143415"/>
                </a:lnTo>
                <a:cubicBezTo>
                  <a:pt x="271369" y="1143415"/>
                  <a:pt x="273356" y="1145338"/>
                  <a:pt x="273356" y="1147774"/>
                </a:cubicBezTo>
                <a:lnTo>
                  <a:pt x="273356" y="1158285"/>
                </a:lnTo>
                <a:close/>
                <a:moveTo>
                  <a:pt x="273356" y="1110215"/>
                </a:moveTo>
                <a:cubicBezTo>
                  <a:pt x="273356" y="1112587"/>
                  <a:pt x="271433" y="1114574"/>
                  <a:pt x="268997" y="1114574"/>
                </a:cubicBezTo>
                <a:lnTo>
                  <a:pt x="250859" y="1114574"/>
                </a:lnTo>
                <a:cubicBezTo>
                  <a:pt x="248488" y="1114574"/>
                  <a:pt x="246501" y="1112651"/>
                  <a:pt x="246501" y="1110215"/>
                </a:cubicBezTo>
                <a:lnTo>
                  <a:pt x="246501" y="1099704"/>
                </a:lnTo>
                <a:cubicBezTo>
                  <a:pt x="246501" y="1097333"/>
                  <a:pt x="248424" y="1095346"/>
                  <a:pt x="250859" y="1095346"/>
                </a:cubicBezTo>
                <a:lnTo>
                  <a:pt x="268997" y="1095346"/>
                </a:lnTo>
                <a:cubicBezTo>
                  <a:pt x="271369" y="1095346"/>
                  <a:pt x="273356" y="1097269"/>
                  <a:pt x="273356" y="1099704"/>
                </a:cubicBezTo>
                <a:lnTo>
                  <a:pt x="273356" y="1110215"/>
                </a:lnTo>
                <a:close/>
                <a:moveTo>
                  <a:pt x="273356" y="1062146"/>
                </a:moveTo>
                <a:cubicBezTo>
                  <a:pt x="273356" y="1064517"/>
                  <a:pt x="271433" y="1066504"/>
                  <a:pt x="268997" y="1066504"/>
                </a:cubicBezTo>
                <a:lnTo>
                  <a:pt x="250859" y="1066504"/>
                </a:lnTo>
                <a:cubicBezTo>
                  <a:pt x="248488" y="1066504"/>
                  <a:pt x="246501" y="1064581"/>
                  <a:pt x="246501" y="1062146"/>
                </a:cubicBezTo>
                <a:lnTo>
                  <a:pt x="246501" y="1051634"/>
                </a:lnTo>
                <a:cubicBezTo>
                  <a:pt x="246501" y="1049263"/>
                  <a:pt x="248424" y="1047276"/>
                  <a:pt x="250859" y="1047276"/>
                </a:cubicBezTo>
                <a:lnTo>
                  <a:pt x="268997" y="1047276"/>
                </a:lnTo>
                <a:cubicBezTo>
                  <a:pt x="271369" y="1047276"/>
                  <a:pt x="273356" y="1049199"/>
                  <a:pt x="273356" y="1051634"/>
                </a:cubicBezTo>
                <a:lnTo>
                  <a:pt x="273356" y="1062146"/>
                </a:lnTo>
                <a:close/>
                <a:moveTo>
                  <a:pt x="273356" y="1014076"/>
                </a:moveTo>
                <a:cubicBezTo>
                  <a:pt x="273356" y="1016447"/>
                  <a:pt x="271433" y="1018434"/>
                  <a:pt x="268997" y="1018434"/>
                </a:cubicBezTo>
                <a:lnTo>
                  <a:pt x="250859" y="1018434"/>
                </a:lnTo>
                <a:cubicBezTo>
                  <a:pt x="248488" y="1018434"/>
                  <a:pt x="246501" y="1016512"/>
                  <a:pt x="246501" y="1014076"/>
                </a:cubicBezTo>
                <a:lnTo>
                  <a:pt x="246501" y="1003565"/>
                </a:lnTo>
                <a:cubicBezTo>
                  <a:pt x="246501" y="1001193"/>
                  <a:pt x="248424" y="999206"/>
                  <a:pt x="250859" y="999206"/>
                </a:cubicBezTo>
                <a:lnTo>
                  <a:pt x="268997" y="999206"/>
                </a:lnTo>
                <a:cubicBezTo>
                  <a:pt x="271369" y="999206"/>
                  <a:pt x="273356" y="1001129"/>
                  <a:pt x="273356" y="1003565"/>
                </a:cubicBezTo>
                <a:lnTo>
                  <a:pt x="273356" y="1014076"/>
                </a:lnTo>
                <a:close/>
                <a:moveTo>
                  <a:pt x="273356" y="966006"/>
                </a:moveTo>
                <a:cubicBezTo>
                  <a:pt x="273356" y="968378"/>
                  <a:pt x="271433" y="970365"/>
                  <a:pt x="268997" y="970365"/>
                </a:cubicBezTo>
                <a:lnTo>
                  <a:pt x="250859" y="970365"/>
                </a:lnTo>
                <a:cubicBezTo>
                  <a:pt x="248488" y="970365"/>
                  <a:pt x="246501" y="968442"/>
                  <a:pt x="246501" y="966006"/>
                </a:cubicBezTo>
                <a:lnTo>
                  <a:pt x="246501" y="955495"/>
                </a:lnTo>
                <a:cubicBezTo>
                  <a:pt x="246501" y="953124"/>
                  <a:pt x="248424" y="951137"/>
                  <a:pt x="250859" y="951137"/>
                </a:cubicBezTo>
                <a:lnTo>
                  <a:pt x="268997" y="951137"/>
                </a:lnTo>
                <a:cubicBezTo>
                  <a:pt x="271369" y="951137"/>
                  <a:pt x="273356" y="953060"/>
                  <a:pt x="273356" y="955495"/>
                </a:cubicBezTo>
                <a:lnTo>
                  <a:pt x="273356" y="966006"/>
                </a:lnTo>
                <a:close/>
                <a:moveTo>
                  <a:pt x="273356" y="917937"/>
                </a:moveTo>
                <a:cubicBezTo>
                  <a:pt x="273356" y="920308"/>
                  <a:pt x="271433" y="922295"/>
                  <a:pt x="268997" y="922295"/>
                </a:cubicBezTo>
                <a:lnTo>
                  <a:pt x="250859" y="922295"/>
                </a:lnTo>
                <a:cubicBezTo>
                  <a:pt x="248488" y="922295"/>
                  <a:pt x="246501" y="920372"/>
                  <a:pt x="246501" y="917937"/>
                </a:cubicBezTo>
                <a:lnTo>
                  <a:pt x="246501" y="907426"/>
                </a:lnTo>
                <a:cubicBezTo>
                  <a:pt x="246501" y="905054"/>
                  <a:pt x="248424" y="903067"/>
                  <a:pt x="250859" y="903067"/>
                </a:cubicBezTo>
                <a:lnTo>
                  <a:pt x="268997" y="903067"/>
                </a:lnTo>
                <a:cubicBezTo>
                  <a:pt x="271369" y="903067"/>
                  <a:pt x="273356" y="904990"/>
                  <a:pt x="273356" y="907426"/>
                </a:cubicBezTo>
                <a:lnTo>
                  <a:pt x="273356" y="917937"/>
                </a:lnTo>
                <a:close/>
                <a:moveTo>
                  <a:pt x="273356" y="869867"/>
                </a:moveTo>
                <a:cubicBezTo>
                  <a:pt x="273356" y="872239"/>
                  <a:pt x="271433" y="874226"/>
                  <a:pt x="268997" y="874226"/>
                </a:cubicBezTo>
                <a:lnTo>
                  <a:pt x="250859" y="874226"/>
                </a:lnTo>
                <a:cubicBezTo>
                  <a:pt x="248488" y="874226"/>
                  <a:pt x="246501" y="872303"/>
                  <a:pt x="246501" y="869867"/>
                </a:cubicBezTo>
                <a:lnTo>
                  <a:pt x="246501" y="859356"/>
                </a:lnTo>
                <a:cubicBezTo>
                  <a:pt x="246501" y="856985"/>
                  <a:pt x="248424" y="854998"/>
                  <a:pt x="250859" y="854998"/>
                </a:cubicBezTo>
                <a:lnTo>
                  <a:pt x="268997" y="854998"/>
                </a:lnTo>
                <a:cubicBezTo>
                  <a:pt x="271369" y="854998"/>
                  <a:pt x="273356" y="856921"/>
                  <a:pt x="273356" y="859356"/>
                </a:cubicBezTo>
                <a:lnTo>
                  <a:pt x="273356" y="869867"/>
                </a:lnTo>
                <a:close/>
                <a:moveTo>
                  <a:pt x="273356" y="821798"/>
                </a:moveTo>
                <a:cubicBezTo>
                  <a:pt x="273356" y="824169"/>
                  <a:pt x="271433" y="826156"/>
                  <a:pt x="268997" y="826156"/>
                </a:cubicBezTo>
                <a:lnTo>
                  <a:pt x="250859" y="826156"/>
                </a:lnTo>
                <a:cubicBezTo>
                  <a:pt x="248488" y="826156"/>
                  <a:pt x="246501" y="824233"/>
                  <a:pt x="246501" y="821798"/>
                </a:cubicBezTo>
                <a:lnTo>
                  <a:pt x="246501" y="811287"/>
                </a:lnTo>
                <a:cubicBezTo>
                  <a:pt x="246501" y="808915"/>
                  <a:pt x="248424" y="806928"/>
                  <a:pt x="250859" y="806928"/>
                </a:cubicBezTo>
                <a:lnTo>
                  <a:pt x="268997" y="806928"/>
                </a:lnTo>
                <a:cubicBezTo>
                  <a:pt x="271369" y="806928"/>
                  <a:pt x="273356" y="808851"/>
                  <a:pt x="273356" y="811287"/>
                </a:cubicBezTo>
                <a:lnTo>
                  <a:pt x="273356" y="821798"/>
                </a:lnTo>
                <a:close/>
                <a:moveTo>
                  <a:pt x="273356" y="773728"/>
                </a:moveTo>
                <a:cubicBezTo>
                  <a:pt x="273356" y="776100"/>
                  <a:pt x="271433" y="778086"/>
                  <a:pt x="268997" y="778086"/>
                </a:cubicBezTo>
                <a:lnTo>
                  <a:pt x="250859" y="778086"/>
                </a:lnTo>
                <a:cubicBezTo>
                  <a:pt x="248488" y="778086"/>
                  <a:pt x="246501" y="776164"/>
                  <a:pt x="246501" y="773728"/>
                </a:cubicBezTo>
                <a:lnTo>
                  <a:pt x="246501" y="763217"/>
                </a:lnTo>
                <a:cubicBezTo>
                  <a:pt x="246501" y="760846"/>
                  <a:pt x="248424" y="758859"/>
                  <a:pt x="250859" y="758859"/>
                </a:cubicBezTo>
                <a:lnTo>
                  <a:pt x="268997" y="758859"/>
                </a:lnTo>
                <a:cubicBezTo>
                  <a:pt x="271369" y="758859"/>
                  <a:pt x="273356" y="760781"/>
                  <a:pt x="273356" y="763217"/>
                </a:cubicBezTo>
                <a:lnTo>
                  <a:pt x="273356" y="773728"/>
                </a:lnTo>
                <a:close/>
                <a:moveTo>
                  <a:pt x="273356" y="725659"/>
                </a:moveTo>
                <a:cubicBezTo>
                  <a:pt x="273356" y="728030"/>
                  <a:pt x="271433" y="730017"/>
                  <a:pt x="268997" y="730017"/>
                </a:cubicBezTo>
                <a:lnTo>
                  <a:pt x="250859" y="730017"/>
                </a:lnTo>
                <a:cubicBezTo>
                  <a:pt x="248488" y="730017"/>
                  <a:pt x="246501" y="728094"/>
                  <a:pt x="246501" y="725659"/>
                </a:cubicBezTo>
                <a:lnTo>
                  <a:pt x="246501" y="715147"/>
                </a:lnTo>
                <a:cubicBezTo>
                  <a:pt x="246501" y="712776"/>
                  <a:pt x="248424" y="710789"/>
                  <a:pt x="250859" y="710789"/>
                </a:cubicBezTo>
                <a:lnTo>
                  <a:pt x="268997" y="710789"/>
                </a:lnTo>
                <a:cubicBezTo>
                  <a:pt x="271369" y="710789"/>
                  <a:pt x="273356" y="712712"/>
                  <a:pt x="273356" y="715147"/>
                </a:cubicBezTo>
                <a:lnTo>
                  <a:pt x="273356" y="725659"/>
                </a:lnTo>
                <a:close/>
                <a:moveTo>
                  <a:pt x="273356" y="677589"/>
                </a:moveTo>
                <a:cubicBezTo>
                  <a:pt x="273356" y="679960"/>
                  <a:pt x="271433" y="681947"/>
                  <a:pt x="268997" y="681947"/>
                </a:cubicBezTo>
                <a:lnTo>
                  <a:pt x="250859" y="681947"/>
                </a:lnTo>
                <a:cubicBezTo>
                  <a:pt x="248488" y="681947"/>
                  <a:pt x="246501" y="680025"/>
                  <a:pt x="246501" y="677589"/>
                </a:cubicBezTo>
                <a:lnTo>
                  <a:pt x="246501" y="667078"/>
                </a:lnTo>
                <a:cubicBezTo>
                  <a:pt x="246501" y="664706"/>
                  <a:pt x="248424" y="662719"/>
                  <a:pt x="250859" y="662719"/>
                </a:cubicBezTo>
                <a:lnTo>
                  <a:pt x="268997" y="662719"/>
                </a:lnTo>
                <a:cubicBezTo>
                  <a:pt x="271369" y="662719"/>
                  <a:pt x="273356" y="664642"/>
                  <a:pt x="273356" y="667078"/>
                </a:cubicBezTo>
                <a:lnTo>
                  <a:pt x="273356" y="677589"/>
                </a:lnTo>
                <a:close/>
                <a:moveTo>
                  <a:pt x="273356" y="629519"/>
                </a:moveTo>
                <a:cubicBezTo>
                  <a:pt x="273356" y="631891"/>
                  <a:pt x="271433" y="633878"/>
                  <a:pt x="268997" y="633878"/>
                </a:cubicBezTo>
                <a:lnTo>
                  <a:pt x="250859" y="633878"/>
                </a:lnTo>
                <a:cubicBezTo>
                  <a:pt x="248488" y="633878"/>
                  <a:pt x="246501" y="631955"/>
                  <a:pt x="246501" y="629519"/>
                </a:cubicBezTo>
                <a:lnTo>
                  <a:pt x="246501" y="619008"/>
                </a:lnTo>
                <a:cubicBezTo>
                  <a:pt x="246501" y="616637"/>
                  <a:pt x="248424" y="614650"/>
                  <a:pt x="250859" y="614650"/>
                </a:cubicBezTo>
                <a:lnTo>
                  <a:pt x="268997" y="614650"/>
                </a:lnTo>
                <a:cubicBezTo>
                  <a:pt x="271369" y="614650"/>
                  <a:pt x="273356" y="616573"/>
                  <a:pt x="273356" y="619008"/>
                </a:cubicBezTo>
                <a:lnTo>
                  <a:pt x="273356" y="629519"/>
                </a:lnTo>
                <a:close/>
                <a:moveTo>
                  <a:pt x="273356" y="581450"/>
                </a:moveTo>
                <a:cubicBezTo>
                  <a:pt x="273356" y="583821"/>
                  <a:pt x="271433" y="585808"/>
                  <a:pt x="268997" y="585808"/>
                </a:cubicBezTo>
                <a:lnTo>
                  <a:pt x="250859" y="585808"/>
                </a:lnTo>
                <a:cubicBezTo>
                  <a:pt x="248488" y="585808"/>
                  <a:pt x="246501" y="583885"/>
                  <a:pt x="246501" y="581450"/>
                </a:cubicBezTo>
                <a:lnTo>
                  <a:pt x="246501" y="570939"/>
                </a:lnTo>
                <a:cubicBezTo>
                  <a:pt x="246501" y="568567"/>
                  <a:pt x="248424" y="566580"/>
                  <a:pt x="250859" y="566580"/>
                </a:cubicBezTo>
                <a:lnTo>
                  <a:pt x="268997" y="566580"/>
                </a:lnTo>
                <a:cubicBezTo>
                  <a:pt x="271369" y="566580"/>
                  <a:pt x="273356" y="568503"/>
                  <a:pt x="273356" y="570939"/>
                </a:cubicBezTo>
                <a:lnTo>
                  <a:pt x="273356" y="581450"/>
                </a:lnTo>
                <a:close/>
                <a:moveTo>
                  <a:pt x="273356" y="533380"/>
                </a:moveTo>
                <a:cubicBezTo>
                  <a:pt x="273356" y="535752"/>
                  <a:pt x="271433" y="537738"/>
                  <a:pt x="268997" y="537738"/>
                </a:cubicBezTo>
                <a:lnTo>
                  <a:pt x="250859" y="537738"/>
                </a:lnTo>
                <a:cubicBezTo>
                  <a:pt x="248488" y="537738"/>
                  <a:pt x="246501" y="535816"/>
                  <a:pt x="246501" y="533380"/>
                </a:cubicBezTo>
                <a:lnTo>
                  <a:pt x="246501" y="522869"/>
                </a:lnTo>
                <a:cubicBezTo>
                  <a:pt x="246501" y="520498"/>
                  <a:pt x="248424" y="518511"/>
                  <a:pt x="250859" y="518511"/>
                </a:cubicBezTo>
                <a:lnTo>
                  <a:pt x="268997" y="518511"/>
                </a:lnTo>
                <a:cubicBezTo>
                  <a:pt x="271369" y="518511"/>
                  <a:pt x="273356" y="520433"/>
                  <a:pt x="273356" y="522869"/>
                </a:cubicBezTo>
                <a:lnTo>
                  <a:pt x="273356" y="533380"/>
                </a:lnTo>
                <a:close/>
                <a:moveTo>
                  <a:pt x="273356" y="485311"/>
                </a:moveTo>
                <a:cubicBezTo>
                  <a:pt x="273356" y="487682"/>
                  <a:pt x="271433" y="489669"/>
                  <a:pt x="268997" y="489669"/>
                </a:cubicBezTo>
                <a:lnTo>
                  <a:pt x="250859" y="489669"/>
                </a:lnTo>
                <a:cubicBezTo>
                  <a:pt x="248488" y="489669"/>
                  <a:pt x="246501" y="487746"/>
                  <a:pt x="246501" y="485311"/>
                </a:cubicBezTo>
                <a:lnTo>
                  <a:pt x="246501" y="474799"/>
                </a:lnTo>
                <a:cubicBezTo>
                  <a:pt x="246501" y="472428"/>
                  <a:pt x="248424" y="470441"/>
                  <a:pt x="250859" y="470441"/>
                </a:cubicBezTo>
                <a:lnTo>
                  <a:pt x="268997" y="470441"/>
                </a:lnTo>
                <a:cubicBezTo>
                  <a:pt x="271369" y="470441"/>
                  <a:pt x="273356" y="472364"/>
                  <a:pt x="273356" y="474799"/>
                </a:cubicBezTo>
                <a:lnTo>
                  <a:pt x="273356" y="485311"/>
                </a:lnTo>
                <a:close/>
                <a:moveTo>
                  <a:pt x="273356" y="437241"/>
                </a:moveTo>
                <a:cubicBezTo>
                  <a:pt x="273356" y="439612"/>
                  <a:pt x="271433" y="441599"/>
                  <a:pt x="268997" y="441599"/>
                </a:cubicBezTo>
                <a:lnTo>
                  <a:pt x="250859" y="441599"/>
                </a:lnTo>
                <a:cubicBezTo>
                  <a:pt x="248488" y="441599"/>
                  <a:pt x="246501" y="439677"/>
                  <a:pt x="246501" y="437241"/>
                </a:cubicBezTo>
                <a:lnTo>
                  <a:pt x="246501" y="426730"/>
                </a:lnTo>
                <a:cubicBezTo>
                  <a:pt x="246501" y="424358"/>
                  <a:pt x="248424" y="422371"/>
                  <a:pt x="250859" y="422371"/>
                </a:cubicBezTo>
                <a:lnTo>
                  <a:pt x="268997" y="422371"/>
                </a:lnTo>
                <a:cubicBezTo>
                  <a:pt x="271369" y="422371"/>
                  <a:pt x="273356" y="424294"/>
                  <a:pt x="273356" y="426730"/>
                </a:cubicBezTo>
                <a:lnTo>
                  <a:pt x="273356" y="437241"/>
                </a:lnTo>
                <a:close/>
                <a:moveTo>
                  <a:pt x="273356" y="389171"/>
                </a:moveTo>
                <a:cubicBezTo>
                  <a:pt x="273356" y="391543"/>
                  <a:pt x="271433" y="393530"/>
                  <a:pt x="268997" y="393530"/>
                </a:cubicBezTo>
                <a:lnTo>
                  <a:pt x="250859" y="393530"/>
                </a:lnTo>
                <a:cubicBezTo>
                  <a:pt x="248488" y="393530"/>
                  <a:pt x="246501" y="391607"/>
                  <a:pt x="246501" y="389171"/>
                </a:cubicBezTo>
                <a:lnTo>
                  <a:pt x="246501" y="378660"/>
                </a:lnTo>
                <a:cubicBezTo>
                  <a:pt x="246501" y="376289"/>
                  <a:pt x="248424" y="374302"/>
                  <a:pt x="250859" y="374302"/>
                </a:cubicBezTo>
                <a:lnTo>
                  <a:pt x="268997" y="374302"/>
                </a:lnTo>
                <a:cubicBezTo>
                  <a:pt x="271369" y="374302"/>
                  <a:pt x="273356" y="376225"/>
                  <a:pt x="273356" y="378660"/>
                </a:cubicBezTo>
                <a:lnTo>
                  <a:pt x="273356" y="389171"/>
                </a:lnTo>
                <a:close/>
                <a:moveTo>
                  <a:pt x="273356" y="341102"/>
                </a:moveTo>
                <a:cubicBezTo>
                  <a:pt x="273356" y="343473"/>
                  <a:pt x="271433" y="345460"/>
                  <a:pt x="268997" y="345460"/>
                </a:cubicBezTo>
                <a:lnTo>
                  <a:pt x="250859" y="345460"/>
                </a:lnTo>
                <a:cubicBezTo>
                  <a:pt x="248488" y="345460"/>
                  <a:pt x="246501" y="343537"/>
                  <a:pt x="246501" y="341102"/>
                </a:cubicBezTo>
                <a:lnTo>
                  <a:pt x="246501" y="330591"/>
                </a:lnTo>
                <a:cubicBezTo>
                  <a:pt x="246501" y="328219"/>
                  <a:pt x="248424" y="326232"/>
                  <a:pt x="250859" y="326232"/>
                </a:cubicBezTo>
                <a:lnTo>
                  <a:pt x="268997" y="326232"/>
                </a:lnTo>
                <a:cubicBezTo>
                  <a:pt x="271369" y="326232"/>
                  <a:pt x="273356" y="328155"/>
                  <a:pt x="273356" y="330591"/>
                </a:cubicBezTo>
                <a:lnTo>
                  <a:pt x="273356" y="341102"/>
                </a:lnTo>
                <a:close/>
                <a:moveTo>
                  <a:pt x="273356" y="293032"/>
                </a:moveTo>
                <a:cubicBezTo>
                  <a:pt x="273356" y="295404"/>
                  <a:pt x="271433" y="297391"/>
                  <a:pt x="268997" y="297391"/>
                </a:cubicBezTo>
                <a:lnTo>
                  <a:pt x="250859" y="297391"/>
                </a:lnTo>
                <a:cubicBezTo>
                  <a:pt x="248488" y="297391"/>
                  <a:pt x="246501" y="295468"/>
                  <a:pt x="246501" y="293032"/>
                </a:cubicBezTo>
                <a:lnTo>
                  <a:pt x="246501" y="282521"/>
                </a:lnTo>
                <a:cubicBezTo>
                  <a:pt x="246501" y="280150"/>
                  <a:pt x="248424" y="278163"/>
                  <a:pt x="250859" y="278163"/>
                </a:cubicBezTo>
                <a:lnTo>
                  <a:pt x="268997" y="278163"/>
                </a:lnTo>
                <a:cubicBezTo>
                  <a:pt x="271369" y="278163"/>
                  <a:pt x="273356" y="280085"/>
                  <a:pt x="273356" y="282521"/>
                </a:cubicBezTo>
                <a:lnTo>
                  <a:pt x="273356" y="293032"/>
                </a:lnTo>
                <a:close/>
                <a:moveTo>
                  <a:pt x="273356" y="244963"/>
                </a:moveTo>
                <a:cubicBezTo>
                  <a:pt x="273356" y="247334"/>
                  <a:pt x="271433" y="249321"/>
                  <a:pt x="268997" y="249321"/>
                </a:cubicBezTo>
                <a:lnTo>
                  <a:pt x="250859" y="249321"/>
                </a:lnTo>
                <a:cubicBezTo>
                  <a:pt x="248488" y="249321"/>
                  <a:pt x="246501" y="247398"/>
                  <a:pt x="246501" y="244963"/>
                </a:cubicBezTo>
                <a:lnTo>
                  <a:pt x="246501" y="234451"/>
                </a:lnTo>
                <a:cubicBezTo>
                  <a:pt x="246501" y="232080"/>
                  <a:pt x="248424" y="230093"/>
                  <a:pt x="250859" y="230093"/>
                </a:cubicBezTo>
                <a:lnTo>
                  <a:pt x="268997" y="230093"/>
                </a:lnTo>
                <a:cubicBezTo>
                  <a:pt x="271369" y="230093"/>
                  <a:pt x="273356" y="232016"/>
                  <a:pt x="273356" y="234451"/>
                </a:cubicBezTo>
                <a:lnTo>
                  <a:pt x="273356" y="244963"/>
                </a:lnTo>
                <a:close/>
                <a:moveTo>
                  <a:pt x="273356" y="196893"/>
                </a:moveTo>
                <a:cubicBezTo>
                  <a:pt x="273356" y="199264"/>
                  <a:pt x="271433" y="201251"/>
                  <a:pt x="268997" y="201251"/>
                </a:cubicBezTo>
                <a:lnTo>
                  <a:pt x="250859" y="201251"/>
                </a:lnTo>
                <a:cubicBezTo>
                  <a:pt x="248488" y="201251"/>
                  <a:pt x="246501" y="199329"/>
                  <a:pt x="246501" y="196893"/>
                </a:cubicBezTo>
                <a:lnTo>
                  <a:pt x="246501" y="186382"/>
                </a:lnTo>
                <a:cubicBezTo>
                  <a:pt x="246501" y="184010"/>
                  <a:pt x="248424" y="182024"/>
                  <a:pt x="250859" y="182024"/>
                </a:cubicBezTo>
                <a:lnTo>
                  <a:pt x="268997" y="182024"/>
                </a:lnTo>
                <a:cubicBezTo>
                  <a:pt x="271369" y="182024"/>
                  <a:pt x="273356" y="183946"/>
                  <a:pt x="273356" y="186382"/>
                </a:cubicBezTo>
                <a:lnTo>
                  <a:pt x="273356" y="196893"/>
                </a:lnTo>
                <a:close/>
                <a:moveTo>
                  <a:pt x="273356" y="148823"/>
                </a:moveTo>
                <a:cubicBezTo>
                  <a:pt x="273356" y="151195"/>
                  <a:pt x="271433" y="153182"/>
                  <a:pt x="268997" y="153182"/>
                </a:cubicBezTo>
                <a:lnTo>
                  <a:pt x="250859" y="153182"/>
                </a:lnTo>
                <a:cubicBezTo>
                  <a:pt x="248488" y="153182"/>
                  <a:pt x="246501" y="151259"/>
                  <a:pt x="246501" y="148823"/>
                </a:cubicBezTo>
                <a:lnTo>
                  <a:pt x="246501" y="138312"/>
                </a:lnTo>
                <a:cubicBezTo>
                  <a:pt x="246501" y="135941"/>
                  <a:pt x="248424" y="133954"/>
                  <a:pt x="250859" y="133954"/>
                </a:cubicBezTo>
                <a:lnTo>
                  <a:pt x="268997" y="133954"/>
                </a:lnTo>
                <a:cubicBezTo>
                  <a:pt x="271369" y="133954"/>
                  <a:pt x="273356" y="135877"/>
                  <a:pt x="273356" y="138312"/>
                </a:cubicBezTo>
                <a:lnTo>
                  <a:pt x="273356" y="148823"/>
                </a:lnTo>
                <a:close/>
                <a:moveTo>
                  <a:pt x="273356" y="100754"/>
                </a:moveTo>
                <a:cubicBezTo>
                  <a:pt x="273356" y="103125"/>
                  <a:pt x="271433" y="105112"/>
                  <a:pt x="268997" y="105112"/>
                </a:cubicBezTo>
                <a:lnTo>
                  <a:pt x="250859" y="105112"/>
                </a:lnTo>
                <a:cubicBezTo>
                  <a:pt x="248488" y="105112"/>
                  <a:pt x="246501" y="103189"/>
                  <a:pt x="246501" y="100754"/>
                </a:cubicBezTo>
                <a:lnTo>
                  <a:pt x="246501" y="90243"/>
                </a:lnTo>
                <a:cubicBezTo>
                  <a:pt x="246501" y="87871"/>
                  <a:pt x="248424" y="85884"/>
                  <a:pt x="250859" y="85884"/>
                </a:cubicBezTo>
                <a:lnTo>
                  <a:pt x="268997" y="85884"/>
                </a:lnTo>
                <a:cubicBezTo>
                  <a:pt x="271369" y="85884"/>
                  <a:pt x="273356" y="87807"/>
                  <a:pt x="273356" y="90243"/>
                </a:cubicBezTo>
                <a:lnTo>
                  <a:pt x="273356" y="100754"/>
                </a:lnTo>
                <a:close/>
                <a:moveTo>
                  <a:pt x="273356" y="52684"/>
                </a:moveTo>
                <a:cubicBezTo>
                  <a:pt x="273356" y="55056"/>
                  <a:pt x="271433" y="57043"/>
                  <a:pt x="268997" y="57043"/>
                </a:cubicBezTo>
                <a:lnTo>
                  <a:pt x="250859" y="57043"/>
                </a:lnTo>
                <a:cubicBezTo>
                  <a:pt x="248488" y="57043"/>
                  <a:pt x="246501" y="55120"/>
                  <a:pt x="246501" y="52684"/>
                </a:cubicBezTo>
                <a:lnTo>
                  <a:pt x="246501" y="42173"/>
                </a:lnTo>
                <a:cubicBezTo>
                  <a:pt x="246501" y="39802"/>
                  <a:pt x="248424" y="37815"/>
                  <a:pt x="250859" y="37815"/>
                </a:cubicBezTo>
                <a:lnTo>
                  <a:pt x="268997" y="37815"/>
                </a:lnTo>
                <a:cubicBezTo>
                  <a:pt x="271369" y="37815"/>
                  <a:pt x="273356" y="39738"/>
                  <a:pt x="273356" y="42173"/>
                </a:cubicBezTo>
                <a:lnTo>
                  <a:pt x="273356" y="526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2" name="Google Shape;182;p30"/>
          <p:cNvGrpSpPr/>
          <p:nvPr/>
        </p:nvGrpSpPr>
        <p:grpSpPr>
          <a:xfrm>
            <a:off x="5531772" y="1872396"/>
            <a:ext cx="2257692" cy="2132787"/>
            <a:chOff x="6997079" y="590458"/>
            <a:chExt cx="1416902" cy="1338513"/>
          </a:xfrm>
        </p:grpSpPr>
        <p:grpSp>
          <p:nvGrpSpPr>
            <p:cNvPr id="183" name="Google Shape;183;p30"/>
            <p:cNvGrpSpPr/>
            <p:nvPr/>
          </p:nvGrpSpPr>
          <p:grpSpPr>
            <a:xfrm>
              <a:off x="6997079" y="590458"/>
              <a:ext cx="1416902" cy="1338513"/>
              <a:chOff x="6997079" y="590458"/>
              <a:chExt cx="1416902" cy="1338513"/>
            </a:xfrm>
          </p:grpSpPr>
          <p:sp>
            <p:nvSpPr>
              <p:cNvPr id="184" name="Google Shape;184;p30"/>
              <p:cNvSpPr/>
              <p:nvPr/>
            </p:nvSpPr>
            <p:spPr>
              <a:xfrm>
                <a:off x="7015856" y="793632"/>
                <a:ext cx="1398125" cy="1135339"/>
              </a:xfrm>
              <a:custGeom>
                <a:avLst/>
                <a:gdLst/>
                <a:ahLst/>
                <a:cxnLst/>
                <a:rect l="l" t="t" r="r" b="b"/>
                <a:pathLst>
                  <a:path w="1398125" h="1135339" extrusionOk="0">
                    <a:moveTo>
                      <a:pt x="1332492" y="15575"/>
                    </a:moveTo>
                    <a:lnTo>
                      <a:pt x="1344542" y="156963"/>
                    </a:lnTo>
                    <a:lnTo>
                      <a:pt x="1309675" y="159911"/>
                    </a:lnTo>
                    <a:lnTo>
                      <a:pt x="1382548" y="1013307"/>
                    </a:lnTo>
                    <a:lnTo>
                      <a:pt x="135367" y="1119765"/>
                    </a:lnTo>
                    <a:lnTo>
                      <a:pt x="62493" y="266370"/>
                    </a:lnTo>
                    <a:lnTo>
                      <a:pt x="27626" y="269318"/>
                    </a:lnTo>
                    <a:lnTo>
                      <a:pt x="15577" y="127929"/>
                    </a:lnTo>
                    <a:lnTo>
                      <a:pt x="1332492" y="15510"/>
                    </a:lnTo>
                    <a:lnTo>
                      <a:pt x="1332492" y="15510"/>
                    </a:lnTo>
                    <a:close/>
                    <a:moveTo>
                      <a:pt x="1332492" y="0"/>
                    </a:moveTo>
                    <a:cubicBezTo>
                      <a:pt x="1332043" y="0"/>
                      <a:pt x="1331595" y="0"/>
                      <a:pt x="1331146" y="0"/>
                    </a:cubicBezTo>
                    <a:lnTo>
                      <a:pt x="14231" y="112419"/>
                    </a:lnTo>
                    <a:cubicBezTo>
                      <a:pt x="10129" y="112739"/>
                      <a:pt x="6284" y="114726"/>
                      <a:pt x="3656" y="117931"/>
                    </a:cubicBezTo>
                    <a:cubicBezTo>
                      <a:pt x="964" y="121071"/>
                      <a:pt x="-318" y="125173"/>
                      <a:pt x="67" y="129275"/>
                    </a:cubicBezTo>
                    <a:lnTo>
                      <a:pt x="12117" y="270664"/>
                    </a:lnTo>
                    <a:cubicBezTo>
                      <a:pt x="12437" y="274766"/>
                      <a:pt x="14424" y="278611"/>
                      <a:pt x="17628" y="281239"/>
                    </a:cubicBezTo>
                    <a:cubicBezTo>
                      <a:pt x="20448" y="283611"/>
                      <a:pt x="24038" y="284892"/>
                      <a:pt x="27691" y="284892"/>
                    </a:cubicBezTo>
                    <a:cubicBezTo>
                      <a:pt x="28140" y="284892"/>
                      <a:pt x="28588" y="284892"/>
                      <a:pt x="29037" y="284892"/>
                    </a:cubicBezTo>
                    <a:lnTo>
                      <a:pt x="48392" y="283226"/>
                    </a:lnTo>
                    <a:lnTo>
                      <a:pt x="119920" y="1121111"/>
                    </a:lnTo>
                    <a:cubicBezTo>
                      <a:pt x="120625" y="1129251"/>
                      <a:pt x="127419" y="1135340"/>
                      <a:pt x="135431" y="1135340"/>
                    </a:cubicBezTo>
                    <a:cubicBezTo>
                      <a:pt x="135879" y="1135340"/>
                      <a:pt x="136328" y="1135340"/>
                      <a:pt x="136777" y="1135340"/>
                    </a:cubicBezTo>
                    <a:lnTo>
                      <a:pt x="1383894" y="1028882"/>
                    </a:lnTo>
                    <a:cubicBezTo>
                      <a:pt x="1387996" y="1028561"/>
                      <a:pt x="1391842" y="1026574"/>
                      <a:pt x="1394469" y="1023370"/>
                    </a:cubicBezTo>
                    <a:cubicBezTo>
                      <a:pt x="1397162" y="1020229"/>
                      <a:pt x="1398443" y="1016127"/>
                      <a:pt x="1398059" y="1012025"/>
                    </a:cubicBezTo>
                    <a:lnTo>
                      <a:pt x="1326531" y="174140"/>
                    </a:lnTo>
                    <a:lnTo>
                      <a:pt x="1345887" y="172474"/>
                    </a:lnTo>
                    <a:cubicBezTo>
                      <a:pt x="1349989" y="172153"/>
                      <a:pt x="1353835" y="170166"/>
                      <a:pt x="1356463" y="166962"/>
                    </a:cubicBezTo>
                    <a:cubicBezTo>
                      <a:pt x="1359154" y="163821"/>
                      <a:pt x="1360437" y="159719"/>
                      <a:pt x="1360052" y="155617"/>
                    </a:cubicBezTo>
                    <a:lnTo>
                      <a:pt x="1348002" y="14229"/>
                    </a:lnTo>
                    <a:cubicBezTo>
                      <a:pt x="1347297" y="6089"/>
                      <a:pt x="1340504" y="0"/>
                      <a:pt x="1332492" y="0"/>
                    </a:cubicBezTo>
                    <a:lnTo>
                      <a:pt x="133249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30"/>
              <p:cNvSpPr/>
              <p:nvPr/>
            </p:nvSpPr>
            <p:spPr>
              <a:xfrm>
                <a:off x="6997079" y="590458"/>
                <a:ext cx="1359985" cy="346677"/>
              </a:xfrm>
              <a:custGeom>
                <a:avLst/>
                <a:gdLst/>
                <a:ahLst/>
                <a:cxnLst/>
                <a:rect l="l" t="t" r="r" b="b"/>
                <a:pathLst>
                  <a:path w="1359985" h="346677" extrusionOk="0">
                    <a:moveTo>
                      <a:pt x="1325632" y="15575"/>
                    </a:moveTo>
                    <a:lnTo>
                      <a:pt x="1344411" y="156258"/>
                    </a:lnTo>
                    <a:lnTo>
                      <a:pt x="34354" y="331103"/>
                    </a:lnTo>
                    <a:lnTo>
                      <a:pt x="15575" y="190420"/>
                    </a:lnTo>
                    <a:lnTo>
                      <a:pt x="1325632" y="15575"/>
                    </a:lnTo>
                    <a:lnTo>
                      <a:pt x="1325632" y="15575"/>
                    </a:lnTo>
                    <a:close/>
                    <a:moveTo>
                      <a:pt x="1325632" y="0"/>
                    </a:moveTo>
                    <a:cubicBezTo>
                      <a:pt x="1324927" y="0"/>
                      <a:pt x="1324285" y="0"/>
                      <a:pt x="1323580" y="128"/>
                    </a:cubicBezTo>
                    <a:lnTo>
                      <a:pt x="13524" y="174973"/>
                    </a:lnTo>
                    <a:cubicBezTo>
                      <a:pt x="5000" y="176127"/>
                      <a:pt x="-961" y="183946"/>
                      <a:pt x="128" y="192471"/>
                    </a:cubicBezTo>
                    <a:lnTo>
                      <a:pt x="18908" y="333154"/>
                    </a:lnTo>
                    <a:cubicBezTo>
                      <a:pt x="19485" y="337256"/>
                      <a:pt x="21599" y="340974"/>
                      <a:pt x="24868" y="343473"/>
                    </a:cubicBezTo>
                    <a:cubicBezTo>
                      <a:pt x="27625" y="345588"/>
                      <a:pt x="30958" y="346678"/>
                      <a:pt x="34354" y="346678"/>
                    </a:cubicBezTo>
                    <a:cubicBezTo>
                      <a:pt x="35060" y="346678"/>
                      <a:pt x="35700" y="346678"/>
                      <a:pt x="36405" y="346550"/>
                    </a:cubicBezTo>
                    <a:lnTo>
                      <a:pt x="1346462" y="171705"/>
                    </a:lnTo>
                    <a:cubicBezTo>
                      <a:pt x="1354986" y="170551"/>
                      <a:pt x="1360947" y="162732"/>
                      <a:pt x="1359857" y="154207"/>
                    </a:cubicBezTo>
                    <a:lnTo>
                      <a:pt x="1341078" y="13524"/>
                    </a:lnTo>
                    <a:cubicBezTo>
                      <a:pt x="1340501" y="9422"/>
                      <a:pt x="1338386" y="5704"/>
                      <a:pt x="1335118" y="3205"/>
                    </a:cubicBezTo>
                    <a:cubicBezTo>
                      <a:pt x="1332361" y="1090"/>
                      <a:pt x="1329028" y="0"/>
                      <a:pt x="1325632" y="0"/>
                    </a:cubicBezTo>
                    <a:lnTo>
                      <a:pt x="132563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6" name="Google Shape;186;p30"/>
            <p:cNvGrpSpPr/>
            <p:nvPr/>
          </p:nvGrpSpPr>
          <p:grpSpPr>
            <a:xfrm>
              <a:off x="7012654" y="606032"/>
              <a:ext cx="1385686" cy="1307429"/>
              <a:chOff x="7012654" y="606032"/>
              <a:chExt cx="1385686" cy="1307429"/>
            </a:xfrm>
          </p:grpSpPr>
          <p:sp>
            <p:nvSpPr>
              <p:cNvPr id="187" name="Google Shape;187;p30"/>
              <p:cNvSpPr/>
              <p:nvPr/>
            </p:nvSpPr>
            <p:spPr>
              <a:xfrm>
                <a:off x="7095024" y="986685"/>
                <a:ext cx="35626" cy="22949"/>
              </a:xfrm>
              <a:custGeom>
                <a:avLst/>
                <a:gdLst/>
                <a:ahLst/>
                <a:cxnLst/>
                <a:rect l="l" t="t" r="r" b="b"/>
                <a:pathLst>
                  <a:path w="35626" h="22949" extrusionOk="0">
                    <a:moveTo>
                      <a:pt x="35561" y="3583"/>
                    </a:moveTo>
                    <a:cubicBezTo>
                      <a:pt x="34728" y="-6223"/>
                      <a:pt x="27870" y="7109"/>
                      <a:pt x="18063" y="8006"/>
                    </a:cubicBezTo>
                    <a:cubicBezTo>
                      <a:pt x="8258" y="8839"/>
                      <a:pt x="-780" y="-3146"/>
                      <a:pt x="53" y="6660"/>
                    </a:cubicBezTo>
                    <a:cubicBezTo>
                      <a:pt x="887" y="16466"/>
                      <a:pt x="9539" y="23773"/>
                      <a:pt x="19345" y="22875"/>
                    </a:cubicBezTo>
                    <a:cubicBezTo>
                      <a:pt x="29152" y="22042"/>
                      <a:pt x="36394" y="13390"/>
                      <a:pt x="35561" y="35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30"/>
              <p:cNvSpPr/>
              <p:nvPr/>
            </p:nvSpPr>
            <p:spPr>
              <a:xfrm>
                <a:off x="7079708" y="843089"/>
                <a:ext cx="35584" cy="23634"/>
              </a:xfrm>
              <a:custGeom>
                <a:avLst/>
                <a:gdLst/>
                <a:ahLst/>
                <a:cxnLst/>
                <a:rect l="l" t="t" r="r" b="b"/>
                <a:pathLst>
                  <a:path w="35584" h="23634" extrusionOk="0">
                    <a:moveTo>
                      <a:pt x="18189" y="8675"/>
                    </a:moveTo>
                    <a:cubicBezTo>
                      <a:pt x="8448" y="9956"/>
                      <a:pt x="-1166" y="-1580"/>
                      <a:pt x="115" y="8162"/>
                    </a:cubicBezTo>
                    <a:cubicBezTo>
                      <a:pt x="1397" y="17904"/>
                      <a:pt x="10370" y="24762"/>
                      <a:pt x="20112" y="23480"/>
                    </a:cubicBezTo>
                    <a:cubicBezTo>
                      <a:pt x="29854" y="22198"/>
                      <a:pt x="36712" y="13225"/>
                      <a:pt x="35431" y="3483"/>
                    </a:cubicBezTo>
                    <a:cubicBezTo>
                      <a:pt x="34149" y="-6259"/>
                      <a:pt x="27931" y="7393"/>
                      <a:pt x="18126" y="86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30"/>
              <p:cNvSpPr/>
              <p:nvPr/>
            </p:nvSpPr>
            <p:spPr>
              <a:xfrm>
                <a:off x="7081447" y="953634"/>
                <a:ext cx="61501" cy="53747"/>
              </a:xfrm>
              <a:custGeom>
                <a:avLst/>
                <a:gdLst/>
                <a:ahLst/>
                <a:cxnLst/>
                <a:rect l="l" t="t" r="r" b="b"/>
                <a:pathLst>
                  <a:path w="61501" h="53747" extrusionOk="0">
                    <a:moveTo>
                      <a:pt x="4145" y="45095"/>
                    </a:moveTo>
                    <a:cubicBezTo>
                      <a:pt x="5491" y="47403"/>
                      <a:pt x="7157" y="49069"/>
                      <a:pt x="8439" y="50351"/>
                    </a:cubicBezTo>
                    <a:cubicBezTo>
                      <a:pt x="9849" y="51633"/>
                      <a:pt x="11003" y="52466"/>
                      <a:pt x="11836" y="52979"/>
                    </a:cubicBezTo>
                    <a:cubicBezTo>
                      <a:pt x="12669" y="53491"/>
                      <a:pt x="13118" y="53748"/>
                      <a:pt x="13118" y="53748"/>
                    </a:cubicBezTo>
                    <a:cubicBezTo>
                      <a:pt x="13118" y="53748"/>
                      <a:pt x="12797" y="53299"/>
                      <a:pt x="12221" y="52530"/>
                    </a:cubicBezTo>
                    <a:cubicBezTo>
                      <a:pt x="11580" y="51761"/>
                      <a:pt x="10874" y="50543"/>
                      <a:pt x="9978" y="49133"/>
                    </a:cubicBezTo>
                    <a:cubicBezTo>
                      <a:pt x="9144" y="47595"/>
                      <a:pt x="8247" y="45672"/>
                      <a:pt x="7605" y="43493"/>
                    </a:cubicBezTo>
                    <a:cubicBezTo>
                      <a:pt x="6900" y="41314"/>
                      <a:pt x="6516" y="38686"/>
                      <a:pt x="6388" y="35930"/>
                    </a:cubicBezTo>
                    <a:cubicBezTo>
                      <a:pt x="6388" y="33174"/>
                      <a:pt x="6709" y="30226"/>
                      <a:pt x="7605" y="27342"/>
                    </a:cubicBezTo>
                    <a:cubicBezTo>
                      <a:pt x="8503" y="24457"/>
                      <a:pt x="10041" y="21637"/>
                      <a:pt x="12028" y="19138"/>
                    </a:cubicBezTo>
                    <a:cubicBezTo>
                      <a:pt x="12541" y="18561"/>
                      <a:pt x="13118" y="17792"/>
                      <a:pt x="13566" y="17407"/>
                    </a:cubicBezTo>
                    <a:cubicBezTo>
                      <a:pt x="14207" y="16830"/>
                      <a:pt x="15040" y="15869"/>
                      <a:pt x="15554" y="15548"/>
                    </a:cubicBezTo>
                    <a:cubicBezTo>
                      <a:pt x="16643" y="14715"/>
                      <a:pt x="18053" y="13690"/>
                      <a:pt x="19527" y="12921"/>
                    </a:cubicBezTo>
                    <a:cubicBezTo>
                      <a:pt x="22411" y="11382"/>
                      <a:pt x="25680" y="10357"/>
                      <a:pt x="29013" y="10101"/>
                    </a:cubicBezTo>
                    <a:cubicBezTo>
                      <a:pt x="32346" y="9844"/>
                      <a:pt x="35678" y="10293"/>
                      <a:pt x="38819" y="11318"/>
                    </a:cubicBezTo>
                    <a:cubicBezTo>
                      <a:pt x="41960" y="12472"/>
                      <a:pt x="44780" y="13882"/>
                      <a:pt x="47343" y="16254"/>
                    </a:cubicBezTo>
                    <a:cubicBezTo>
                      <a:pt x="49586" y="18304"/>
                      <a:pt x="51638" y="20804"/>
                      <a:pt x="52984" y="23496"/>
                    </a:cubicBezTo>
                    <a:cubicBezTo>
                      <a:pt x="54329" y="26188"/>
                      <a:pt x="55227" y="29008"/>
                      <a:pt x="55612" y="31764"/>
                    </a:cubicBezTo>
                    <a:cubicBezTo>
                      <a:pt x="55996" y="34456"/>
                      <a:pt x="56060" y="37084"/>
                      <a:pt x="55675" y="39391"/>
                    </a:cubicBezTo>
                    <a:cubicBezTo>
                      <a:pt x="55419" y="41698"/>
                      <a:pt x="54843" y="43685"/>
                      <a:pt x="54329" y="45352"/>
                    </a:cubicBezTo>
                    <a:cubicBezTo>
                      <a:pt x="53689" y="46954"/>
                      <a:pt x="53176" y="48300"/>
                      <a:pt x="52727" y="49133"/>
                    </a:cubicBezTo>
                    <a:cubicBezTo>
                      <a:pt x="52279" y="50030"/>
                      <a:pt x="52086" y="50479"/>
                      <a:pt x="52086" y="50479"/>
                    </a:cubicBezTo>
                    <a:cubicBezTo>
                      <a:pt x="52086" y="50479"/>
                      <a:pt x="52470" y="50159"/>
                      <a:pt x="53176" y="49518"/>
                    </a:cubicBezTo>
                    <a:cubicBezTo>
                      <a:pt x="53945" y="48877"/>
                      <a:pt x="54906" y="47851"/>
                      <a:pt x="56124" y="46377"/>
                    </a:cubicBezTo>
                    <a:cubicBezTo>
                      <a:pt x="57214" y="44839"/>
                      <a:pt x="58495" y="42916"/>
                      <a:pt x="59457" y="40416"/>
                    </a:cubicBezTo>
                    <a:cubicBezTo>
                      <a:pt x="60546" y="37981"/>
                      <a:pt x="61252" y="34969"/>
                      <a:pt x="61443" y="31572"/>
                    </a:cubicBezTo>
                    <a:cubicBezTo>
                      <a:pt x="61893" y="24842"/>
                      <a:pt x="59777" y="16446"/>
                      <a:pt x="53432" y="9780"/>
                    </a:cubicBezTo>
                    <a:cubicBezTo>
                      <a:pt x="50612" y="6768"/>
                      <a:pt x="46638" y="3820"/>
                      <a:pt x="42280" y="2153"/>
                    </a:cubicBezTo>
                    <a:cubicBezTo>
                      <a:pt x="37922" y="423"/>
                      <a:pt x="32987" y="-282"/>
                      <a:pt x="28244" y="102"/>
                    </a:cubicBezTo>
                    <a:cubicBezTo>
                      <a:pt x="23437" y="551"/>
                      <a:pt x="18758" y="2089"/>
                      <a:pt x="14720" y="4525"/>
                    </a:cubicBezTo>
                    <a:cubicBezTo>
                      <a:pt x="12669" y="5742"/>
                      <a:pt x="10874" y="7152"/>
                      <a:pt x="9080" y="8947"/>
                    </a:cubicBezTo>
                    <a:cubicBezTo>
                      <a:pt x="8054" y="9844"/>
                      <a:pt x="7670" y="10485"/>
                      <a:pt x="6965" y="11254"/>
                    </a:cubicBezTo>
                    <a:cubicBezTo>
                      <a:pt x="6067" y="12280"/>
                      <a:pt x="5555" y="13113"/>
                      <a:pt x="4914" y="14010"/>
                    </a:cubicBezTo>
                    <a:cubicBezTo>
                      <a:pt x="2414" y="17664"/>
                      <a:pt x="1004" y="21830"/>
                      <a:pt x="364" y="25739"/>
                    </a:cubicBezTo>
                    <a:cubicBezTo>
                      <a:pt x="-278" y="29649"/>
                      <a:pt x="-21" y="33430"/>
                      <a:pt x="748" y="36763"/>
                    </a:cubicBezTo>
                    <a:cubicBezTo>
                      <a:pt x="1453" y="40032"/>
                      <a:pt x="2735" y="42916"/>
                      <a:pt x="4209" y="4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30"/>
              <p:cNvSpPr/>
              <p:nvPr/>
            </p:nvSpPr>
            <p:spPr>
              <a:xfrm>
                <a:off x="7065739" y="810823"/>
                <a:ext cx="61581" cy="54592"/>
              </a:xfrm>
              <a:custGeom>
                <a:avLst/>
                <a:gdLst/>
                <a:ahLst/>
                <a:cxnLst/>
                <a:rect l="l" t="t" r="r" b="b"/>
                <a:pathLst>
                  <a:path w="61581" h="54592" extrusionOk="0">
                    <a:moveTo>
                      <a:pt x="40875" y="1652"/>
                    </a:moveTo>
                    <a:cubicBezTo>
                      <a:pt x="36388" y="114"/>
                      <a:pt x="31517" y="-335"/>
                      <a:pt x="26710" y="242"/>
                    </a:cubicBezTo>
                    <a:cubicBezTo>
                      <a:pt x="21968" y="947"/>
                      <a:pt x="17353" y="2677"/>
                      <a:pt x="13444" y="5305"/>
                    </a:cubicBezTo>
                    <a:cubicBezTo>
                      <a:pt x="11456" y="6587"/>
                      <a:pt x="9726" y="8125"/>
                      <a:pt x="8060" y="9984"/>
                    </a:cubicBezTo>
                    <a:cubicBezTo>
                      <a:pt x="7098" y="10945"/>
                      <a:pt x="6713" y="11586"/>
                      <a:pt x="6073" y="12420"/>
                    </a:cubicBezTo>
                    <a:cubicBezTo>
                      <a:pt x="5175" y="13445"/>
                      <a:pt x="4791" y="14342"/>
                      <a:pt x="4150" y="15304"/>
                    </a:cubicBezTo>
                    <a:cubicBezTo>
                      <a:pt x="1842" y="19085"/>
                      <a:pt x="625" y="23251"/>
                      <a:pt x="176" y="27225"/>
                    </a:cubicBezTo>
                    <a:cubicBezTo>
                      <a:pt x="-272" y="31199"/>
                      <a:pt x="176" y="34916"/>
                      <a:pt x="1073" y="38185"/>
                    </a:cubicBezTo>
                    <a:cubicBezTo>
                      <a:pt x="1971" y="41454"/>
                      <a:pt x="3316" y="44210"/>
                      <a:pt x="4919" y="46389"/>
                    </a:cubicBezTo>
                    <a:cubicBezTo>
                      <a:pt x="6393" y="48632"/>
                      <a:pt x="8060" y="50234"/>
                      <a:pt x="9470" y="51452"/>
                    </a:cubicBezTo>
                    <a:cubicBezTo>
                      <a:pt x="10944" y="52670"/>
                      <a:pt x="12161" y="53439"/>
                      <a:pt x="12994" y="53888"/>
                    </a:cubicBezTo>
                    <a:cubicBezTo>
                      <a:pt x="13828" y="54336"/>
                      <a:pt x="14277" y="54593"/>
                      <a:pt x="14277" y="54593"/>
                    </a:cubicBezTo>
                    <a:cubicBezTo>
                      <a:pt x="14277" y="54593"/>
                      <a:pt x="13956" y="54208"/>
                      <a:pt x="13315" y="53439"/>
                    </a:cubicBezTo>
                    <a:cubicBezTo>
                      <a:pt x="12674" y="52734"/>
                      <a:pt x="11905" y="51516"/>
                      <a:pt x="10944" y="50106"/>
                    </a:cubicBezTo>
                    <a:cubicBezTo>
                      <a:pt x="10046" y="48568"/>
                      <a:pt x="9085" y="46773"/>
                      <a:pt x="8316" y="44594"/>
                    </a:cubicBezTo>
                    <a:cubicBezTo>
                      <a:pt x="7483" y="42415"/>
                      <a:pt x="6970" y="39851"/>
                      <a:pt x="6778" y="37095"/>
                    </a:cubicBezTo>
                    <a:cubicBezTo>
                      <a:pt x="6585" y="34339"/>
                      <a:pt x="6842" y="31391"/>
                      <a:pt x="7611" y="28443"/>
                    </a:cubicBezTo>
                    <a:cubicBezTo>
                      <a:pt x="8380" y="25495"/>
                      <a:pt x="9790" y="22674"/>
                      <a:pt x="11649" y="20047"/>
                    </a:cubicBezTo>
                    <a:cubicBezTo>
                      <a:pt x="12161" y="19470"/>
                      <a:pt x="12674" y="18637"/>
                      <a:pt x="13123" y="18252"/>
                    </a:cubicBezTo>
                    <a:cubicBezTo>
                      <a:pt x="13763" y="17611"/>
                      <a:pt x="14533" y="16650"/>
                      <a:pt x="15046" y="16329"/>
                    </a:cubicBezTo>
                    <a:cubicBezTo>
                      <a:pt x="16072" y="15432"/>
                      <a:pt x="17481" y="14342"/>
                      <a:pt x="18891" y="13509"/>
                    </a:cubicBezTo>
                    <a:cubicBezTo>
                      <a:pt x="21711" y="11843"/>
                      <a:pt x="24916" y="10625"/>
                      <a:pt x="28184" y="10240"/>
                    </a:cubicBezTo>
                    <a:cubicBezTo>
                      <a:pt x="31517" y="9792"/>
                      <a:pt x="34850" y="10112"/>
                      <a:pt x="38055" y="11010"/>
                    </a:cubicBezTo>
                    <a:cubicBezTo>
                      <a:pt x="41260" y="11971"/>
                      <a:pt x="44080" y="13317"/>
                      <a:pt x="46771" y="15496"/>
                    </a:cubicBezTo>
                    <a:cubicBezTo>
                      <a:pt x="49143" y="17419"/>
                      <a:pt x="51258" y="19854"/>
                      <a:pt x="52732" y="22482"/>
                    </a:cubicBezTo>
                    <a:cubicBezTo>
                      <a:pt x="54206" y="25110"/>
                      <a:pt x="55232" y="27866"/>
                      <a:pt x="55745" y="30622"/>
                    </a:cubicBezTo>
                    <a:cubicBezTo>
                      <a:pt x="56257" y="33314"/>
                      <a:pt x="56450" y="35942"/>
                      <a:pt x="56193" y="38249"/>
                    </a:cubicBezTo>
                    <a:cubicBezTo>
                      <a:pt x="56001" y="40556"/>
                      <a:pt x="55552" y="42607"/>
                      <a:pt x="55104" y="44274"/>
                    </a:cubicBezTo>
                    <a:cubicBezTo>
                      <a:pt x="54527" y="45876"/>
                      <a:pt x="54142" y="47286"/>
                      <a:pt x="53694" y="48119"/>
                    </a:cubicBezTo>
                    <a:cubicBezTo>
                      <a:pt x="53309" y="49017"/>
                      <a:pt x="53117" y="49465"/>
                      <a:pt x="53117" y="49465"/>
                    </a:cubicBezTo>
                    <a:cubicBezTo>
                      <a:pt x="53117" y="49465"/>
                      <a:pt x="53501" y="49081"/>
                      <a:pt x="54206" y="48440"/>
                    </a:cubicBezTo>
                    <a:cubicBezTo>
                      <a:pt x="54911" y="47735"/>
                      <a:pt x="55873" y="46709"/>
                      <a:pt x="56962" y="45171"/>
                    </a:cubicBezTo>
                    <a:cubicBezTo>
                      <a:pt x="57988" y="43633"/>
                      <a:pt x="59206" y="41646"/>
                      <a:pt x="60039" y="39082"/>
                    </a:cubicBezTo>
                    <a:cubicBezTo>
                      <a:pt x="61000" y="36583"/>
                      <a:pt x="61577" y="33506"/>
                      <a:pt x="61577" y="30173"/>
                    </a:cubicBezTo>
                    <a:cubicBezTo>
                      <a:pt x="61706" y="23444"/>
                      <a:pt x="59142" y="15176"/>
                      <a:pt x="52540" y="8830"/>
                    </a:cubicBezTo>
                    <a:cubicBezTo>
                      <a:pt x="49528" y="5946"/>
                      <a:pt x="45490" y="3190"/>
                      <a:pt x="41003" y="17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30"/>
              <p:cNvSpPr/>
              <p:nvPr/>
            </p:nvSpPr>
            <p:spPr>
              <a:xfrm>
                <a:off x="7012654" y="606032"/>
                <a:ext cx="1328835" cy="315528"/>
              </a:xfrm>
              <a:custGeom>
                <a:avLst/>
                <a:gdLst/>
                <a:ahLst/>
                <a:cxnLst/>
                <a:rect l="l" t="t" r="r" b="b"/>
                <a:pathLst>
                  <a:path w="1328835" h="315528" extrusionOk="0">
                    <a:moveTo>
                      <a:pt x="1310057" y="0"/>
                    </a:moveTo>
                    <a:lnTo>
                      <a:pt x="0" y="174845"/>
                    </a:lnTo>
                    <a:lnTo>
                      <a:pt x="18779" y="315529"/>
                    </a:lnTo>
                    <a:lnTo>
                      <a:pt x="1328836" y="140684"/>
                    </a:lnTo>
                    <a:lnTo>
                      <a:pt x="1310057" y="0"/>
                    </a:lnTo>
                    <a:close/>
                    <a:moveTo>
                      <a:pt x="87166" y="260537"/>
                    </a:moveTo>
                    <a:cubicBezTo>
                      <a:pt x="77424" y="261819"/>
                      <a:pt x="68451" y="254961"/>
                      <a:pt x="67169" y="245219"/>
                    </a:cubicBezTo>
                    <a:cubicBezTo>
                      <a:pt x="65888" y="235477"/>
                      <a:pt x="75437" y="247014"/>
                      <a:pt x="85243" y="245732"/>
                    </a:cubicBezTo>
                    <a:cubicBezTo>
                      <a:pt x="94985" y="244450"/>
                      <a:pt x="101203" y="230734"/>
                      <a:pt x="102548" y="240540"/>
                    </a:cubicBezTo>
                    <a:cubicBezTo>
                      <a:pt x="103830" y="250282"/>
                      <a:pt x="96972" y="259255"/>
                      <a:pt x="87230" y="260537"/>
                    </a:cubicBezTo>
                    <a:close/>
                    <a:moveTo>
                      <a:pt x="114470" y="234836"/>
                    </a:moveTo>
                    <a:cubicBezTo>
                      <a:pt x="114470" y="238233"/>
                      <a:pt x="113893" y="241245"/>
                      <a:pt x="112931" y="243745"/>
                    </a:cubicBezTo>
                    <a:cubicBezTo>
                      <a:pt x="112098" y="246309"/>
                      <a:pt x="110880" y="248295"/>
                      <a:pt x="109855" y="249834"/>
                    </a:cubicBezTo>
                    <a:cubicBezTo>
                      <a:pt x="108765" y="251372"/>
                      <a:pt x="107804" y="252461"/>
                      <a:pt x="107099" y="253102"/>
                    </a:cubicBezTo>
                    <a:cubicBezTo>
                      <a:pt x="106394" y="253807"/>
                      <a:pt x="106010" y="254128"/>
                      <a:pt x="106010" y="254128"/>
                    </a:cubicBezTo>
                    <a:cubicBezTo>
                      <a:pt x="106010" y="254128"/>
                      <a:pt x="106201" y="253679"/>
                      <a:pt x="106586" y="252782"/>
                    </a:cubicBezTo>
                    <a:cubicBezTo>
                      <a:pt x="107035" y="251949"/>
                      <a:pt x="107420" y="250603"/>
                      <a:pt x="107996" y="248936"/>
                    </a:cubicBezTo>
                    <a:cubicBezTo>
                      <a:pt x="108445" y="247270"/>
                      <a:pt x="108894" y="245219"/>
                      <a:pt x="109086" y="242912"/>
                    </a:cubicBezTo>
                    <a:cubicBezTo>
                      <a:pt x="109342" y="240604"/>
                      <a:pt x="109086" y="237976"/>
                      <a:pt x="108637" y="235285"/>
                    </a:cubicBezTo>
                    <a:cubicBezTo>
                      <a:pt x="108060" y="232593"/>
                      <a:pt x="107099" y="229837"/>
                      <a:pt x="105625" y="227145"/>
                    </a:cubicBezTo>
                    <a:cubicBezTo>
                      <a:pt x="104087" y="224517"/>
                      <a:pt x="101972" y="222146"/>
                      <a:pt x="99664" y="220159"/>
                    </a:cubicBezTo>
                    <a:cubicBezTo>
                      <a:pt x="96972" y="217915"/>
                      <a:pt x="94088" y="216634"/>
                      <a:pt x="90947" y="215672"/>
                    </a:cubicBezTo>
                    <a:cubicBezTo>
                      <a:pt x="87807" y="214775"/>
                      <a:pt x="84410" y="214519"/>
                      <a:pt x="81078" y="214903"/>
                    </a:cubicBezTo>
                    <a:cubicBezTo>
                      <a:pt x="77745" y="215352"/>
                      <a:pt x="74604" y="216505"/>
                      <a:pt x="71784" y="218172"/>
                    </a:cubicBezTo>
                    <a:cubicBezTo>
                      <a:pt x="70374" y="219005"/>
                      <a:pt x="69028" y="220095"/>
                      <a:pt x="67938" y="220992"/>
                    </a:cubicBezTo>
                    <a:cubicBezTo>
                      <a:pt x="67426" y="221312"/>
                      <a:pt x="66657" y="222274"/>
                      <a:pt x="66015" y="222915"/>
                    </a:cubicBezTo>
                    <a:cubicBezTo>
                      <a:pt x="65567" y="223299"/>
                      <a:pt x="65054" y="224132"/>
                      <a:pt x="64541" y="224709"/>
                    </a:cubicBezTo>
                    <a:cubicBezTo>
                      <a:pt x="62683" y="227337"/>
                      <a:pt x="61272" y="230157"/>
                      <a:pt x="60503" y="233105"/>
                    </a:cubicBezTo>
                    <a:cubicBezTo>
                      <a:pt x="59798" y="236054"/>
                      <a:pt x="59478" y="239002"/>
                      <a:pt x="59670" y="241758"/>
                    </a:cubicBezTo>
                    <a:cubicBezTo>
                      <a:pt x="59927" y="244514"/>
                      <a:pt x="60375" y="247078"/>
                      <a:pt x="61208" y="249257"/>
                    </a:cubicBezTo>
                    <a:cubicBezTo>
                      <a:pt x="61977" y="251436"/>
                      <a:pt x="62939" y="253295"/>
                      <a:pt x="63836" y="254769"/>
                    </a:cubicBezTo>
                    <a:cubicBezTo>
                      <a:pt x="64798" y="256179"/>
                      <a:pt x="65567" y="257397"/>
                      <a:pt x="66208" y="258102"/>
                    </a:cubicBezTo>
                    <a:cubicBezTo>
                      <a:pt x="66784" y="258871"/>
                      <a:pt x="67169" y="259255"/>
                      <a:pt x="67169" y="259255"/>
                    </a:cubicBezTo>
                    <a:cubicBezTo>
                      <a:pt x="67169" y="259255"/>
                      <a:pt x="66721" y="258999"/>
                      <a:pt x="65888" y="258550"/>
                    </a:cubicBezTo>
                    <a:cubicBezTo>
                      <a:pt x="65054" y="258102"/>
                      <a:pt x="63836" y="257332"/>
                      <a:pt x="62362" y="256115"/>
                    </a:cubicBezTo>
                    <a:cubicBezTo>
                      <a:pt x="61016" y="254897"/>
                      <a:pt x="59286" y="253295"/>
                      <a:pt x="57812" y="251051"/>
                    </a:cubicBezTo>
                    <a:cubicBezTo>
                      <a:pt x="56274" y="248872"/>
                      <a:pt x="54863" y="246116"/>
                      <a:pt x="53966" y="242848"/>
                    </a:cubicBezTo>
                    <a:cubicBezTo>
                      <a:pt x="53069" y="239579"/>
                      <a:pt x="52556" y="235861"/>
                      <a:pt x="53069" y="231888"/>
                    </a:cubicBezTo>
                    <a:cubicBezTo>
                      <a:pt x="53517" y="227914"/>
                      <a:pt x="54735" y="223748"/>
                      <a:pt x="57043" y="219966"/>
                    </a:cubicBezTo>
                    <a:cubicBezTo>
                      <a:pt x="57684" y="219005"/>
                      <a:pt x="58068" y="218108"/>
                      <a:pt x="58965" y="217082"/>
                    </a:cubicBezTo>
                    <a:cubicBezTo>
                      <a:pt x="59606" y="216313"/>
                      <a:pt x="59991" y="215608"/>
                      <a:pt x="60952" y="214647"/>
                    </a:cubicBezTo>
                    <a:cubicBezTo>
                      <a:pt x="62683" y="212788"/>
                      <a:pt x="64349" y="211250"/>
                      <a:pt x="66336" y="209968"/>
                    </a:cubicBezTo>
                    <a:cubicBezTo>
                      <a:pt x="70245" y="207340"/>
                      <a:pt x="74860" y="205610"/>
                      <a:pt x="79603" y="204905"/>
                    </a:cubicBezTo>
                    <a:cubicBezTo>
                      <a:pt x="84346" y="204328"/>
                      <a:pt x="89281" y="204776"/>
                      <a:pt x="93768" y="206315"/>
                    </a:cubicBezTo>
                    <a:cubicBezTo>
                      <a:pt x="98254" y="207725"/>
                      <a:pt x="102292" y="210481"/>
                      <a:pt x="105304" y="213365"/>
                    </a:cubicBezTo>
                    <a:cubicBezTo>
                      <a:pt x="111970" y="219710"/>
                      <a:pt x="114470" y="227978"/>
                      <a:pt x="114341" y="234708"/>
                    </a:cubicBezTo>
                    <a:close/>
                    <a:moveTo>
                      <a:pt x="397759" y="244258"/>
                    </a:moveTo>
                    <a:lnTo>
                      <a:pt x="329565" y="151515"/>
                    </a:lnTo>
                    <a:lnTo>
                      <a:pt x="500244" y="128762"/>
                    </a:lnTo>
                    <a:lnTo>
                      <a:pt x="568439" y="221505"/>
                    </a:lnTo>
                    <a:lnTo>
                      <a:pt x="397759" y="244258"/>
                    </a:lnTo>
                    <a:close/>
                    <a:moveTo>
                      <a:pt x="632852" y="212916"/>
                    </a:moveTo>
                    <a:lnTo>
                      <a:pt x="564657" y="120174"/>
                    </a:lnTo>
                    <a:lnTo>
                      <a:pt x="735336" y="97421"/>
                    </a:lnTo>
                    <a:lnTo>
                      <a:pt x="803531" y="190163"/>
                    </a:lnTo>
                    <a:lnTo>
                      <a:pt x="632852" y="212916"/>
                    </a:lnTo>
                    <a:close/>
                    <a:moveTo>
                      <a:pt x="867944" y="181511"/>
                    </a:moveTo>
                    <a:lnTo>
                      <a:pt x="799750" y="88768"/>
                    </a:lnTo>
                    <a:lnTo>
                      <a:pt x="970429" y="66016"/>
                    </a:lnTo>
                    <a:lnTo>
                      <a:pt x="1038623" y="158758"/>
                    </a:lnTo>
                    <a:lnTo>
                      <a:pt x="867944" y="181511"/>
                    </a:lnTo>
                    <a:close/>
                    <a:moveTo>
                      <a:pt x="1103037" y="150105"/>
                    </a:moveTo>
                    <a:lnTo>
                      <a:pt x="1034842" y="57363"/>
                    </a:lnTo>
                    <a:lnTo>
                      <a:pt x="1205521" y="34610"/>
                    </a:lnTo>
                    <a:lnTo>
                      <a:pt x="1273716" y="127352"/>
                    </a:lnTo>
                    <a:lnTo>
                      <a:pt x="1103037" y="15010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30"/>
              <p:cNvSpPr/>
              <p:nvPr/>
            </p:nvSpPr>
            <p:spPr>
              <a:xfrm>
                <a:off x="7342219" y="734795"/>
                <a:ext cx="238873" cy="115559"/>
              </a:xfrm>
              <a:custGeom>
                <a:avLst/>
                <a:gdLst/>
                <a:ahLst/>
                <a:cxnLst/>
                <a:rect l="l" t="t" r="r" b="b"/>
                <a:pathLst>
                  <a:path w="238873" h="115559" extrusionOk="0">
                    <a:moveTo>
                      <a:pt x="0" y="22753"/>
                    </a:moveTo>
                    <a:lnTo>
                      <a:pt x="68259" y="115559"/>
                    </a:lnTo>
                    <a:lnTo>
                      <a:pt x="238874"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30"/>
              <p:cNvSpPr/>
              <p:nvPr/>
            </p:nvSpPr>
            <p:spPr>
              <a:xfrm>
                <a:off x="7577312" y="703453"/>
                <a:ext cx="238873" cy="115495"/>
              </a:xfrm>
              <a:custGeom>
                <a:avLst/>
                <a:gdLst/>
                <a:ahLst/>
                <a:cxnLst/>
                <a:rect l="l" t="t" r="r" b="b"/>
                <a:pathLst>
                  <a:path w="238873" h="115495" extrusionOk="0">
                    <a:moveTo>
                      <a:pt x="0" y="22753"/>
                    </a:moveTo>
                    <a:lnTo>
                      <a:pt x="68195" y="115495"/>
                    </a:lnTo>
                    <a:lnTo>
                      <a:pt x="238874"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30"/>
              <p:cNvSpPr/>
              <p:nvPr/>
            </p:nvSpPr>
            <p:spPr>
              <a:xfrm>
                <a:off x="7031369" y="809271"/>
                <a:ext cx="1366971" cy="1104190"/>
              </a:xfrm>
              <a:custGeom>
                <a:avLst/>
                <a:gdLst/>
                <a:ahLst/>
                <a:cxnLst/>
                <a:rect l="l" t="t" r="r" b="b"/>
                <a:pathLst>
                  <a:path w="1366971" h="1104190" extrusionOk="0">
                    <a:moveTo>
                      <a:pt x="12114" y="253743"/>
                    </a:moveTo>
                    <a:lnTo>
                      <a:pt x="46981" y="250795"/>
                    </a:lnTo>
                    <a:lnTo>
                      <a:pt x="119854" y="1104191"/>
                    </a:lnTo>
                    <a:lnTo>
                      <a:pt x="1366971" y="997732"/>
                    </a:lnTo>
                    <a:lnTo>
                      <a:pt x="1294098" y="144337"/>
                    </a:lnTo>
                    <a:lnTo>
                      <a:pt x="1328965" y="141389"/>
                    </a:lnTo>
                    <a:lnTo>
                      <a:pt x="1316915" y="0"/>
                    </a:lnTo>
                    <a:lnTo>
                      <a:pt x="0" y="112419"/>
                    </a:lnTo>
                    <a:lnTo>
                      <a:pt x="12049" y="253807"/>
                    </a:lnTo>
                    <a:close/>
                    <a:moveTo>
                      <a:pt x="63644" y="184010"/>
                    </a:moveTo>
                    <a:cubicBezTo>
                      <a:pt x="62811" y="174204"/>
                      <a:pt x="71849" y="186190"/>
                      <a:pt x="81655" y="185356"/>
                    </a:cubicBezTo>
                    <a:cubicBezTo>
                      <a:pt x="91461" y="184523"/>
                      <a:pt x="98319" y="171128"/>
                      <a:pt x="99152" y="180934"/>
                    </a:cubicBezTo>
                    <a:cubicBezTo>
                      <a:pt x="99985" y="190740"/>
                      <a:pt x="92743" y="199393"/>
                      <a:pt x="82936" y="200226"/>
                    </a:cubicBezTo>
                    <a:cubicBezTo>
                      <a:pt x="73130" y="201059"/>
                      <a:pt x="64478" y="193817"/>
                      <a:pt x="63644" y="184010"/>
                    </a:cubicBezTo>
                    <a:close/>
                    <a:moveTo>
                      <a:pt x="1305891" y="858074"/>
                    </a:moveTo>
                    <a:cubicBezTo>
                      <a:pt x="1297302" y="859164"/>
                      <a:pt x="1284740" y="860702"/>
                      <a:pt x="1268717" y="862753"/>
                    </a:cubicBezTo>
                    <a:cubicBezTo>
                      <a:pt x="1236671" y="866663"/>
                      <a:pt x="1190844" y="872046"/>
                      <a:pt x="1135853" y="877943"/>
                    </a:cubicBezTo>
                    <a:cubicBezTo>
                      <a:pt x="1108357" y="880955"/>
                      <a:pt x="1078554" y="884160"/>
                      <a:pt x="1047021" y="887300"/>
                    </a:cubicBezTo>
                    <a:cubicBezTo>
                      <a:pt x="1015487" y="890505"/>
                      <a:pt x="982222" y="893966"/>
                      <a:pt x="947804" y="897171"/>
                    </a:cubicBezTo>
                    <a:cubicBezTo>
                      <a:pt x="913386" y="900375"/>
                      <a:pt x="877815" y="904029"/>
                      <a:pt x="841667" y="907105"/>
                    </a:cubicBezTo>
                    <a:cubicBezTo>
                      <a:pt x="805519" y="910310"/>
                      <a:pt x="768794" y="913579"/>
                      <a:pt x="732004" y="916783"/>
                    </a:cubicBezTo>
                    <a:cubicBezTo>
                      <a:pt x="695215" y="919796"/>
                      <a:pt x="658490" y="922808"/>
                      <a:pt x="622277" y="925820"/>
                    </a:cubicBezTo>
                    <a:cubicBezTo>
                      <a:pt x="586129" y="928897"/>
                      <a:pt x="550429" y="931332"/>
                      <a:pt x="515947" y="934024"/>
                    </a:cubicBezTo>
                    <a:cubicBezTo>
                      <a:pt x="481466" y="936716"/>
                      <a:pt x="448137" y="938959"/>
                      <a:pt x="416476" y="941138"/>
                    </a:cubicBezTo>
                    <a:cubicBezTo>
                      <a:pt x="384878" y="943382"/>
                      <a:pt x="354946" y="945240"/>
                      <a:pt x="327322" y="946971"/>
                    </a:cubicBezTo>
                    <a:cubicBezTo>
                      <a:pt x="272074" y="950496"/>
                      <a:pt x="226055" y="952932"/>
                      <a:pt x="193753" y="954534"/>
                    </a:cubicBezTo>
                    <a:cubicBezTo>
                      <a:pt x="177602" y="955303"/>
                      <a:pt x="164976" y="955880"/>
                      <a:pt x="156322" y="956264"/>
                    </a:cubicBezTo>
                    <a:cubicBezTo>
                      <a:pt x="147670" y="956649"/>
                      <a:pt x="143056" y="956841"/>
                      <a:pt x="143056" y="956841"/>
                    </a:cubicBezTo>
                    <a:cubicBezTo>
                      <a:pt x="143056" y="956841"/>
                      <a:pt x="147606" y="956264"/>
                      <a:pt x="156195" y="955175"/>
                    </a:cubicBezTo>
                    <a:cubicBezTo>
                      <a:pt x="164783" y="954085"/>
                      <a:pt x="177345" y="952547"/>
                      <a:pt x="193368" y="950496"/>
                    </a:cubicBezTo>
                    <a:cubicBezTo>
                      <a:pt x="225415" y="946586"/>
                      <a:pt x="271241" y="941203"/>
                      <a:pt x="326232" y="935306"/>
                    </a:cubicBezTo>
                    <a:cubicBezTo>
                      <a:pt x="353729" y="932294"/>
                      <a:pt x="383532" y="929089"/>
                      <a:pt x="415065" y="925948"/>
                    </a:cubicBezTo>
                    <a:cubicBezTo>
                      <a:pt x="446599" y="922744"/>
                      <a:pt x="479863" y="919283"/>
                      <a:pt x="514281" y="916078"/>
                    </a:cubicBezTo>
                    <a:cubicBezTo>
                      <a:pt x="548699" y="912874"/>
                      <a:pt x="584270" y="909284"/>
                      <a:pt x="620419" y="906144"/>
                    </a:cubicBezTo>
                    <a:cubicBezTo>
                      <a:pt x="656567" y="902939"/>
                      <a:pt x="693356" y="899670"/>
                      <a:pt x="730081" y="896402"/>
                    </a:cubicBezTo>
                    <a:cubicBezTo>
                      <a:pt x="766870" y="893389"/>
                      <a:pt x="803595" y="890377"/>
                      <a:pt x="839808" y="887365"/>
                    </a:cubicBezTo>
                    <a:cubicBezTo>
                      <a:pt x="875956" y="884288"/>
                      <a:pt x="911657" y="881853"/>
                      <a:pt x="946139" y="879161"/>
                    </a:cubicBezTo>
                    <a:cubicBezTo>
                      <a:pt x="980620" y="876469"/>
                      <a:pt x="1013948" y="874226"/>
                      <a:pt x="1045610" y="872046"/>
                    </a:cubicBezTo>
                    <a:cubicBezTo>
                      <a:pt x="1077208" y="869803"/>
                      <a:pt x="1107140" y="867880"/>
                      <a:pt x="1134763" y="866214"/>
                    </a:cubicBezTo>
                    <a:cubicBezTo>
                      <a:pt x="1190011" y="862689"/>
                      <a:pt x="1236030" y="860253"/>
                      <a:pt x="1268332" y="858651"/>
                    </a:cubicBezTo>
                    <a:cubicBezTo>
                      <a:pt x="1284484" y="857882"/>
                      <a:pt x="1297110" y="857305"/>
                      <a:pt x="1305763" y="856921"/>
                    </a:cubicBezTo>
                    <a:cubicBezTo>
                      <a:pt x="1314415" y="856536"/>
                      <a:pt x="1319030" y="856344"/>
                      <a:pt x="1319030" y="856344"/>
                    </a:cubicBezTo>
                    <a:cubicBezTo>
                      <a:pt x="1319030" y="856344"/>
                      <a:pt x="1314480" y="856921"/>
                      <a:pt x="1305891" y="858010"/>
                    </a:cubicBezTo>
                    <a:close/>
                    <a:moveTo>
                      <a:pt x="1293714" y="715788"/>
                    </a:moveTo>
                    <a:cubicBezTo>
                      <a:pt x="1285125" y="716878"/>
                      <a:pt x="1272563" y="718416"/>
                      <a:pt x="1256539" y="720467"/>
                    </a:cubicBezTo>
                    <a:cubicBezTo>
                      <a:pt x="1224493" y="724377"/>
                      <a:pt x="1178667" y="729760"/>
                      <a:pt x="1123675" y="735657"/>
                    </a:cubicBezTo>
                    <a:cubicBezTo>
                      <a:pt x="1096179" y="738669"/>
                      <a:pt x="1066376" y="741874"/>
                      <a:pt x="1034843" y="745015"/>
                    </a:cubicBezTo>
                    <a:cubicBezTo>
                      <a:pt x="1003309" y="748219"/>
                      <a:pt x="970045" y="751680"/>
                      <a:pt x="935627" y="754885"/>
                    </a:cubicBezTo>
                    <a:cubicBezTo>
                      <a:pt x="901209" y="758089"/>
                      <a:pt x="865638" y="761743"/>
                      <a:pt x="829489" y="764819"/>
                    </a:cubicBezTo>
                    <a:cubicBezTo>
                      <a:pt x="793341" y="768024"/>
                      <a:pt x="756616" y="771293"/>
                      <a:pt x="719827" y="774497"/>
                    </a:cubicBezTo>
                    <a:cubicBezTo>
                      <a:pt x="683037" y="777510"/>
                      <a:pt x="646312" y="780522"/>
                      <a:pt x="610100" y="783534"/>
                    </a:cubicBezTo>
                    <a:cubicBezTo>
                      <a:pt x="573951" y="786611"/>
                      <a:pt x="538252" y="789046"/>
                      <a:pt x="503770" y="791738"/>
                    </a:cubicBezTo>
                    <a:cubicBezTo>
                      <a:pt x="469288" y="794430"/>
                      <a:pt x="435959" y="796673"/>
                      <a:pt x="404298" y="798852"/>
                    </a:cubicBezTo>
                    <a:cubicBezTo>
                      <a:pt x="372700" y="801096"/>
                      <a:pt x="342769" y="802954"/>
                      <a:pt x="315145" y="804685"/>
                    </a:cubicBezTo>
                    <a:cubicBezTo>
                      <a:pt x="259897" y="808210"/>
                      <a:pt x="213878" y="810646"/>
                      <a:pt x="181575" y="812248"/>
                    </a:cubicBezTo>
                    <a:cubicBezTo>
                      <a:pt x="165424" y="813017"/>
                      <a:pt x="152798" y="813594"/>
                      <a:pt x="144145" y="813978"/>
                    </a:cubicBezTo>
                    <a:cubicBezTo>
                      <a:pt x="135492" y="814363"/>
                      <a:pt x="130878" y="814555"/>
                      <a:pt x="130878" y="814555"/>
                    </a:cubicBezTo>
                    <a:cubicBezTo>
                      <a:pt x="130878" y="814555"/>
                      <a:pt x="135428" y="813978"/>
                      <a:pt x="144017" y="812889"/>
                    </a:cubicBezTo>
                    <a:cubicBezTo>
                      <a:pt x="152605" y="811799"/>
                      <a:pt x="165167" y="810261"/>
                      <a:pt x="181190" y="808210"/>
                    </a:cubicBezTo>
                    <a:cubicBezTo>
                      <a:pt x="213237" y="804300"/>
                      <a:pt x="259063" y="798917"/>
                      <a:pt x="314055" y="793020"/>
                    </a:cubicBezTo>
                    <a:cubicBezTo>
                      <a:pt x="341551" y="790008"/>
                      <a:pt x="371354" y="786803"/>
                      <a:pt x="402888" y="783662"/>
                    </a:cubicBezTo>
                    <a:cubicBezTo>
                      <a:pt x="434421" y="780458"/>
                      <a:pt x="467686" y="776997"/>
                      <a:pt x="502103" y="773792"/>
                    </a:cubicBezTo>
                    <a:cubicBezTo>
                      <a:pt x="536521" y="770588"/>
                      <a:pt x="572092" y="766998"/>
                      <a:pt x="608241" y="763858"/>
                    </a:cubicBezTo>
                    <a:cubicBezTo>
                      <a:pt x="644389" y="760653"/>
                      <a:pt x="681178" y="757384"/>
                      <a:pt x="717903" y="754116"/>
                    </a:cubicBezTo>
                    <a:cubicBezTo>
                      <a:pt x="754693" y="751103"/>
                      <a:pt x="791418" y="748091"/>
                      <a:pt x="827630" y="745079"/>
                    </a:cubicBezTo>
                    <a:cubicBezTo>
                      <a:pt x="863779" y="742002"/>
                      <a:pt x="899479" y="739567"/>
                      <a:pt x="933961" y="736875"/>
                    </a:cubicBezTo>
                    <a:cubicBezTo>
                      <a:pt x="968443" y="734183"/>
                      <a:pt x="1001771" y="731940"/>
                      <a:pt x="1033433" y="729760"/>
                    </a:cubicBezTo>
                    <a:cubicBezTo>
                      <a:pt x="1065030" y="727517"/>
                      <a:pt x="1094962" y="725594"/>
                      <a:pt x="1122585" y="723928"/>
                    </a:cubicBezTo>
                    <a:cubicBezTo>
                      <a:pt x="1177833" y="720403"/>
                      <a:pt x="1223852" y="717967"/>
                      <a:pt x="1256155" y="716365"/>
                    </a:cubicBezTo>
                    <a:cubicBezTo>
                      <a:pt x="1272306" y="715596"/>
                      <a:pt x="1284933" y="715019"/>
                      <a:pt x="1293585" y="714635"/>
                    </a:cubicBezTo>
                    <a:cubicBezTo>
                      <a:pt x="1302238" y="714250"/>
                      <a:pt x="1306852" y="714058"/>
                      <a:pt x="1306852" y="714058"/>
                    </a:cubicBezTo>
                    <a:cubicBezTo>
                      <a:pt x="1306852" y="714058"/>
                      <a:pt x="1302302" y="714635"/>
                      <a:pt x="1293714" y="715724"/>
                    </a:cubicBezTo>
                    <a:close/>
                    <a:moveTo>
                      <a:pt x="483388" y="581322"/>
                    </a:moveTo>
                    <a:cubicBezTo>
                      <a:pt x="480248" y="544725"/>
                      <a:pt x="478709" y="507935"/>
                      <a:pt x="479094" y="480247"/>
                    </a:cubicBezTo>
                    <a:cubicBezTo>
                      <a:pt x="479094" y="466403"/>
                      <a:pt x="479607" y="454866"/>
                      <a:pt x="480055" y="446727"/>
                    </a:cubicBezTo>
                    <a:cubicBezTo>
                      <a:pt x="480504" y="438587"/>
                      <a:pt x="480953" y="433972"/>
                      <a:pt x="480953" y="433972"/>
                    </a:cubicBezTo>
                    <a:cubicBezTo>
                      <a:pt x="480953" y="433972"/>
                      <a:pt x="482235" y="438459"/>
                      <a:pt x="484029" y="446406"/>
                    </a:cubicBezTo>
                    <a:cubicBezTo>
                      <a:pt x="485824" y="454354"/>
                      <a:pt x="488259" y="465634"/>
                      <a:pt x="490631" y="479286"/>
                    </a:cubicBezTo>
                    <a:cubicBezTo>
                      <a:pt x="495630" y="506525"/>
                      <a:pt x="500373" y="542994"/>
                      <a:pt x="503513" y="579655"/>
                    </a:cubicBezTo>
                    <a:cubicBezTo>
                      <a:pt x="506590" y="616252"/>
                      <a:pt x="508128" y="653041"/>
                      <a:pt x="507808" y="680729"/>
                    </a:cubicBezTo>
                    <a:cubicBezTo>
                      <a:pt x="507808" y="694574"/>
                      <a:pt x="507295" y="706110"/>
                      <a:pt x="506910" y="714250"/>
                    </a:cubicBezTo>
                    <a:cubicBezTo>
                      <a:pt x="506461" y="722326"/>
                      <a:pt x="506013" y="727004"/>
                      <a:pt x="506013" y="727004"/>
                    </a:cubicBezTo>
                    <a:cubicBezTo>
                      <a:pt x="506013" y="727004"/>
                      <a:pt x="504731" y="722518"/>
                      <a:pt x="502937" y="714570"/>
                    </a:cubicBezTo>
                    <a:cubicBezTo>
                      <a:pt x="501142" y="706687"/>
                      <a:pt x="498706" y="695343"/>
                      <a:pt x="496335" y="681691"/>
                    </a:cubicBezTo>
                    <a:cubicBezTo>
                      <a:pt x="491336" y="654451"/>
                      <a:pt x="486593" y="617983"/>
                      <a:pt x="483452" y="581386"/>
                    </a:cubicBezTo>
                    <a:close/>
                    <a:moveTo>
                      <a:pt x="899799" y="545750"/>
                    </a:moveTo>
                    <a:cubicBezTo>
                      <a:pt x="896658" y="509153"/>
                      <a:pt x="895120" y="472364"/>
                      <a:pt x="895505" y="444676"/>
                    </a:cubicBezTo>
                    <a:cubicBezTo>
                      <a:pt x="895505" y="430832"/>
                      <a:pt x="896018" y="419295"/>
                      <a:pt x="896467" y="411155"/>
                    </a:cubicBezTo>
                    <a:cubicBezTo>
                      <a:pt x="896915" y="403079"/>
                      <a:pt x="897363" y="398401"/>
                      <a:pt x="897363" y="398401"/>
                    </a:cubicBezTo>
                    <a:cubicBezTo>
                      <a:pt x="897363" y="398401"/>
                      <a:pt x="898646" y="402887"/>
                      <a:pt x="900440" y="410835"/>
                    </a:cubicBezTo>
                    <a:cubicBezTo>
                      <a:pt x="902234" y="418718"/>
                      <a:pt x="904670" y="430063"/>
                      <a:pt x="907041" y="443714"/>
                    </a:cubicBezTo>
                    <a:cubicBezTo>
                      <a:pt x="912041" y="470954"/>
                      <a:pt x="916784" y="507423"/>
                      <a:pt x="919924" y="544084"/>
                    </a:cubicBezTo>
                    <a:cubicBezTo>
                      <a:pt x="923000" y="580681"/>
                      <a:pt x="924539" y="617470"/>
                      <a:pt x="924219" y="645158"/>
                    </a:cubicBezTo>
                    <a:cubicBezTo>
                      <a:pt x="924219" y="659002"/>
                      <a:pt x="923706" y="670539"/>
                      <a:pt x="923321" y="678678"/>
                    </a:cubicBezTo>
                    <a:cubicBezTo>
                      <a:pt x="922873" y="686754"/>
                      <a:pt x="922424" y="691433"/>
                      <a:pt x="922424" y="691433"/>
                    </a:cubicBezTo>
                    <a:cubicBezTo>
                      <a:pt x="922424" y="691433"/>
                      <a:pt x="921142" y="686946"/>
                      <a:pt x="919347" y="678999"/>
                    </a:cubicBezTo>
                    <a:cubicBezTo>
                      <a:pt x="917553" y="671116"/>
                      <a:pt x="915117" y="659771"/>
                      <a:pt x="912746" y="646119"/>
                    </a:cubicBezTo>
                    <a:cubicBezTo>
                      <a:pt x="907746" y="618880"/>
                      <a:pt x="903003" y="582411"/>
                      <a:pt x="899863" y="545814"/>
                    </a:cubicBezTo>
                    <a:close/>
                    <a:moveTo>
                      <a:pt x="1260193" y="323348"/>
                    </a:moveTo>
                    <a:cubicBezTo>
                      <a:pt x="1251604" y="324438"/>
                      <a:pt x="1239042" y="325976"/>
                      <a:pt x="1223019" y="328027"/>
                    </a:cubicBezTo>
                    <a:cubicBezTo>
                      <a:pt x="1190973" y="331937"/>
                      <a:pt x="1145146" y="337320"/>
                      <a:pt x="1090155" y="343217"/>
                    </a:cubicBezTo>
                    <a:cubicBezTo>
                      <a:pt x="1062659" y="346229"/>
                      <a:pt x="1032855" y="349434"/>
                      <a:pt x="1001322" y="352574"/>
                    </a:cubicBezTo>
                    <a:cubicBezTo>
                      <a:pt x="969788" y="355779"/>
                      <a:pt x="936525" y="359240"/>
                      <a:pt x="902106" y="362445"/>
                    </a:cubicBezTo>
                    <a:cubicBezTo>
                      <a:pt x="867688" y="365649"/>
                      <a:pt x="832117" y="369303"/>
                      <a:pt x="795969" y="372379"/>
                    </a:cubicBezTo>
                    <a:cubicBezTo>
                      <a:pt x="759820" y="375584"/>
                      <a:pt x="723031" y="378852"/>
                      <a:pt x="686306" y="382057"/>
                    </a:cubicBezTo>
                    <a:cubicBezTo>
                      <a:pt x="649517" y="385069"/>
                      <a:pt x="612792" y="388082"/>
                      <a:pt x="576579" y="391094"/>
                    </a:cubicBezTo>
                    <a:cubicBezTo>
                      <a:pt x="540431" y="394171"/>
                      <a:pt x="504731" y="396606"/>
                      <a:pt x="470250" y="399298"/>
                    </a:cubicBezTo>
                    <a:cubicBezTo>
                      <a:pt x="435768" y="401990"/>
                      <a:pt x="402439" y="404233"/>
                      <a:pt x="370777" y="406412"/>
                    </a:cubicBezTo>
                    <a:cubicBezTo>
                      <a:pt x="339179" y="408656"/>
                      <a:pt x="309248" y="410514"/>
                      <a:pt x="281624" y="412245"/>
                    </a:cubicBezTo>
                    <a:cubicBezTo>
                      <a:pt x="226376" y="415770"/>
                      <a:pt x="180357" y="418205"/>
                      <a:pt x="148055" y="419808"/>
                    </a:cubicBezTo>
                    <a:cubicBezTo>
                      <a:pt x="131903" y="420577"/>
                      <a:pt x="119277" y="421154"/>
                      <a:pt x="110624" y="421538"/>
                    </a:cubicBezTo>
                    <a:cubicBezTo>
                      <a:pt x="101972" y="421923"/>
                      <a:pt x="97357" y="422115"/>
                      <a:pt x="97357" y="422115"/>
                    </a:cubicBezTo>
                    <a:cubicBezTo>
                      <a:pt x="97357" y="422115"/>
                      <a:pt x="101908" y="421538"/>
                      <a:pt x="110497" y="420449"/>
                    </a:cubicBezTo>
                    <a:cubicBezTo>
                      <a:pt x="119085" y="419359"/>
                      <a:pt x="131647" y="417821"/>
                      <a:pt x="147670" y="415770"/>
                    </a:cubicBezTo>
                    <a:cubicBezTo>
                      <a:pt x="179716" y="411924"/>
                      <a:pt x="225543" y="406476"/>
                      <a:pt x="280534" y="400580"/>
                    </a:cubicBezTo>
                    <a:cubicBezTo>
                      <a:pt x="308030" y="397567"/>
                      <a:pt x="337834" y="394363"/>
                      <a:pt x="369367" y="391222"/>
                    </a:cubicBezTo>
                    <a:cubicBezTo>
                      <a:pt x="400901" y="388018"/>
                      <a:pt x="434165" y="384557"/>
                      <a:pt x="468583" y="381352"/>
                    </a:cubicBezTo>
                    <a:cubicBezTo>
                      <a:pt x="503001" y="378147"/>
                      <a:pt x="538572" y="374558"/>
                      <a:pt x="574720" y="371418"/>
                    </a:cubicBezTo>
                    <a:cubicBezTo>
                      <a:pt x="610869" y="368213"/>
                      <a:pt x="647658" y="364944"/>
                      <a:pt x="684383" y="361676"/>
                    </a:cubicBezTo>
                    <a:cubicBezTo>
                      <a:pt x="721172" y="358663"/>
                      <a:pt x="757897" y="355651"/>
                      <a:pt x="794110" y="352638"/>
                    </a:cubicBezTo>
                    <a:cubicBezTo>
                      <a:pt x="830258" y="349562"/>
                      <a:pt x="865958" y="347127"/>
                      <a:pt x="900440" y="344435"/>
                    </a:cubicBezTo>
                    <a:cubicBezTo>
                      <a:pt x="934922" y="341743"/>
                      <a:pt x="968250" y="339499"/>
                      <a:pt x="999912" y="337320"/>
                    </a:cubicBezTo>
                    <a:cubicBezTo>
                      <a:pt x="1031510" y="335077"/>
                      <a:pt x="1061441" y="333154"/>
                      <a:pt x="1089065" y="331488"/>
                    </a:cubicBezTo>
                    <a:cubicBezTo>
                      <a:pt x="1144313" y="327963"/>
                      <a:pt x="1190332" y="325527"/>
                      <a:pt x="1222634" y="323925"/>
                    </a:cubicBezTo>
                    <a:cubicBezTo>
                      <a:pt x="1238786" y="323156"/>
                      <a:pt x="1251412" y="322579"/>
                      <a:pt x="1260065" y="322194"/>
                    </a:cubicBezTo>
                    <a:cubicBezTo>
                      <a:pt x="1268717" y="321810"/>
                      <a:pt x="1273332" y="321618"/>
                      <a:pt x="1273332" y="321618"/>
                    </a:cubicBezTo>
                    <a:cubicBezTo>
                      <a:pt x="1273332" y="321618"/>
                      <a:pt x="1268781" y="322194"/>
                      <a:pt x="1260193" y="323284"/>
                    </a:cubicBezTo>
                    <a:close/>
                    <a:moveTo>
                      <a:pt x="1094321" y="39417"/>
                    </a:moveTo>
                    <a:lnTo>
                      <a:pt x="1265897" y="24804"/>
                    </a:lnTo>
                    <a:lnTo>
                      <a:pt x="1219365" y="130108"/>
                    </a:lnTo>
                    <a:lnTo>
                      <a:pt x="1047790" y="144721"/>
                    </a:lnTo>
                    <a:lnTo>
                      <a:pt x="1094321" y="39417"/>
                    </a:lnTo>
                    <a:close/>
                    <a:moveTo>
                      <a:pt x="858011" y="59606"/>
                    </a:moveTo>
                    <a:lnTo>
                      <a:pt x="1029587" y="44993"/>
                    </a:lnTo>
                    <a:lnTo>
                      <a:pt x="983055" y="150298"/>
                    </a:lnTo>
                    <a:lnTo>
                      <a:pt x="811480" y="164911"/>
                    </a:lnTo>
                    <a:lnTo>
                      <a:pt x="858011" y="59606"/>
                    </a:lnTo>
                    <a:close/>
                    <a:moveTo>
                      <a:pt x="621700" y="79796"/>
                    </a:moveTo>
                    <a:lnTo>
                      <a:pt x="793277" y="65182"/>
                    </a:lnTo>
                    <a:lnTo>
                      <a:pt x="746745" y="170487"/>
                    </a:lnTo>
                    <a:lnTo>
                      <a:pt x="575169" y="185100"/>
                    </a:lnTo>
                    <a:lnTo>
                      <a:pt x="621700" y="79796"/>
                    </a:lnTo>
                    <a:close/>
                    <a:moveTo>
                      <a:pt x="385390" y="99985"/>
                    </a:moveTo>
                    <a:lnTo>
                      <a:pt x="556967" y="85372"/>
                    </a:lnTo>
                    <a:lnTo>
                      <a:pt x="510435" y="190676"/>
                    </a:lnTo>
                    <a:lnTo>
                      <a:pt x="338859" y="205289"/>
                    </a:lnTo>
                    <a:lnTo>
                      <a:pt x="385390" y="99985"/>
                    </a:lnTo>
                    <a:close/>
                    <a:moveTo>
                      <a:pt x="50249" y="170102"/>
                    </a:moveTo>
                    <a:cubicBezTo>
                      <a:pt x="50890" y="166193"/>
                      <a:pt x="52300" y="162027"/>
                      <a:pt x="54800" y="158373"/>
                    </a:cubicBezTo>
                    <a:cubicBezTo>
                      <a:pt x="55505" y="157476"/>
                      <a:pt x="55954" y="156579"/>
                      <a:pt x="56851" y="155617"/>
                    </a:cubicBezTo>
                    <a:cubicBezTo>
                      <a:pt x="57556" y="154848"/>
                      <a:pt x="57940" y="154207"/>
                      <a:pt x="58966" y="153310"/>
                    </a:cubicBezTo>
                    <a:cubicBezTo>
                      <a:pt x="60761" y="151515"/>
                      <a:pt x="62555" y="150105"/>
                      <a:pt x="64606" y="148888"/>
                    </a:cubicBezTo>
                    <a:cubicBezTo>
                      <a:pt x="68644" y="146452"/>
                      <a:pt x="73323" y="144914"/>
                      <a:pt x="78130" y="144465"/>
                    </a:cubicBezTo>
                    <a:cubicBezTo>
                      <a:pt x="82936" y="144081"/>
                      <a:pt x="87808" y="144786"/>
                      <a:pt x="92165" y="146516"/>
                    </a:cubicBezTo>
                    <a:cubicBezTo>
                      <a:pt x="96524" y="148182"/>
                      <a:pt x="100498" y="151131"/>
                      <a:pt x="103318" y="154143"/>
                    </a:cubicBezTo>
                    <a:cubicBezTo>
                      <a:pt x="109663" y="160809"/>
                      <a:pt x="111778" y="169205"/>
                      <a:pt x="111330" y="175935"/>
                    </a:cubicBezTo>
                    <a:cubicBezTo>
                      <a:pt x="111137" y="179332"/>
                      <a:pt x="110433" y="182344"/>
                      <a:pt x="109343" y="184779"/>
                    </a:cubicBezTo>
                    <a:cubicBezTo>
                      <a:pt x="108381" y="187279"/>
                      <a:pt x="107100" y="189202"/>
                      <a:pt x="106010" y="190740"/>
                    </a:cubicBezTo>
                    <a:cubicBezTo>
                      <a:pt x="104856" y="192214"/>
                      <a:pt x="103831" y="193240"/>
                      <a:pt x="103062" y="193881"/>
                    </a:cubicBezTo>
                    <a:cubicBezTo>
                      <a:pt x="102357" y="194522"/>
                      <a:pt x="101972" y="194842"/>
                      <a:pt x="101972" y="194842"/>
                    </a:cubicBezTo>
                    <a:cubicBezTo>
                      <a:pt x="101972" y="194842"/>
                      <a:pt x="102228" y="194393"/>
                      <a:pt x="102613" y="193496"/>
                    </a:cubicBezTo>
                    <a:cubicBezTo>
                      <a:pt x="103126" y="192663"/>
                      <a:pt x="103574" y="191317"/>
                      <a:pt x="104215" y="189715"/>
                    </a:cubicBezTo>
                    <a:cubicBezTo>
                      <a:pt x="104728" y="188048"/>
                      <a:pt x="105305" y="186061"/>
                      <a:pt x="105561" y="183754"/>
                    </a:cubicBezTo>
                    <a:cubicBezTo>
                      <a:pt x="105881" y="181447"/>
                      <a:pt x="105817" y="178819"/>
                      <a:pt x="105497" y="176127"/>
                    </a:cubicBezTo>
                    <a:cubicBezTo>
                      <a:pt x="105112" y="173435"/>
                      <a:pt x="104215" y="170615"/>
                      <a:pt x="102869" y="167859"/>
                    </a:cubicBezTo>
                    <a:cubicBezTo>
                      <a:pt x="101459" y="165167"/>
                      <a:pt x="99472" y="162667"/>
                      <a:pt x="97229" y="160617"/>
                    </a:cubicBezTo>
                    <a:cubicBezTo>
                      <a:pt x="94665" y="158309"/>
                      <a:pt x="91845" y="156835"/>
                      <a:pt x="88705" y="155681"/>
                    </a:cubicBezTo>
                    <a:cubicBezTo>
                      <a:pt x="85565" y="154656"/>
                      <a:pt x="82232" y="154207"/>
                      <a:pt x="78899" y="154464"/>
                    </a:cubicBezTo>
                    <a:cubicBezTo>
                      <a:pt x="75566" y="154720"/>
                      <a:pt x="72361" y="155745"/>
                      <a:pt x="69413" y="157284"/>
                    </a:cubicBezTo>
                    <a:cubicBezTo>
                      <a:pt x="67939" y="158053"/>
                      <a:pt x="66528" y="159078"/>
                      <a:pt x="65439" y="159911"/>
                    </a:cubicBezTo>
                    <a:cubicBezTo>
                      <a:pt x="64926" y="160232"/>
                      <a:pt x="64093" y="161193"/>
                      <a:pt x="63452" y="161770"/>
                    </a:cubicBezTo>
                    <a:cubicBezTo>
                      <a:pt x="63004" y="162155"/>
                      <a:pt x="62427" y="162924"/>
                      <a:pt x="61914" y="163501"/>
                    </a:cubicBezTo>
                    <a:cubicBezTo>
                      <a:pt x="59927" y="166000"/>
                      <a:pt x="58389" y="168820"/>
                      <a:pt x="57492" y="171705"/>
                    </a:cubicBezTo>
                    <a:cubicBezTo>
                      <a:pt x="56594" y="174589"/>
                      <a:pt x="56210" y="177537"/>
                      <a:pt x="56274" y="180293"/>
                    </a:cubicBezTo>
                    <a:cubicBezTo>
                      <a:pt x="56402" y="183049"/>
                      <a:pt x="56723" y="185613"/>
                      <a:pt x="57492" y="187856"/>
                    </a:cubicBezTo>
                    <a:cubicBezTo>
                      <a:pt x="58197" y="190099"/>
                      <a:pt x="59030" y="191958"/>
                      <a:pt x="59863" y="193496"/>
                    </a:cubicBezTo>
                    <a:cubicBezTo>
                      <a:pt x="60761" y="194906"/>
                      <a:pt x="61466" y="196188"/>
                      <a:pt x="62106" y="196893"/>
                    </a:cubicBezTo>
                    <a:cubicBezTo>
                      <a:pt x="62683" y="197662"/>
                      <a:pt x="63004" y="198111"/>
                      <a:pt x="63004" y="198111"/>
                    </a:cubicBezTo>
                    <a:cubicBezTo>
                      <a:pt x="63004" y="198111"/>
                      <a:pt x="62555" y="197854"/>
                      <a:pt x="61721" y="197342"/>
                    </a:cubicBezTo>
                    <a:cubicBezTo>
                      <a:pt x="60888" y="196829"/>
                      <a:pt x="59735" y="195996"/>
                      <a:pt x="58325" y="194714"/>
                    </a:cubicBezTo>
                    <a:cubicBezTo>
                      <a:pt x="57043" y="193432"/>
                      <a:pt x="55376" y="191766"/>
                      <a:pt x="54031" y="189458"/>
                    </a:cubicBezTo>
                    <a:cubicBezTo>
                      <a:pt x="52557" y="187215"/>
                      <a:pt x="51338" y="184395"/>
                      <a:pt x="50569" y="181062"/>
                    </a:cubicBezTo>
                    <a:cubicBezTo>
                      <a:pt x="49800" y="177793"/>
                      <a:pt x="49544" y="174012"/>
                      <a:pt x="50185" y="1700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30"/>
              <p:cNvSpPr/>
              <p:nvPr/>
            </p:nvSpPr>
            <p:spPr>
              <a:xfrm>
                <a:off x="7812404" y="672048"/>
                <a:ext cx="238873" cy="115559"/>
              </a:xfrm>
              <a:custGeom>
                <a:avLst/>
                <a:gdLst/>
                <a:ahLst/>
                <a:cxnLst/>
                <a:rect l="l" t="t" r="r" b="b"/>
                <a:pathLst>
                  <a:path w="238873" h="115559" extrusionOk="0">
                    <a:moveTo>
                      <a:pt x="0" y="22753"/>
                    </a:moveTo>
                    <a:lnTo>
                      <a:pt x="68194" y="115559"/>
                    </a:lnTo>
                    <a:lnTo>
                      <a:pt x="238873"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30"/>
              <p:cNvSpPr/>
              <p:nvPr/>
            </p:nvSpPr>
            <p:spPr>
              <a:xfrm>
                <a:off x="8047496" y="640707"/>
                <a:ext cx="238873" cy="115495"/>
              </a:xfrm>
              <a:custGeom>
                <a:avLst/>
                <a:gdLst/>
                <a:ahLst/>
                <a:cxnLst/>
                <a:rect l="l" t="t" r="r" b="b"/>
                <a:pathLst>
                  <a:path w="238873" h="115495" extrusionOk="0">
                    <a:moveTo>
                      <a:pt x="0" y="22753"/>
                    </a:moveTo>
                    <a:lnTo>
                      <a:pt x="68195" y="115495"/>
                    </a:lnTo>
                    <a:lnTo>
                      <a:pt x="238874"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30"/>
              <p:cNvSpPr/>
              <p:nvPr/>
            </p:nvSpPr>
            <p:spPr>
              <a:xfrm>
                <a:off x="8079286" y="834074"/>
                <a:ext cx="218107" cy="119981"/>
              </a:xfrm>
              <a:custGeom>
                <a:avLst/>
                <a:gdLst/>
                <a:ahLst/>
                <a:cxnLst/>
                <a:rect l="l" t="t" r="r" b="b"/>
                <a:pathLst>
                  <a:path w="218107" h="119981" extrusionOk="0">
                    <a:moveTo>
                      <a:pt x="218108" y="0"/>
                    </a:moveTo>
                    <a:lnTo>
                      <a:pt x="46531" y="14677"/>
                    </a:lnTo>
                    <a:lnTo>
                      <a:pt x="0" y="119982"/>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30"/>
              <p:cNvSpPr/>
              <p:nvPr/>
            </p:nvSpPr>
            <p:spPr>
              <a:xfrm>
                <a:off x="7842976" y="854264"/>
                <a:ext cx="218107" cy="119917"/>
              </a:xfrm>
              <a:custGeom>
                <a:avLst/>
                <a:gdLst/>
                <a:ahLst/>
                <a:cxnLst/>
                <a:rect l="l" t="t" r="r" b="b"/>
                <a:pathLst>
                  <a:path w="218107" h="119917" extrusionOk="0">
                    <a:moveTo>
                      <a:pt x="218108" y="0"/>
                    </a:moveTo>
                    <a:lnTo>
                      <a:pt x="46531" y="14613"/>
                    </a:lnTo>
                    <a:lnTo>
                      <a:pt x="0" y="119918"/>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30"/>
              <p:cNvSpPr/>
              <p:nvPr/>
            </p:nvSpPr>
            <p:spPr>
              <a:xfrm>
                <a:off x="7606666" y="874453"/>
                <a:ext cx="218107" cy="119917"/>
              </a:xfrm>
              <a:custGeom>
                <a:avLst/>
                <a:gdLst/>
                <a:ahLst/>
                <a:cxnLst/>
                <a:rect l="l" t="t" r="r" b="b"/>
                <a:pathLst>
                  <a:path w="218107" h="119917" extrusionOk="0">
                    <a:moveTo>
                      <a:pt x="218108" y="0"/>
                    </a:moveTo>
                    <a:lnTo>
                      <a:pt x="46531" y="14613"/>
                    </a:lnTo>
                    <a:lnTo>
                      <a:pt x="0" y="119918"/>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30"/>
              <p:cNvSpPr/>
              <p:nvPr/>
            </p:nvSpPr>
            <p:spPr>
              <a:xfrm>
                <a:off x="7370356" y="894578"/>
                <a:ext cx="218107" cy="119981"/>
              </a:xfrm>
              <a:custGeom>
                <a:avLst/>
                <a:gdLst/>
                <a:ahLst/>
                <a:cxnLst/>
                <a:rect l="l" t="t" r="r" b="b"/>
                <a:pathLst>
                  <a:path w="218107" h="119981" extrusionOk="0">
                    <a:moveTo>
                      <a:pt x="218108" y="0"/>
                    </a:moveTo>
                    <a:lnTo>
                      <a:pt x="46531" y="14677"/>
                    </a:lnTo>
                    <a:lnTo>
                      <a:pt x="0" y="119982"/>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1" name="Google Shape;201;p30"/>
          <p:cNvGrpSpPr/>
          <p:nvPr/>
        </p:nvGrpSpPr>
        <p:grpSpPr>
          <a:xfrm>
            <a:off x="4708443" y="1412480"/>
            <a:ext cx="1524979" cy="2425319"/>
            <a:chOff x="6480367" y="421831"/>
            <a:chExt cx="957060" cy="1522103"/>
          </a:xfrm>
        </p:grpSpPr>
        <p:sp>
          <p:nvSpPr>
            <p:cNvPr id="202" name="Google Shape;202;p30"/>
            <p:cNvSpPr/>
            <p:nvPr/>
          </p:nvSpPr>
          <p:spPr>
            <a:xfrm>
              <a:off x="6684499" y="1002254"/>
              <a:ext cx="218812" cy="40827"/>
            </a:xfrm>
            <a:custGeom>
              <a:avLst/>
              <a:gdLst/>
              <a:ahLst/>
              <a:cxnLst/>
              <a:rect l="l" t="t" r="r" b="b"/>
              <a:pathLst>
                <a:path w="218812" h="40827" extrusionOk="0">
                  <a:moveTo>
                    <a:pt x="149015" y="9934"/>
                  </a:moveTo>
                  <a:cubicBezTo>
                    <a:pt x="142606" y="11024"/>
                    <a:pt x="135941" y="12113"/>
                    <a:pt x="129211" y="13331"/>
                  </a:cubicBezTo>
                  <a:cubicBezTo>
                    <a:pt x="122481" y="14549"/>
                    <a:pt x="115623" y="15767"/>
                    <a:pt x="108765" y="17049"/>
                  </a:cubicBezTo>
                  <a:cubicBezTo>
                    <a:pt x="101907" y="18395"/>
                    <a:pt x="95113" y="19676"/>
                    <a:pt x="88384" y="20958"/>
                  </a:cubicBezTo>
                  <a:cubicBezTo>
                    <a:pt x="81654" y="22240"/>
                    <a:pt x="75053" y="23650"/>
                    <a:pt x="68707" y="24932"/>
                  </a:cubicBezTo>
                  <a:cubicBezTo>
                    <a:pt x="55953" y="27560"/>
                    <a:pt x="44032" y="30188"/>
                    <a:pt x="33841" y="32495"/>
                  </a:cubicBezTo>
                  <a:cubicBezTo>
                    <a:pt x="13459" y="37110"/>
                    <a:pt x="0" y="40827"/>
                    <a:pt x="0" y="40827"/>
                  </a:cubicBezTo>
                  <a:cubicBezTo>
                    <a:pt x="0" y="40827"/>
                    <a:pt x="13908" y="39417"/>
                    <a:pt x="34546" y="36405"/>
                  </a:cubicBezTo>
                  <a:cubicBezTo>
                    <a:pt x="44865" y="34931"/>
                    <a:pt x="56914" y="33072"/>
                    <a:pt x="69797" y="30893"/>
                  </a:cubicBezTo>
                  <a:cubicBezTo>
                    <a:pt x="76206" y="29803"/>
                    <a:pt x="82872" y="28714"/>
                    <a:pt x="89602" y="27496"/>
                  </a:cubicBezTo>
                  <a:cubicBezTo>
                    <a:pt x="96331" y="26278"/>
                    <a:pt x="103189" y="25060"/>
                    <a:pt x="110047" y="23778"/>
                  </a:cubicBezTo>
                  <a:cubicBezTo>
                    <a:pt x="116905" y="22432"/>
                    <a:pt x="123699" y="21151"/>
                    <a:pt x="130429" y="19869"/>
                  </a:cubicBezTo>
                  <a:cubicBezTo>
                    <a:pt x="137158" y="18587"/>
                    <a:pt x="143760" y="17177"/>
                    <a:pt x="150105" y="15895"/>
                  </a:cubicBezTo>
                  <a:cubicBezTo>
                    <a:pt x="162860" y="13267"/>
                    <a:pt x="174781" y="10639"/>
                    <a:pt x="184972" y="8332"/>
                  </a:cubicBezTo>
                  <a:cubicBezTo>
                    <a:pt x="205353" y="3717"/>
                    <a:pt x="218812" y="0"/>
                    <a:pt x="218812" y="0"/>
                  </a:cubicBezTo>
                  <a:cubicBezTo>
                    <a:pt x="218812" y="0"/>
                    <a:pt x="204905" y="1410"/>
                    <a:pt x="184266" y="4422"/>
                  </a:cubicBezTo>
                  <a:cubicBezTo>
                    <a:pt x="173948" y="5896"/>
                    <a:pt x="161898" y="7755"/>
                    <a:pt x="149015" y="99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30"/>
            <p:cNvSpPr/>
            <p:nvPr/>
          </p:nvSpPr>
          <p:spPr>
            <a:xfrm>
              <a:off x="6656362" y="982513"/>
              <a:ext cx="162090" cy="30187"/>
            </a:xfrm>
            <a:custGeom>
              <a:avLst/>
              <a:gdLst/>
              <a:ahLst/>
              <a:cxnLst/>
              <a:rect l="l" t="t" r="r" b="b"/>
              <a:pathLst>
                <a:path w="162090" h="30187" extrusionOk="0">
                  <a:moveTo>
                    <a:pt x="25445" y="26214"/>
                  </a:moveTo>
                  <a:cubicBezTo>
                    <a:pt x="33072" y="24932"/>
                    <a:pt x="41981" y="23522"/>
                    <a:pt x="51467" y="21792"/>
                  </a:cubicBezTo>
                  <a:cubicBezTo>
                    <a:pt x="60952" y="20061"/>
                    <a:pt x="71079" y="18266"/>
                    <a:pt x="81270" y="16408"/>
                  </a:cubicBezTo>
                  <a:cubicBezTo>
                    <a:pt x="91396" y="14485"/>
                    <a:pt x="101523" y="12498"/>
                    <a:pt x="111009" y="10703"/>
                  </a:cubicBezTo>
                  <a:cubicBezTo>
                    <a:pt x="120494" y="8909"/>
                    <a:pt x="129275" y="6986"/>
                    <a:pt x="136902" y="5448"/>
                  </a:cubicBezTo>
                  <a:cubicBezTo>
                    <a:pt x="144465" y="3910"/>
                    <a:pt x="150746" y="2436"/>
                    <a:pt x="155169" y="1538"/>
                  </a:cubicBezTo>
                  <a:cubicBezTo>
                    <a:pt x="159591" y="513"/>
                    <a:pt x="162091" y="0"/>
                    <a:pt x="162091" y="0"/>
                  </a:cubicBezTo>
                  <a:cubicBezTo>
                    <a:pt x="162091" y="0"/>
                    <a:pt x="159527" y="385"/>
                    <a:pt x="155105" y="1025"/>
                  </a:cubicBezTo>
                  <a:cubicBezTo>
                    <a:pt x="150682" y="1730"/>
                    <a:pt x="144273" y="2628"/>
                    <a:pt x="136646" y="3974"/>
                  </a:cubicBezTo>
                  <a:cubicBezTo>
                    <a:pt x="129019" y="5256"/>
                    <a:pt x="120110" y="6666"/>
                    <a:pt x="110624" y="8396"/>
                  </a:cubicBezTo>
                  <a:cubicBezTo>
                    <a:pt x="101139" y="10127"/>
                    <a:pt x="91012" y="11921"/>
                    <a:pt x="80821" y="13780"/>
                  </a:cubicBezTo>
                  <a:cubicBezTo>
                    <a:pt x="70695" y="15703"/>
                    <a:pt x="60568" y="17690"/>
                    <a:pt x="51082" y="19484"/>
                  </a:cubicBezTo>
                  <a:cubicBezTo>
                    <a:pt x="41596" y="21279"/>
                    <a:pt x="32815" y="23202"/>
                    <a:pt x="25188" y="24740"/>
                  </a:cubicBezTo>
                  <a:cubicBezTo>
                    <a:pt x="17626" y="26278"/>
                    <a:pt x="11345" y="27752"/>
                    <a:pt x="6922" y="28649"/>
                  </a:cubicBezTo>
                  <a:cubicBezTo>
                    <a:pt x="2500" y="29675"/>
                    <a:pt x="0" y="30188"/>
                    <a:pt x="0" y="30188"/>
                  </a:cubicBezTo>
                  <a:cubicBezTo>
                    <a:pt x="0" y="30188"/>
                    <a:pt x="2564" y="29803"/>
                    <a:pt x="6986" y="29162"/>
                  </a:cubicBezTo>
                  <a:cubicBezTo>
                    <a:pt x="11409" y="28457"/>
                    <a:pt x="17818" y="27496"/>
                    <a:pt x="25445" y="26214"/>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30"/>
            <p:cNvSpPr/>
            <p:nvPr/>
          </p:nvSpPr>
          <p:spPr>
            <a:xfrm>
              <a:off x="6943672" y="977340"/>
              <a:ext cx="81864" cy="82918"/>
            </a:xfrm>
            <a:custGeom>
              <a:avLst/>
              <a:gdLst/>
              <a:ahLst/>
              <a:cxnLst/>
              <a:rect l="l" t="t" r="r" b="b"/>
              <a:pathLst>
                <a:path w="81864" h="82918" extrusionOk="0">
                  <a:moveTo>
                    <a:pt x="76866" y="24402"/>
                  </a:moveTo>
                  <a:cubicBezTo>
                    <a:pt x="77635" y="25683"/>
                    <a:pt x="78275" y="26901"/>
                    <a:pt x="78916" y="27991"/>
                  </a:cubicBezTo>
                  <a:cubicBezTo>
                    <a:pt x="79942" y="30234"/>
                    <a:pt x="80839" y="32093"/>
                    <a:pt x="81160" y="33375"/>
                  </a:cubicBezTo>
                  <a:cubicBezTo>
                    <a:pt x="81608" y="34656"/>
                    <a:pt x="81865" y="35361"/>
                    <a:pt x="81865" y="35361"/>
                  </a:cubicBezTo>
                  <a:cubicBezTo>
                    <a:pt x="81865" y="35361"/>
                    <a:pt x="81737" y="34656"/>
                    <a:pt x="81608" y="33310"/>
                  </a:cubicBezTo>
                  <a:cubicBezTo>
                    <a:pt x="81480" y="31900"/>
                    <a:pt x="81032" y="29978"/>
                    <a:pt x="80327" y="27478"/>
                  </a:cubicBezTo>
                  <a:cubicBezTo>
                    <a:pt x="79878" y="26260"/>
                    <a:pt x="79429" y="24914"/>
                    <a:pt x="78789" y="23440"/>
                  </a:cubicBezTo>
                  <a:cubicBezTo>
                    <a:pt x="78083" y="22030"/>
                    <a:pt x="77378" y="20428"/>
                    <a:pt x="76353" y="18954"/>
                  </a:cubicBezTo>
                  <a:cubicBezTo>
                    <a:pt x="74494" y="15749"/>
                    <a:pt x="71738" y="12544"/>
                    <a:pt x="68213" y="9596"/>
                  </a:cubicBezTo>
                  <a:cubicBezTo>
                    <a:pt x="64688" y="6648"/>
                    <a:pt x="60330" y="3956"/>
                    <a:pt x="55266" y="2225"/>
                  </a:cubicBezTo>
                  <a:cubicBezTo>
                    <a:pt x="50203" y="495"/>
                    <a:pt x="44498" y="-402"/>
                    <a:pt x="38474" y="174"/>
                  </a:cubicBezTo>
                  <a:cubicBezTo>
                    <a:pt x="32770" y="687"/>
                    <a:pt x="26617" y="2354"/>
                    <a:pt x="21233" y="5558"/>
                  </a:cubicBezTo>
                  <a:cubicBezTo>
                    <a:pt x="15785" y="8699"/>
                    <a:pt x="10978" y="13057"/>
                    <a:pt x="7325" y="18249"/>
                  </a:cubicBezTo>
                  <a:cubicBezTo>
                    <a:pt x="3800" y="23568"/>
                    <a:pt x="1428" y="29593"/>
                    <a:pt x="467" y="35810"/>
                  </a:cubicBezTo>
                  <a:cubicBezTo>
                    <a:pt x="-46" y="38886"/>
                    <a:pt x="-110" y="41963"/>
                    <a:pt x="147" y="45168"/>
                  </a:cubicBezTo>
                  <a:cubicBezTo>
                    <a:pt x="147" y="46834"/>
                    <a:pt x="531" y="48052"/>
                    <a:pt x="723" y="49462"/>
                  </a:cubicBezTo>
                  <a:cubicBezTo>
                    <a:pt x="916" y="51128"/>
                    <a:pt x="1428" y="52410"/>
                    <a:pt x="1749" y="53884"/>
                  </a:cubicBezTo>
                  <a:cubicBezTo>
                    <a:pt x="3351" y="59588"/>
                    <a:pt x="6235" y="64652"/>
                    <a:pt x="9696" y="68690"/>
                  </a:cubicBezTo>
                  <a:cubicBezTo>
                    <a:pt x="13158" y="72792"/>
                    <a:pt x="17195" y="75932"/>
                    <a:pt x="21233" y="78111"/>
                  </a:cubicBezTo>
                  <a:cubicBezTo>
                    <a:pt x="25271" y="80355"/>
                    <a:pt x="29308" y="81700"/>
                    <a:pt x="32898" y="82277"/>
                  </a:cubicBezTo>
                  <a:cubicBezTo>
                    <a:pt x="34693" y="82726"/>
                    <a:pt x="36423" y="82726"/>
                    <a:pt x="37962" y="82918"/>
                  </a:cubicBezTo>
                  <a:cubicBezTo>
                    <a:pt x="39564" y="82918"/>
                    <a:pt x="40974" y="82918"/>
                    <a:pt x="42255" y="82918"/>
                  </a:cubicBezTo>
                  <a:cubicBezTo>
                    <a:pt x="44883" y="82662"/>
                    <a:pt x="46870" y="82341"/>
                    <a:pt x="48152" y="81957"/>
                  </a:cubicBezTo>
                  <a:cubicBezTo>
                    <a:pt x="49498" y="81636"/>
                    <a:pt x="50203" y="81444"/>
                    <a:pt x="50203" y="81444"/>
                  </a:cubicBezTo>
                  <a:cubicBezTo>
                    <a:pt x="50203" y="81444"/>
                    <a:pt x="49498" y="81444"/>
                    <a:pt x="48088" y="81508"/>
                  </a:cubicBezTo>
                  <a:cubicBezTo>
                    <a:pt x="46742" y="81636"/>
                    <a:pt x="44691" y="81508"/>
                    <a:pt x="42255" y="81316"/>
                  </a:cubicBezTo>
                  <a:cubicBezTo>
                    <a:pt x="41038" y="81124"/>
                    <a:pt x="39627" y="80931"/>
                    <a:pt x="38217" y="80675"/>
                  </a:cubicBezTo>
                  <a:cubicBezTo>
                    <a:pt x="36808" y="80226"/>
                    <a:pt x="35205" y="80034"/>
                    <a:pt x="33603" y="79393"/>
                  </a:cubicBezTo>
                  <a:cubicBezTo>
                    <a:pt x="30334" y="78368"/>
                    <a:pt x="26873" y="76637"/>
                    <a:pt x="23477" y="74330"/>
                  </a:cubicBezTo>
                  <a:cubicBezTo>
                    <a:pt x="20079" y="71958"/>
                    <a:pt x="16875" y="68882"/>
                    <a:pt x="14118" y="65164"/>
                  </a:cubicBezTo>
                  <a:cubicBezTo>
                    <a:pt x="11427" y="61383"/>
                    <a:pt x="9376" y="56897"/>
                    <a:pt x="8158" y="52090"/>
                  </a:cubicBezTo>
                  <a:cubicBezTo>
                    <a:pt x="7966" y="50872"/>
                    <a:pt x="7517" y="49590"/>
                    <a:pt x="7453" y="48500"/>
                  </a:cubicBezTo>
                  <a:cubicBezTo>
                    <a:pt x="7325" y="47154"/>
                    <a:pt x="7004" y="45616"/>
                    <a:pt x="7133" y="44463"/>
                  </a:cubicBezTo>
                  <a:cubicBezTo>
                    <a:pt x="7133" y="43245"/>
                    <a:pt x="7068" y="42091"/>
                    <a:pt x="7261" y="40745"/>
                  </a:cubicBezTo>
                  <a:cubicBezTo>
                    <a:pt x="7389" y="39463"/>
                    <a:pt x="7453" y="38181"/>
                    <a:pt x="7709" y="36900"/>
                  </a:cubicBezTo>
                  <a:cubicBezTo>
                    <a:pt x="8607" y="31772"/>
                    <a:pt x="10594" y="26837"/>
                    <a:pt x="13606" y="22479"/>
                  </a:cubicBezTo>
                  <a:cubicBezTo>
                    <a:pt x="16554" y="18120"/>
                    <a:pt x="20464" y="14467"/>
                    <a:pt x="24886" y="11839"/>
                  </a:cubicBezTo>
                  <a:cubicBezTo>
                    <a:pt x="29373" y="9211"/>
                    <a:pt x="34115" y="7417"/>
                    <a:pt x="39307" y="6776"/>
                  </a:cubicBezTo>
                  <a:cubicBezTo>
                    <a:pt x="44114" y="6199"/>
                    <a:pt x="49049" y="6456"/>
                    <a:pt x="53536" y="7609"/>
                  </a:cubicBezTo>
                  <a:cubicBezTo>
                    <a:pt x="58023" y="8763"/>
                    <a:pt x="62060" y="10686"/>
                    <a:pt x="65457" y="12993"/>
                  </a:cubicBezTo>
                  <a:cubicBezTo>
                    <a:pt x="68854" y="15300"/>
                    <a:pt x="71738" y="17928"/>
                    <a:pt x="73853" y="20556"/>
                  </a:cubicBezTo>
                  <a:cubicBezTo>
                    <a:pt x="75007" y="21838"/>
                    <a:pt x="75776" y="23248"/>
                    <a:pt x="76737" y="244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30"/>
            <p:cNvSpPr/>
            <p:nvPr/>
          </p:nvSpPr>
          <p:spPr>
            <a:xfrm>
              <a:off x="6845628" y="888938"/>
              <a:ext cx="272561" cy="98382"/>
            </a:xfrm>
            <a:custGeom>
              <a:avLst/>
              <a:gdLst/>
              <a:ahLst/>
              <a:cxnLst/>
              <a:rect l="l" t="t" r="r" b="b"/>
              <a:pathLst>
                <a:path w="272561" h="98382" extrusionOk="0">
                  <a:moveTo>
                    <a:pt x="157669" y="71079"/>
                  </a:moveTo>
                  <a:cubicBezTo>
                    <a:pt x="177345" y="67426"/>
                    <a:pt x="196957" y="63836"/>
                    <a:pt x="215352" y="60247"/>
                  </a:cubicBezTo>
                  <a:cubicBezTo>
                    <a:pt x="224517" y="58453"/>
                    <a:pt x="233426" y="56722"/>
                    <a:pt x="241886" y="55120"/>
                  </a:cubicBezTo>
                  <a:cubicBezTo>
                    <a:pt x="246116" y="54287"/>
                    <a:pt x="250219" y="53453"/>
                    <a:pt x="254128" y="52684"/>
                  </a:cubicBezTo>
                  <a:cubicBezTo>
                    <a:pt x="256115" y="52236"/>
                    <a:pt x="258038" y="51979"/>
                    <a:pt x="260089" y="51338"/>
                  </a:cubicBezTo>
                  <a:cubicBezTo>
                    <a:pt x="262140" y="50697"/>
                    <a:pt x="263999" y="49736"/>
                    <a:pt x="265601" y="48454"/>
                  </a:cubicBezTo>
                  <a:cubicBezTo>
                    <a:pt x="268870" y="45955"/>
                    <a:pt x="271113" y="42558"/>
                    <a:pt x="272010" y="38904"/>
                  </a:cubicBezTo>
                  <a:cubicBezTo>
                    <a:pt x="272459" y="37110"/>
                    <a:pt x="272651" y="35315"/>
                    <a:pt x="272523" y="33456"/>
                  </a:cubicBezTo>
                  <a:cubicBezTo>
                    <a:pt x="272459" y="32559"/>
                    <a:pt x="272330" y="31918"/>
                    <a:pt x="272139" y="31021"/>
                  </a:cubicBezTo>
                  <a:cubicBezTo>
                    <a:pt x="272010" y="30252"/>
                    <a:pt x="271818" y="29483"/>
                    <a:pt x="271689" y="28714"/>
                  </a:cubicBezTo>
                  <a:cubicBezTo>
                    <a:pt x="270536" y="22753"/>
                    <a:pt x="269446" y="17561"/>
                    <a:pt x="268613" y="13267"/>
                  </a:cubicBezTo>
                  <a:cubicBezTo>
                    <a:pt x="267780" y="8973"/>
                    <a:pt x="266947" y="5640"/>
                    <a:pt x="266242" y="3397"/>
                  </a:cubicBezTo>
                  <a:cubicBezTo>
                    <a:pt x="265537" y="1154"/>
                    <a:pt x="264960" y="0"/>
                    <a:pt x="264960" y="0"/>
                  </a:cubicBezTo>
                  <a:cubicBezTo>
                    <a:pt x="264960" y="0"/>
                    <a:pt x="264960" y="1282"/>
                    <a:pt x="265024" y="3653"/>
                  </a:cubicBezTo>
                  <a:cubicBezTo>
                    <a:pt x="265152" y="6025"/>
                    <a:pt x="265601" y="9422"/>
                    <a:pt x="266370" y="13716"/>
                  </a:cubicBezTo>
                  <a:cubicBezTo>
                    <a:pt x="267139" y="18010"/>
                    <a:pt x="268036" y="23266"/>
                    <a:pt x="269126" y="29226"/>
                  </a:cubicBezTo>
                  <a:cubicBezTo>
                    <a:pt x="269254" y="29995"/>
                    <a:pt x="269382" y="30765"/>
                    <a:pt x="269511" y="31534"/>
                  </a:cubicBezTo>
                  <a:cubicBezTo>
                    <a:pt x="269639" y="32175"/>
                    <a:pt x="269767" y="33072"/>
                    <a:pt x="269767" y="33777"/>
                  </a:cubicBezTo>
                  <a:cubicBezTo>
                    <a:pt x="269831" y="35123"/>
                    <a:pt x="269639" y="36725"/>
                    <a:pt x="269254" y="38199"/>
                  </a:cubicBezTo>
                  <a:cubicBezTo>
                    <a:pt x="268421" y="41212"/>
                    <a:pt x="266434" y="44032"/>
                    <a:pt x="263742" y="46019"/>
                  </a:cubicBezTo>
                  <a:cubicBezTo>
                    <a:pt x="262396" y="47044"/>
                    <a:pt x="260794" y="47813"/>
                    <a:pt x="259063" y="48326"/>
                  </a:cubicBezTo>
                  <a:cubicBezTo>
                    <a:pt x="257461" y="48775"/>
                    <a:pt x="255410" y="49095"/>
                    <a:pt x="253423" y="49416"/>
                  </a:cubicBezTo>
                  <a:cubicBezTo>
                    <a:pt x="249449" y="50121"/>
                    <a:pt x="245347" y="50826"/>
                    <a:pt x="241117" y="51595"/>
                  </a:cubicBezTo>
                  <a:cubicBezTo>
                    <a:pt x="232657" y="53133"/>
                    <a:pt x="223748" y="54735"/>
                    <a:pt x="214519" y="56338"/>
                  </a:cubicBezTo>
                  <a:cubicBezTo>
                    <a:pt x="196060" y="59670"/>
                    <a:pt x="176448" y="63388"/>
                    <a:pt x="156836" y="67105"/>
                  </a:cubicBezTo>
                  <a:cubicBezTo>
                    <a:pt x="137223" y="70887"/>
                    <a:pt x="117611" y="74732"/>
                    <a:pt x="99216" y="78257"/>
                  </a:cubicBezTo>
                  <a:cubicBezTo>
                    <a:pt x="80821" y="81911"/>
                    <a:pt x="63709" y="85372"/>
                    <a:pt x="48967" y="88256"/>
                  </a:cubicBezTo>
                  <a:cubicBezTo>
                    <a:pt x="34290" y="91268"/>
                    <a:pt x="22048" y="93768"/>
                    <a:pt x="13460" y="95562"/>
                  </a:cubicBezTo>
                  <a:cubicBezTo>
                    <a:pt x="4935" y="97357"/>
                    <a:pt x="0" y="98382"/>
                    <a:pt x="0" y="98382"/>
                  </a:cubicBezTo>
                  <a:cubicBezTo>
                    <a:pt x="0" y="98382"/>
                    <a:pt x="4935" y="97613"/>
                    <a:pt x="13588" y="96203"/>
                  </a:cubicBezTo>
                  <a:cubicBezTo>
                    <a:pt x="22241" y="94729"/>
                    <a:pt x="34546" y="92678"/>
                    <a:pt x="49288" y="90179"/>
                  </a:cubicBezTo>
                  <a:cubicBezTo>
                    <a:pt x="64029" y="87615"/>
                    <a:pt x="81270" y="84602"/>
                    <a:pt x="99729" y="81398"/>
                  </a:cubicBezTo>
                  <a:cubicBezTo>
                    <a:pt x="118188" y="78065"/>
                    <a:pt x="137864" y="74540"/>
                    <a:pt x="157541" y="710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30"/>
            <p:cNvSpPr/>
            <p:nvPr/>
          </p:nvSpPr>
          <p:spPr>
            <a:xfrm>
              <a:off x="6960327" y="993638"/>
              <a:ext cx="55943" cy="55943"/>
            </a:xfrm>
            <a:custGeom>
              <a:avLst/>
              <a:gdLst/>
              <a:ahLst/>
              <a:cxnLst/>
              <a:rect l="l" t="t" r="r" b="b"/>
              <a:pathLst>
                <a:path w="55943" h="55943" extrusionOk="0">
                  <a:moveTo>
                    <a:pt x="22844" y="476"/>
                  </a:moveTo>
                  <a:cubicBezTo>
                    <a:pt x="7654" y="3296"/>
                    <a:pt x="-2344" y="17909"/>
                    <a:pt x="476" y="33099"/>
                  </a:cubicBezTo>
                  <a:cubicBezTo>
                    <a:pt x="3296" y="48289"/>
                    <a:pt x="17909" y="58288"/>
                    <a:pt x="33099" y="55468"/>
                  </a:cubicBezTo>
                  <a:cubicBezTo>
                    <a:pt x="48289" y="52648"/>
                    <a:pt x="58287" y="38034"/>
                    <a:pt x="55467" y="22844"/>
                  </a:cubicBezTo>
                  <a:cubicBezTo>
                    <a:pt x="52647" y="7654"/>
                    <a:pt x="38034" y="-2344"/>
                    <a:pt x="22844" y="476"/>
                  </a:cubicBezTo>
                  <a:close/>
                  <a:moveTo>
                    <a:pt x="31433" y="46302"/>
                  </a:moveTo>
                  <a:cubicBezTo>
                    <a:pt x="21306" y="48161"/>
                    <a:pt x="11564" y="41495"/>
                    <a:pt x="9705" y="31433"/>
                  </a:cubicBezTo>
                  <a:cubicBezTo>
                    <a:pt x="7846" y="21306"/>
                    <a:pt x="14512" y="11564"/>
                    <a:pt x="24574" y="9705"/>
                  </a:cubicBezTo>
                  <a:cubicBezTo>
                    <a:pt x="34701" y="7847"/>
                    <a:pt x="44444" y="14512"/>
                    <a:pt x="46302" y="24575"/>
                  </a:cubicBezTo>
                  <a:cubicBezTo>
                    <a:pt x="48161" y="34702"/>
                    <a:pt x="41495" y="44444"/>
                    <a:pt x="31433" y="463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30"/>
            <p:cNvSpPr/>
            <p:nvPr/>
          </p:nvSpPr>
          <p:spPr>
            <a:xfrm>
              <a:off x="7026408" y="964766"/>
              <a:ext cx="22585" cy="28222"/>
            </a:xfrm>
            <a:custGeom>
              <a:avLst/>
              <a:gdLst/>
              <a:ahLst/>
              <a:cxnLst/>
              <a:rect l="l" t="t" r="r" b="b"/>
              <a:pathLst>
                <a:path w="22585" h="28222" extrusionOk="0">
                  <a:moveTo>
                    <a:pt x="5153" y="8389"/>
                  </a:moveTo>
                  <a:cubicBezTo>
                    <a:pt x="6243" y="6018"/>
                    <a:pt x="8037" y="4159"/>
                    <a:pt x="9896" y="2941"/>
                  </a:cubicBezTo>
                  <a:cubicBezTo>
                    <a:pt x="11755" y="1724"/>
                    <a:pt x="13614" y="1147"/>
                    <a:pt x="14959" y="890"/>
                  </a:cubicBezTo>
                  <a:cubicBezTo>
                    <a:pt x="15664" y="762"/>
                    <a:pt x="16177" y="698"/>
                    <a:pt x="16562" y="634"/>
                  </a:cubicBezTo>
                  <a:cubicBezTo>
                    <a:pt x="16946" y="634"/>
                    <a:pt x="17138" y="634"/>
                    <a:pt x="17138" y="634"/>
                  </a:cubicBezTo>
                  <a:cubicBezTo>
                    <a:pt x="17138" y="634"/>
                    <a:pt x="16369" y="314"/>
                    <a:pt x="14959" y="121"/>
                  </a:cubicBezTo>
                  <a:cubicBezTo>
                    <a:pt x="14254" y="-7"/>
                    <a:pt x="13357" y="-71"/>
                    <a:pt x="12267" y="121"/>
                  </a:cubicBezTo>
                  <a:cubicBezTo>
                    <a:pt x="11242" y="185"/>
                    <a:pt x="10024" y="442"/>
                    <a:pt x="8807" y="890"/>
                  </a:cubicBezTo>
                  <a:cubicBezTo>
                    <a:pt x="6371" y="1788"/>
                    <a:pt x="3679" y="3775"/>
                    <a:pt x="1948" y="6723"/>
                  </a:cubicBezTo>
                  <a:cubicBezTo>
                    <a:pt x="1115" y="8133"/>
                    <a:pt x="346" y="10056"/>
                    <a:pt x="153" y="11658"/>
                  </a:cubicBezTo>
                  <a:cubicBezTo>
                    <a:pt x="-102" y="13453"/>
                    <a:pt x="-38" y="15311"/>
                    <a:pt x="346" y="17170"/>
                  </a:cubicBezTo>
                  <a:cubicBezTo>
                    <a:pt x="1179" y="20823"/>
                    <a:pt x="3422" y="24028"/>
                    <a:pt x="6307" y="25887"/>
                  </a:cubicBezTo>
                  <a:cubicBezTo>
                    <a:pt x="7717" y="26848"/>
                    <a:pt x="9255" y="27489"/>
                    <a:pt x="10793" y="27874"/>
                  </a:cubicBezTo>
                  <a:cubicBezTo>
                    <a:pt x="11626" y="28066"/>
                    <a:pt x="12267" y="28194"/>
                    <a:pt x="12909" y="28194"/>
                  </a:cubicBezTo>
                  <a:cubicBezTo>
                    <a:pt x="13742" y="28258"/>
                    <a:pt x="14318" y="28194"/>
                    <a:pt x="15023" y="28194"/>
                  </a:cubicBezTo>
                  <a:cubicBezTo>
                    <a:pt x="17651" y="28002"/>
                    <a:pt x="19638" y="27040"/>
                    <a:pt x="20856" y="26207"/>
                  </a:cubicBezTo>
                  <a:cubicBezTo>
                    <a:pt x="22073" y="25374"/>
                    <a:pt x="22586" y="24797"/>
                    <a:pt x="22586" y="24797"/>
                  </a:cubicBezTo>
                  <a:cubicBezTo>
                    <a:pt x="22586" y="24797"/>
                    <a:pt x="21817" y="25118"/>
                    <a:pt x="20471" y="25502"/>
                  </a:cubicBezTo>
                  <a:cubicBezTo>
                    <a:pt x="19125" y="25823"/>
                    <a:pt x="17202" y="26143"/>
                    <a:pt x="15023" y="25823"/>
                  </a:cubicBezTo>
                  <a:cubicBezTo>
                    <a:pt x="14511" y="25758"/>
                    <a:pt x="13869" y="25630"/>
                    <a:pt x="13421" y="25502"/>
                  </a:cubicBezTo>
                  <a:cubicBezTo>
                    <a:pt x="12780" y="25310"/>
                    <a:pt x="12140" y="25118"/>
                    <a:pt x="11626" y="24925"/>
                  </a:cubicBezTo>
                  <a:cubicBezTo>
                    <a:pt x="10537" y="24477"/>
                    <a:pt x="9447" y="23772"/>
                    <a:pt x="8422" y="23002"/>
                  </a:cubicBezTo>
                  <a:cubicBezTo>
                    <a:pt x="6435" y="21336"/>
                    <a:pt x="4897" y="18901"/>
                    <a:pt x="4320" y="16273"/>
                  </a:cubicBezTo>
                  <a:cubicBezTo>
                    <a:pt x="4000" y="14927"/>
                    <a:pt x="3935" y="13581"/>
                    <a:pt x="4064" y="12235"/>
                  </a:cubicBezTo>
                  <a:cubicBezTo>
                    <a:pt x="4320" y="10761"/>
                    <a:pt x="4576" y="9671"/>
                    <a:pt x="5153" y="8453"/>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30"/>
            <p:cNvSpPr/>
            <p:nvPr/>
          </p:nvSpPr>
          <p:spPr>
            <a:xfrm>
              <a:off x="6933948" y="721143"/>
              <a:ext cx="128249" cy="48838"/>
            </a:xfrm>
            <a:custGeom>
              <a:avLst/>
              <a:gdLst/>
              <a:ahLst/>
              <a:cxnLst/>
              <a:rect l="l" t="t" r="r" b="b"/>
              <a:pathLst>
                <a:path w="128249" h="48838" extrusionOk="0">
                  <a:moveTo>
                    <a:pt x="107612" y="28778"/>
                  </a:moveTo>
                  <a:lnTo>
                    <a:pt x="41148" y="35251"/>
                  </a:lnTo>
                  <a:lnTo>
                    <a:pt x="128250" y="10896"/>
                  </a:lnTo>
                  <a:cubicBezTo>
                    <a:pt x="100498" y="7691"/>
                    <a:pt x="81013" y="0"/>
                    <a:pt x="81013" y="0"/>
                  </a:cubicBezTo>
                  <a:cubicBezTo>
                    <a:pt x="49929" y="24868"/>
                    <a:pt x="19869" y="40250"/>
                    <a:pt x="0" y="48839"/>
                  </a:cubicBezTo>
                  <a:lnTo>
                    <a:pt x="107612" y="2871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30"/>
            <p:cNvSpPr/>
            <p:nvPr/>
          </p:nvSpPr>
          <p:spPr>
            <a:xfrm>
              <a:off x="6585518" y="1055066"/>
              <a:ext cx="10469" cy="11686"/>
            </a:xfrm>
            <a:custGeom>
              <a:avLst/>
              <a:gdLst/>
              <a:ahLst/>
              <a:cxnLst/>
              <a:rect l="l" t="t" r="r" b="b"/>
              <a:pathLst>
                <a:path w="10469" h="11686" extrusionOk="0">
                  <a:moveTo>
                    <a:pt x="150" y="10383"/>
                  </a:moveTo>
                  <a:cubicBezTo>
                    <a:pt x="1047" y="15126"/>
                    <a:pt x="3803" y="5832"/>
                    <a:pt x="10469" y="0"/>
                  </a:cubicBezTo>
                  <a:cubicBezTo>
                    <a:pt x="2329" y="1538"/>
                    <a:pt x="-747" y="5512"/>
                    <a:pt x="150" y="103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30"/>
            <p:cNvSpPr/>
            <p:nvPr/>
          </p:nvSpPr>
          <p:spPr>
            <a:xfrm>
              <a:off x="6803921" y="757501"/>
              <a:ext cx="288400" cy="201041"/>
            </a:xfrm>
            <a:custGeom>
              <a:avLst/>
              <a:gdLst/>
              <a:ahLst/>
              <a:cxnLst/>
              <a:rect l="l" t="t" r="r" b="b"/>
              <a:pathLst>
                <a:path w="288400" h="201041" extrusionOk="0">
                  <a:moveTo>
                    <a:pt x="34785" y="200401"/>
                  </a:moveTo>
                  <a:lnTo>
                    <a:pt x="9276" y="63819"/>
                  </a:lnTo>
                  <a:cubicBezTo>
                    <a:pt x="8699" y="60743"/>
                    <a:pt x="10750" y="57794"/>
                    <a:pt x="13763" y="57218"/>
                  </a:cubicBezTo>
                  <a:lnTo>
                    <a:pt x="268276" y="9661"/>
                  </a:lnTo>
                  <a:cubicBezTo>
                    <a:pt x="271352" y="9084"/>
                    <a:pt x="274300" y="11135"/>
                    <a:pt x="274877" y="14147"/>
                  </a:cubicBezTo>
                  <a:lnTo>
                    <a:pt x="280068" y="41771"/>
                  </a:lnTo>
                  <a:lnTo>
                    <a:pt x="288400" y="40233"/>
                  </a:lnTo>
                  <a:lnTo>
                    <a:pt x="282376" y="8122"/>
                  </a:lnTo>
                  <a:cubicBezTo>
                    <a:pt x="281350" y="2739"/>
                    <a:pt x="276159" y="-850"/>
                    <a:pt x="270775" y="175"/>
                  </a:cubicBezTo>
                  <a:lnTo>
                    <a:pt x="8122" y="49206"/>
                  </a:lnTo>
                  <a:cubicBezTo>
                    <a:pt x="2739" y="50231"/>
                    <a:pt x="-850" y="55423"/>
                    <a:pt x="175" y="60807"/>
                  </a:cubicBezTo>
                  <a:lnTo>
                    <a:pt x="26389" y="201042"/>
                  </a:lnTo>
                  <a:cubicBezTo>
                    <a:pt x="28504" y="200914"/>
                    <a:pt x="31324" y="200657"/>
                    <a:pt x="34849" y="200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30"/>
            <p:cNvSpPr/>
            <p:nvPr/>
          </p:nvSpPr>
          <p:spPr>
            <a:xfrm>
              <a:off x="6887481" y="1875582"/>
              <a:ext cx="14356" cy="53517"/>
            </a:xfrm>
            <a:custGeom>
              <a:avLst/>
              <a:gdLst/>
              <a:ahLst/>
              <a:cxnLst/>
              <a:rect l="l" t="t" r="r" b="b"/>
              <a:pathLst>
                <a:path w="14356" h="53517" extrusionOk="0">
                  <a:moveTo>
                    <a:pt x="12178" y="35956"/>
                  </a:moveTo>
                  <a:cubicBezTo>
                    <a:pt x="11537" y="32751"/>
                    <a:pt x="10768" y="29419"/>
                    <a:pt x="9871" y="26022"/>
                  </a:cubicBezTo>
                  <a:cubicBezTo>
                    <a:pt x="8973" y="22689"/>
                    <a:pt x="7947" y="19356"/>
                    <a:pt x="6922" y="16280"/>
                  </a:cubicBezTo>
                  <a:cubicBezTo>
                    <a:pt x="5897" y="13203"/>
                    <a:pt x="4807" y="10319"/>
                    <a:pt x="3781" y="7947"/>
                  </a:cubicBezTo>
                  <a:cubicBezTo>
                    <a:pt x="1795" y="3076"/>
                    <a:pt x="0" y="0"/>
                    <a:pt x="0" y="0"/>
                  </a:cubicBezTo>
                  <a:cubicBezTo>
                    <a:pt x="0" y="0"/>
                    <a:pt x="0" y="3589"/>
                    <a:pt x="705" y="8781"/>
                  </a:cubicBezTo>
                  <a:cubicBezTo>
                    <a:pt x="1026" y="11409"/>
                    <a:pt x="1538" y="14357"/>
                    <a:pt x="2179" y="17561"/>
                  </a:cubicBezTo>
                  <a:cubicBezTo>
                    <a:pt x="2820" y="20766"/>
                    <a:pt x="3590" y="24163"/>
                    <a:pt x="4486" y="27496"/>
                  </a:cubicBezTo>
                  <a:cubicBezTo>
                    <a:pt x="5384" y="30829"/>
                    <a:pt x="6409" y="34161"/>
                    <a:pt x="7435" y="37238"/>
                  </a:cubicBezTo>
                  <a:cubicBezTo>
                    <a:pt x="8461" y="40314"/>
                    <a:pt x="9550" y="43198"/>
                    <a:pt x="10575" y="45570"/>
                  </a:cubicBezTo>
                  <a:cubicBezTo>
                    <a:pt x="12562" y="50441"/>
                    <a:pt x="14357" y="53518"/>
                    <a:pt x="14357" y="53518"/>
                  </a:cubicBezTo>
                  <a:cubicBezTo>
                    <a:pt x="14357" y="53518"/>
                    <a:pt x="14357" y="49928"/>
                    <a:pt x="13652" y="44737"/>
                  </a:cubicBezTo>
                  <a:cubicBezTo>
                    <a:pt x="13331" y="42109"/>
                    <a:pt x="12819" y="39161"/>
                    <a:pt x="12178" y="3595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30"/>
            <p:cNvSpPr/>
            <p:nvPr/>
          </p:nvSpPr>
          <p:spPr>
            <a:xfrm>
              <a:off x="6928051" y="1058848"/>
              <a:ext cx="139274" cy="26021"/>
            </a:xfrm>
            <a:custGeom>
              <a:avLst/>
              <a:gdLst/>
              <a:ahLst/>
              <a:cxnLst/>
              <a:rect l="l" t="t" r="r" b="b"/>
              <a:pathLst>
                <a:path w="139274" h="26021" extrusionOk="0">
                  <a:moveTo>
                    <a:pt x="117290" y="2884"/>
                  </a:moveTo>
                  <a:cubicBezTo>
                    <a:pt x="110688" y="3846"/>
                    <a:pt x="103062" y="5063"/>
                    <a:pt x="94858" y="6409"/>
                  </a:cubicBezTo>
                  <a:cubicBezTo>
                    <a:pt x="86654" y="7755"/>
                    <a:pt x="77937" y="9358"/>
                    <a:pt x="69221" y="10960"/>
                  </a:cubicBezTo>
                  <a:cubicBezTo>
                    <a:pt x="60504" y="12626"/>
                    <a:pt x="51852" y="14293"/>
                    <a:pt x="43712" y="15959"/>
                  </a:cubicBezTo>
                  <a:cubicBezTo>
                    <a:pt x="35572" y="17626"/>
                    <a:pt x="28009" y="19292"/>
                    <a:pt x="21536" y="20766"/>
                  </a:cubicBezTo>
                  <a:cubicBezTo>
                    <a:pt x="15062" y="22240"/>
                    <a:pt x="9678" y="23586"/>
                    <a:pt x="5897" y="24483"/>
                  </a:cubicBezTo>
                  <a:cubicBezTo>
                    <a:pt x="2116" y="25381"/>
                    <a:pt x="0" y="26022"/>
                    <a:pt x="0" y="26022"/>
                  </a:cubicBezTo>
                  <a:cubicBezTo>
                    <a:pt x="0" y="26022"/>
                    <a:pt x="2180" y="25765"/>
                    <a:pt x="6089" y="25317"/>
                  </a:cubicBezTo>
                  <a:cubicBezTo>
                    <a:pt x="9935" y="24804"/>
                    <a:pt x="15447" y="24099"/>
                    <a:pt x="21984" y="23137"/>
                  </a:cubicBezTo>
                  <a:cubicBezTo>
                    <a:pt x="28586" y="22176"/>
                    <a:pt x="36213" y="20958"/>
                    <a:pt x="44417" y="19612"/>
                  </a:cubicBezTo>
                  <a:cubicBezTo>
                    <a:pt x="52621" y="18266"/>
                    <a:pt x="61337" y="16664"/>
                    <a:pt x="70054" y="15062"/>
                  </a:cubicBezTo>
                  <a:cubicBezTo>
                    <a:pt x="78770" y="13395"/>
                    <a:pt x="87487" y="11729"/>
                    <a:pt x="95563" y="10063"/>
                  </a:cubicBezTo>
                  <a:cubicBezTo>
                    <a:pt x="103702" y="8396"/>
                    <a:pt x="111266" y="6730"/>
                    <a:pt x="117738" y="5256"/>
                  </a:cubicBezTo>
                  <a:cubicBezTo>
                    <a:pt x="124212" y="3781"/>
                    <a:pt x="129596" y="2436"/>
                    <a:pt x="133377" y="1538"/>
                  </a:cubicBezTo>
                  <a:cubicBezTo>
                    <a:pt x="137159" y="641"/>
                    <a:pt x="139274" y="0"/>
                    <a:pt x="139274" y="0"/>
                  </a:cubicBezTo>
                  <a:cubicBezTo>
                    <a:pt x="139274" y="0"/>
                    <a:pt x="137095" y="256"/>
                    <a:pt x="133185" y="705"/>
                  </a:cubicBezTo>
                  <a:cubicBezTo>
                    <a:pt x="129340" y="1218"/>
                    <a:pt x="123828" y="1859"/>
                    <a:pt x="117290" y="28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30"/>
            <p:cNvSpPr/>
            <p:nvPr/>
          </p:nvSpPr>
          <p:spPr>
            <a:xfrm>
              <a:off x="7116997" y="969438"/>
              <a:ext cx="5511" cy="21791"/>
            </a:xfrm>
            <a:custGeom>
              <a:avLst/>
              <a:gdLst/>
              <a:ahLst/>
              <a:cxnLst/>
              <a:rect l="l" t="t" r="r" b="b"/>
              <a:pathLst>
                <a:path w="5511" h="21791" extrusionOk="0">
                  <a:moveTo>
                    <a:pt x="2820" y="0"/>
                  </a:moveTo>
                  <a:cubicBezTo>
                    <a:pt x="2820" y="0"/>
                    <a:pt x="1922" y="1346"/>
                    <a:pt x="1217" y="3397"/>
                  </a:cubicBezTo>
                  <a:cubicBezTo>
                    <a:pt x="448" y="5448"/>
                    <a:pt x="0" y="8140"/>
                    <a:pt x="0" y="10896"/>
                  </a:cubicBezTo>
                  <a:cubicBezTo>
                    <a:pt x="0" y="13652"/>
                    <a:pt x="384" y="16344"/>
                    <a:pt x="1153" y="18395"/>
                  </a:cubicBezTo>
                  <a:cubicBezTo>
                    <a:pt x="1794" y="20446"/>
                    <a:pt x="2691" y="21792"/>
                    <a:pt x="2691" y="21792"/>
                  </a:cubicBezTo>
                  <a:cubicBezTo>
                    <a:pt x="2691" y="21792"/>
                    <a:pt x="3653" y="20446"/>
                    <a:pt x="4294" y="18395"/>
                  </a:cubicBezTo>
                  <a:cubicBezTo>
                    <a:pt x="5063" y="16344"/>
                    <a:pt x="5512" y="13588"/>
                    <a:pt x="5512" y="10896"/>
                  </a:cubicBezTo>
                  <a:cubicBezTo>
                    <a:pt x="5512" y="8140"/>
                    <a:pt x="5063" y="5448"/>
                    <a:pt x="4358" y="3397"/>
                  </a:cubicBezTo>
                  <a:cubicBezTo>
                    <a:pt x="3717" y="1346"/>
                    <a:pt x="2820" y="0"/>
                    <a:pt x="2820" y="0"/>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30"/>
            <p:cNvSpPr/>
            <p:nvPr/>
          </p:nvSpPr>
          <p:spPr>
            <a:xfrm>
              <a:off x="6910013" y="1063591"/>
              <a:ext cx="167759" cy="43262"/>
            </a:xfrm>
            <a:custGeom>
              <a:avLst/>
              <a:gdLst/>
              <a:ahLst/>
              <a:cxnLst/>
              <a:rect l="l" t="t" r="r" b="b"/>
              <a:pathLst>
                <a:path w="167759" h="43262" extrusionOk="0">
                  <a:moveTo>
                    <a:pt x="221" y="42365"/>
                  </a:moveTo>
                  <a:lnTo>
                    <a:pt x="413" y="43263"/>
                  </a:lnTo>
                  <a:lnTo>
                    <a:pt x="167759" y="0"/>
                  </a:lnTo>
                  <a:lnTo>
                    <a:pt x="10219" y="29419"/>
                  </a:lnTo>
                  <a:cubicBezTo>
                    <a:pt x="2015" y="30957"/>
                    <a:pt x="-869" y="36469"/>
                    <a:pt x="221" y="423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30"/>
            <p:cNvSpPr/>
            <p:nvPr/>
          </p:nvSpPr>
          <p:spPr>
            <a:xfrm>
              <a:off x="7039445" y="973156"/>
              <a:ext cx="65823" cy="5511"/>
            </a:xfrm>
            <a:custGeom>
              <a:avLst/>
              <a:gdLst/>
              <a:ahLst/>
              <a:cxnLst/>
              <a:rect l="l" t="t" r="r" b="b"/>
              <a:pathLst>
                <a:path w="65823" h="5511" extrusionOk="0">
                  <a:moveTo>
                    <a:pt x="45057" y="449"/>
                  </a:moveTo>
                  <a:cubicBezTo>
                    <a:pt x="41212" y="192"/>
                    <a:pt x="37110" y="64"/>
                    <a:pt x="33008" y="0"/>
                  </a:cubicBezTo>
                  <a:cubicBezTo>
                    <a:pt x="28906" y="0"/>
                    <a:pt x="24804" y="0"/>
                    <a:pt x="20894" y="192"/>
                  </a:cubicBezTo>
                  <a:cubicBezTo>
                    <a:pt x="17049" y="320"/>
                    <a:pt x="13460" y="577"/>
                    <a:pt x="10320" y="961"/>
                  </a:cubicBezTo>
                  <a:cubicBezTo>
                    <a:pt x="4166" y="1538"/>
                    <a:pt x="0" y="2436"/>
                    <a:pt x="0" y="2436"/>
                  </a:cubicBezTo>
                  <a:cubicBezTo>
                    <a:pt x="0" y="2436"/>
                    <a:pt x="4102" y="3397"/>
                    <a:pt x="10255" y="4102"/>
                  </a:cubicBezTo>
                  <a:cubicBezTo>
                    <a:pt x="13332" y="4486"/>
                    <a:pt x="16921" y="4807"/>
                    <a:pt x="20766" y="5063"/>
                  </a:cubicBezTo>
                  <a:cubicBezTo>
                    <a:pt x="24612" y="5320"/>
                    <a:pt x="28714" y="5512"/>
                    <a:pt x="32815" y="5512"/>
                  </a:cubicBezTo>
                  <a:cubicBezTo>
                    <a:pt x="36918" y="5512"/>
                    <a:pt x="41020" y="5512"/>
                    <a:pt x="44929" y="5320"/>
                  </a:cubicBezTo>
                  <a:cubicBezTo>
                    <a:pt x="48775" y="5192"/>
                    <a:pt x="52364" y="4935"/>
                    <a:pt x="55505" y="4551"/>
                  </a:cubicBezTo>
                  <a:cubicBezTo>
                    <a:pt x="61657" y="3974"/>
                    <a:pt x="65823" y="3076"/>
                    <a:pt x="65823" y="3076"/>
                  </a:cubicBezTo>
                  <a:cubicBezTo>
                    <a:pt x="65823" y="3076"/>
                    <a:pt x="61721" y="2115"/>
                    <a:pt x="55569" y="1410"/>
                  </a:cubicBezTo>
                  <a:cubicBezTo>
                    <a:pt x="52492" y="1025"/>
                    <a:pt x="48903" y="705"/>
                    <a:pt x="45057" y="449"/>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30"/>
            <p:cNvSpPr/>
            <p:nvPr/>
          </p:nvSpPr>
          <p:spPr>
            <a:xfrm>
              <a:off x="6896326" y="1130183"/>
              <a:ext cx="30956" cy="728093"/>
            </a:xfrm>
            <a:custGeom>
              <a:avLst/>
              <a:gdLst/>
              <a:ahLst/>
              <a:cxnLst/>
              <a:rect l="l" t="t" r="r" b="b"/>
              <a:pathLst>
                <a:path w="30956" h="728093" extrusionOk="0">
                  <a:moveTo>
                    <a:pt x="18266" y="364175"/>
                  </a:moveTo>
                  <a:cubicBezTo>
                    <a:pt x="20061" y="318669"/>
                    <a:pt x="21920" y="273163"/>
                    <a:pt x="23586" y="230478"/>
                  </a:cubicBezTo>
                  <a:cubicBezTo>
                    <a:pt x="25316" y="187792"/>
                    <a:pt x="26470" y="147990"/>
                    <a:pt x="27688" y="113829"/>
                  </a:cubicBezTo>
                  <a:cubicBezTo>
                    <a:pt x="28906" y="79667"/>
                    <a:pt x="29547" y="51210"/>
                    <a:pt x="30187" y="31277"/>
                  </a:cubicBezTo>
                  <a:cubicBezTo>
                    <a:pt x="30701" y="11344"/>
                    <a:pt x="30957" y="0"/>
                    <a:pt x="30957" y="0"/>
                  </a:cubicBezTo>
                  <a:cubicBezTo>
                    <a:pt x="30957" y="0"/>
                    <a:pt x="30252" y="11344"/>
                    <a:pt x="29098" y="31277"/>
                  </a:cubicBezTo>
                  <a:cubicBezTo>
                    <a:pt x="28009" y="51146"/>
                    <a:pt x="26278" y="79603"/>
                    <a:pt x="24547" y="113701"/>
                  </a:cubicBezTo>
                  <a:cubicBezTo>
                    <a:pt x="22881" y="147798"/>
                    <a:pt x="20638" y="187600"/>
                    <a:pt x="18715" y="230285"/>
                  </a:cubicBezTo>
                  <a:cubicBezTo>
                    <a:pt x="16792" y="272971"/>
                    <a:pt x="14742" y="318413"/>
                    <a:pt x="12690" y="363919"/>
                  </a:cubicBezTo>
                  <a:cubicBezTo>
                    <a:pt x="10895" y="409425"/>
                    <a:pt x="9037" y="454931"/>
                    <a:pt x="7371" y="497616"/>
                  </a:cubicBezTo>
                  <a:cubicBezTo>
                    <a:pt x="5640" y="540302"/>
                    <a:pt x="4486" y="580104"/>
                    <a:pt x="3269" y="614265"/>
                  </a:cubicBezTo>
                  <a:cubicBezTo>
                    <a:pt x="2051" y="648427"/>
                    <a:pt x="1410" y="676884"/>
                    <a:pt x="769" y="696817"/>
                  </a:cubicBezTo>
                  <a:cubicBezTo>
                    <a:pt x="257" y="716750"/>
                    <a:pt x="0" y="728094"/>
                    <a:pt x="0" y="728094"/>
                  </a:cubicBezTo>
                  <a:cubicBezTo>
                    <a:pt x="0" y="728094"/>
                    <a:pt x="705" y="716750"/>
                    <a:pt x="1859" y="696817"/>
                  </a:cubicBezTo>
                  <a:cubicBezTo>
                    <a:pt x="2948" y="676948"/>
                    <a:pt x="4679" y="648491"/>
                    <a:pt x="6409" y="614393"/>
                  </a:cubicBezTo>
                  <a:cubicBezTo>
                    <a:pt x="8076" y="580296"/>
                    <a:pt x="10319" y="540494"/>
                    <a:pt x="12242" y="497809"/>
                  </a:cubicBezTo>
                  <a:cubicBezTo>
                    <a:pt x="14164" y="455123"/>
                    <a:pt x="16216" y="409681"/>
                    <a:pt x="18330" y="3641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30"/>
            <p:cNvSpPr/>
            <p:nvPr/>
          </p:nvSpPr>
          <p:spPr>
            <a:xfrm>
              <a:off x="7410286" y="973925"/>
              <a:ext cx="5511" cy="21791"/>
            </a:xfrm>
            <a:custGeom>
              <a:avLst/>
              <a:gdLst/>
              <a:ahLst/>
              <a:cxnLst/>
              <a:rect l="l" t="t" r="r" b="b"/>
              <a:pathLst>
                <a:path w="5511" h="21791" extrusionOk="0">
                  <a:moveTo>
                    <a:pt x="2820" y="0"/>
                  </a:moveTo>
                  <a:cubicBezTo>
                    <a:pt x="2820" y="0"/>
                    <a:pt x="1922" y="1346"/>
                    <a:pt x="1217" y="3397"/>
                  </a:cubicBezTo>
                  <a:cubicBezTo>
                    <a:pt x="448" y="5448"/>
                    <a:pt x="0" y="8140"/>
                    <a:pt x="0" y="10896"/>
                  </a:cubicBezTo>
                  <a:cubicBezTo>
                    <a:pt x="0" y="13652"/>
                    <a:pt x="384" y="16344"/>
                    <a:pt x="1153" y="18395"/>
                  </a:cubicBezTo>
                  <a:cubicBezTo>
                    <a:pt x="1794" y="20446"/>
                    <a:pt x="2691" y="21792"/>
                    <a:pt x="2691" y="21792"/>
                  </a:cubicBezTo>
                  <a:cubicBezTo>
                    <a:pt x="2691" y="21792"/>
                    <a:pt x="3653" y="20446"/>
                    <a:pt x="4294" y="18395"/>
                  </a:cubicBezTo>
                  <a:cubicBezTo>
                    <a:pt x="5063" y="16344"/>
                    <a:pt x="5512" y="13652"/>
                    <a:pt x="5512" y="10896"/>
                  </a:cubicBezTo>
                  <a:cubicBezTo>
                    <a:pt x="5512" y="8140"/>
                    <a:pt x="5063" y="5448"/>
                    <a:pt x="4358" y="3397"/>
                  </a:cubicBezTo>
                  <a:cubicBezTo>
                    <a:pt x="3717" y="1346"/>
                    <a:pt x="2820" y="0"/>
                    <a:pt x="2820" y="0"/>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30"/>
            <p:cNvSpPr/>
            <p:nvPr/>
          </p:nvSpPr>
          <p:spPr>
            <a:xfrm>
              <a:off x="7293508" y="972323"/>
              <a:ext cx="5511" cy="21791"/>
            </a:xfrm>
            <a:custGeom>
              <a:avLst/>
              <a:gdLst/>
              <a:ahLst/>
              <a:cxnLst/>
              <a:rect l="l" t="t" r="r" b="b"/>
              <a:pathLst>
                <a:path w="5511" h="21791" extrusionOk="0">
                  <a:moveTo>
                    <a:pt x="2820" y="0"/>
                  </a:moveTo>
                  <a:cubicBezTo>
                    <a:pt x="2820" y="0"/>
                    <a:pt x="1923" y="1346"/>
                    <a:pt x="1218" y="3397"/>
                  </a:cubicBezTo>
                  <a:cubicBezTo>
                    <a:pt x="449" y="5448"/>
                    <a:pt x="0" y="8204"/>
                    <a:pt x="0" y="10896"/>
                  </a:cubicBezTo>
                  <a:cubicBezTo>
                    <a:pt x="0" y="13652"/>
                    <a:pt x="385" y="16344"/>
                    <a:pt x="1154" y="18395"/>
                  </a:cubicBezTo>
                  <a:cubicBezTo>
                    <a:pt x="1795" y="20446"/>
                    <a:pt x="2692" y="21792"/>
                    <a:pt x="2692" y="21792"/>
                  </a:cubicBezTo>
                  <a:cubicBezTo>
                    <a:pt x="2692" y="21792"/>
                    <a:pt x="3654" y="20446"/>
                    <a:pt x="4294" y="18395"/>
                  </a:cubicBezTo>
                  <a:cubicBezTo>
                    <a:pt x="5064" y="16344"/>
                    <a:pt x="5512" y="13652"/>
                    <a:pt x="5512" y="10896"/>
                  </a:cubicBezTo>
                  <a:cubicBezTo>
                    <a:pt x="5512" y="8140"/>
                    <a:pt x="5064" y="5448"/>
                    <a:pt x="4359" y="3397"/>
                  </a:cubicBezTo>
                  <a:cubicBezTo>
                    <a:pt x="3718" y="1346"/>
                    <a:pt x="2820" y="0"/>
                    <a:pt x="282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30"/>
            <p:cNvSpPr/>
            <p:nvPr/>
          </p:nvSpPr>
          <p:spPr>
            <a:xfrm>
              <a:off x="7139237" y="975655"/>
              <a:ext cx="141388" cy="6986"/>
            </a:xfrm>
            <a:custGeom>
              <a:avLst/>
              <a:gdLst/>
              <a:ahLst/>
              <a:cxnLst/>
              <a:rect l="l" t="t" r="r" b="b"/>
              <a:pathLst>
                <a:path w="141388" h="6986" extrusionOk="0">
                  <a:moveTo>
                    <a:pt x="96652" y="833"/>
                  </a:moveTo>
                  <a:cubicBezTo>
                    <a:pt x="92485" y="705"/>
                    <a:pt x="88256" y="449"/>
                    <a:pt x="83897" y="385"/>
                  </a:cubicBezTo>
                  <a:cubicBezTo>
                    <a:pt x="79539" y="256"/>
                    <a:pt x="75117" y="192"/>
                    <a:pt x="70695" y="64"/>
                  </a:cubicBezTo>
                  <a:cubicBezTo>
                    <a:pt x="66272" y="64"/>
                    <a:pt x="61850" y="64"/>
                    <a:pt x="57491" y="0"/>
                  </a:cubicBezTo>
                  <a:cubicBezTo>
                    <a:pt x="53133" y="0"/>
                    <a:pt x="48839" y="64"/>
                    <a:pt x="44737" y="128"/>
                  </a:cubicBezTo>
                  <a:cubicBezTo>
                    <a:pt x="36468" y="256"/>
                    <a:pt x="28713" y="513"/>
                    <a:pt x="22112" y="897"/>
                  </a:cubicBezTo>
                  <a:cubicBezTo>
                    <a:pt x="8845" y="1538"/>
                    <a:pt x="0" y="2564"/>
                    <a:pt x="0" y="2564"/>
                  </a:cubicBezTo>
                  <a:cubicBezTo>
                    <a:pt x="0" y="2564"/>
                    <a:pt x="8845" y="3846"/>
                    <a:pt x="22048" y="4807"/>
                  </a:cubicBezTo>
                  <a:cubicBezTo>
                    <a:pt x="28649" y="5320"/>
                    <a:pt x="36404" y="5832"/>
                    <a:pt x="44672" y="6153"/>
                  </a:cubicBezTo>
                  <a:cubicBezTo>
                    <a:pt x="48839" y="6281"/>
                    <a:pt x="53069" y="6537"/>
                    <a:pt x="57427" y="6602"/>
                  </a:cubicBezTo>
                  <a:cubicBezTo>
                    <a:pt x="61786" y="6730"/>
                    <a:pt x="66208" y="6794"/>
                    <a:pt x="70630" y="6922"/>
                  </a:cubicBezTo>
                  <a:cubicBezTo>
                    <a:pt x="75052" y="6922"/>
                    <a:pt x="79475" y="6922"/>
                    <a:pt x="83833" y="6986"/>
                  </a:cubicBezTo>
                  <a:cubicBezTo>
                    <a:pt x="88192" y="6986"/>
                    <a:pt x="92485" y="6922"/>
                    <a:pt x="96587" y="6858"/>
                  </a:cubicBezTo>
                  <a:cubicBezTo>
                    <a:pt x="104856" y="6730"/>
                    <a:pt x="112611" y="6473"/>
                    <a:pt x="119277" y="6089"/>
                  </a:cubicBezTo>
                  <a:cubicBezTo>
                    <a:pt x="132543" y="5448"/>
                    <a:pt x="141388" y="4422"/>
                    <a:pt x="141388" y="4422"/>
                  </a:cubicBezTo>
                  <a:cubicBezTo>
                    <a:pt x="141388" y="4422"/>
                    <a:pt x="132543" y="3141"/>
                    <a:pt x="119341" y="2115"/>
                  </a:cubicBezTo>
                  <a:cubicBezTo>
                    <a:pt x="112739" y="1602"/>
                    <a:pt x="104984" y="1090"/>
                    <a:pt x="96716" y="7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30"/>
            <p:cNvSpPr/>
            <p:nvPr/>
          </p:nvSpPr>
          <p:spPr>
            <a:xfrm>
              <a:off x="7145198" y="1861802"/>
              <a:ext cx="32879" cy="47236"/>
            </a:xfrm>
            <a:custGeom>
              <a:avLst/>
              <a:gdLst/>
              <a:ahLst/>
              <a:cxnLst/>
              <a:rect l="l" t="t" r="r" b="b"/>
              <a:pathLst>
                <a:path w="32879" h="47236" extrusionOk="0">
                  <a:moveTo>
                    <a:pt x="18715" y="22048"/>
                  </a:moveTo>
                  <a:cubicBezTo>
                    <a:pt x="16665" y="19100"/>
                    <a:pt x="14485" y="16215"/>
                    <a:pt x="12370" y="13588"/>
                  </a:cubicBezTo>
                  <a:cubicBezTo>
                    <a:pt x="10255" y="10960"/>
                    <a:pt x="8268" y="8524"/>
                    <a:pt x="6409" y="6473"/>
                  </a:cubicBezTo>
                  <a:cubicBezTo>
                    <a:pt x="2756" y="2435"/>
                    <a:pt x="0" y="0"/>
                    <a:pt x="0" y="0"/>
                  </a:cubicBezTo>
                  <a:cubicBezTo>
                    <a:pt x="0" y="0"/>
                    <a:pt x="1282" y="3461"/>
                    <a:pt x="3846" y="8268"/>
                  </a:cubicBezTo>
                  <a:cubicBezTo>
                    <a:pt x="5128" y="10703"/>
                    <a:pt x="6666" y="13459"/>
                    <a:pt x="8397" y="16344"/>
                  </a:cubicBezTo>
                  <a:cubicBezTo>
                    <a:pt x="10127" y="19228"/>
                    <a:pt x="12114" y="22240"/>
                    <a:pt x="14165" y="25188"/>
                  </a:cubicBezTo>
                  <a:cubicBezTo>
                    <a:pt x="16216" y="28137"/>
                    <a:pt x="18395" y="31021"/>
                    <a:pt x="20510" y="33649"/>
                  </a:cubicBezTo>
                  <a:cubicBezTo>
                    <a:pt x="22625" y="36277"/>
                    <a:pt x="24612" y="38712"/>
                    <a:pt x="26470" y="40763"/>
                  </a:cubicBezTo>
                  <a:cubicBezTo>
                    <a:pt x="30124" y="44801"/>
                    <a:pt x="32880" y="47236"/>
                    <a:pt x="32880" y="47236"/>
                  </a:cubicBezTo>
                  <a:cubicBezTo>
                    <a:pt x="32880" y="47236"/>
                    <a:pt x="31598" y="43775"/>
                    <a:pt x="29034" y="38968"/>
                  </a:cubicBezTo>
                  <a:cubicBezTo>
                    <a:pt x="27753" y="36533"/>
                    <a:pt x="26215" y="33777"/>
                    <a:pt x="24484" y="30893"/>
                  </a:cubicBezTo>
                  <a:cubicBezTo>
                    <a:pt x="22753" y="28009"/>
                    <a:pt x="20766" y="24996"/>
                    <a:pt x="18715" y="220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30"/>
            <p:cNvSpPr/>
            <p:nvPr/>
          </p:nvSpPr>
          <p:spPr>
            <a:xfrm>
              <a:off x="7391635" y="1790980"/>
              <a:ext cx="35058" cy="46659"/>
            </a:xfrm>
            <a:custGeom>
              <a:avLst/>
              <a:gdLst/>
              <a:ahLst/>
              <a:cxnLst/>
              <a:rect l="l" t="t" r="r" b="b"/>
              <a:pathLst>
                <a:path w="35058" h="46659" extrusionOk="0">
                  <a:moveTo>
                    <a:pt x="9229" y="16151"/>
                  </a:moveTo>
                  <a:cubicBezTo>
                    <a:pt x="11088" y="19036"/>
                    <a:pt x="13203" y="21984"/>
                    <a:pt x="15382" y="24932"/>
                  </a:cubicBezTo>
                  <a:cubicBezTo>
                    <a:pt x="17561" y="27816"/>
                    <a:pt x="19869" y="30700"/>
                    <a:pt x="22048" y="33328"/>
                  </a:cubicBezTo>
                  <a:cubicBezTo>
                    <a:pt x="24227" y="35956"/>
                    <a:pt x="26406" y="38328"/>
                    <a:pt x="28329" y="40314"/>
                  </a:cubicBezTo>
                  <a:cubicBezTo>
                    <a:pt x="32111" y="44288"/>
                    <a:pt x="35059" y="46660"/>
                    <a:pt x="35059" y="46660"/>
                  </a:cubicBezTo>
                  <a:cubicBezTo>
                    <a:pt x="35059" y="46660"/>
                    <a:pt x="33585" y="43199"/>
                    <a:pt x="30828" y="38392"/>
                  </a:cubicBezTo>
                  <a:cubicBezTo>
                    <a:pt x="29483" y="36020"/>
                    <a:pt x="27816" y="33264"/>
                    <a:pt x="25893" y="30444"/>
                  </a:cubicBezTo>
                  <a:cubicBezTo>
                    <a:pt x="24035" y="27560"/>
                    <a:pt x="21919" y="24612"/>
                    <a:pt x="19740" y="21663"/>
                  </a:cubicBezTo>
                  <a:cubicBezTo>
                    <a:pt x="17561" y="18715"/>
                    <a:pt x="15254" y="15895"/>
                    <a:pt x="13011" y="13331"/>
                  </a:cubicBezTo>
                  <a:cubicBezTo>
                    <a:pt x="10831" y="10704"/>
                    <a:pt x="8652" y="8332"/>
                    <a:pt x="6729" y="6345"/>
                  </a:cubicBezTo>
                  <a:cubicBezTo>
                    <a:pt x="2948" y="2371"/>
                    <a:pt x="0" y="0"/>
                    <a:pt x="0" y="0"/>
                  </a:cubicBezTo>
                  <a:cubicBezTo>
                    <a:pt x="0" y="0"/>
                    <a:pt x="1474" y="3461"/>
                    <a:pt x="4230" y="8204"/>
                  </a:cubicBezTo>
                  <a:cubicBezTo>
                    <a:pt x="5576" y="10575"/>
                    <a:pt x="7243" y="13331"/>
                    <a:pt x="9165" y="161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30"/>
            <p:cNvSpPr/>
            <p:nvPr/>
          </p:nvSpPr>
          <p:spPr>
            <a:xfrm>
              <a:off x="6949074" y="1121338"/>
              <a:ext cx="201379" cy="714634"/>
            </a:xfrm>
            <a:custGeom>
              <a:avLst/>
              <a:gdLst/>
              <a:ahLst/>
              <a:cxnLst/>
              <a:rect l="l" t="t" r="r" b="b"/>
              <a:pathLst>
                <a:path w="201379" h="714634" extrusionOk="0">
                  <a:moveTo>
                    <a:pt x="201380" y="714635"/>
                  </a:moveTo>
                  <a:cubicBezTo>
                    <a:pt x="201380" y="714635"/>
                    <a:pt x="198432" y="703418"/>
                    <a:pt x="193240" y="683806"/>
                  </a:cubicBezTo>
                  <a:cubicBezTo>
                    <a:pt x="187921" y="664194"/>
                    <a:pt x="180614" y="636121"/>
                    <a:pt x="171384" y="602600"/>
                  </a:cubicBezTo>
                  <a:cubicBezTo>
                    <a:pt x="162155" y="569016"/>
                    <a:pt x="151644" y="529791"/>
                    <a:pt x="139915" y="487938"/>
                  </a:cubicBezTo>
                  <a:cubicBezTo>
                    <a:pt x="128250" y="446022"/>
                    <a:pt x="115752" y="401349"/>
                    <a:pt x="103318" y="356612"/>
                  </a:cubicBezTo>
                  <a:cubicBezTo>
                    <a:pt x="90627" y="312004"/>
                    <a:pt x="77937" y="267331"/>
                    <a:pt x="66016" y="225478"/>
                  </a:cubicBezTo>
                  <a:cubicBezTo>
                    <a:pt x="54095" y="183626"/>
                    <a:pt x="42622" y="144657"/>
                    <a:pt x="32944" y="111265"/>
                  </a:cubicBezTo>
                  <a:cubicBezTo>
                    <a:pt x="23266" y="77809"/>
                    <a:pt x="14870" y="50056"/>
                    <a:pt x="9166" y="30572"/>
                  </a:cubicBezTo>
                  <a:cubicBezTo>
                    <a:pt x="3333" y="11152"/>
                    <a:pt x="0" y="0"/>
                    <a:pt x="0" y="0"/>
                  </a:cubicBezTo>
                  <a:cubicBezTo>
                    <a:pt x="0" y="0"/>
                    <a:pt x="2949" y="11216"/>
                    <a:pt x="8140" y="30829"/>
                  </a:cubicBezTo>
                  <a:cubicBezTo>
                    <a:pt x="13459" y="50441"/>
                    <a:pt x="20766" y="78514"/>
                    <a:pt x="29996" y="112034"/>
                  </a:cubicBezTo>
                  <a:cubicBezTo>
                    <a:pt x="39225" y="145619"/>
                    <a:pt x="49736" y="184844"/>
                    <a:pt x="61465" y="226696"/>
                  </a:cubicBezTo>
                  <a:cubicBezTo>
                    <a:pt x="73130" y="268613"/>
                    <a:pt x="85628" y="313286"/>
                    <a:pt x="98062" y="358022"/>
                  </a:cubicBezTo>
                  <a:cubicBezTo>
                    <a:pt x="110753" y="402631"/>
                    <a:pt x="123443" y="447304"/>
                    <a:pt x="135364" y="489156"/>
                  </a:cubicBezTo>
                  <a:cubicBezTo>
                    <a:pt x="147221" y="531009"/>
                    <a:pt x="158758" y="569977"/>
                    <a:pt x="168436" y="603369"/>
                  </a:cubicBezTo>
                  <a:cubicBezTo>
                    <a:pt x="178114" y="636826"/>
                    <a:pt x="186510" y="664578"/>
                    <a:pt x="192214" y="684062"/>
                  </a:cubicBezTo>
                  <a:cubicBezTo>
                    <a:pt x="198047" y="703482"/>
                    <a:pt x="201380" y="714635"/>
                    <a:pt x="201380" y="7146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30"/>
            <p:cNvSpPr/>
            <p:nvPr/>
          </p:nvSpPr>
          <p:spPr>
            <a:xfrm>
              <a:off x="7070017" y="1118262"/>
              <a:ext cx="316746" cy="646055"/>
            </a:xfrm>
            <a:custGeom>
              <a:avLst/>
              <a:gdLst/>
              <a:ahLst/>
              <a:cxnLst/>
              <a:rect l="l" t="t" r="r" b="b"/>
              <a:pathLst>
                <a:path w="316746" h="646055" extrusionOk="0">
                  <a:moveTo>
                    <a:pt x="0" y="0"/>
                  </a:moveTo>
                  <a:cubicBezTo>
                    <a:pt x="0" y="0"/>
                    <a:pt x="4807" y="10191"/>
                    <a:pt x="13139" y="28009"/>
                  </a:cubicBezTo>
                  <a:cubicBezTo>
                    <a:pt x="21599" y="45762"/>
                    <a:pt x="33456" y="71271"/>
                    <a:pt x="48134" y="101651"/>
                  </a:cubicBezTo>
                  <a:cubicBezTo>
                    <a:pt x="62747" y="132031"/>
                    <a:pt x="79668" y="167603"/>
                    <a:pt x="98126" y="205481"/>
                  </a:cubicBezTo>
                  <a:cubicBezTo>
                    <a:pt x="116585" y="243360"/>
                    <a:pt x="136261" y="283803"/>
                    <a:pt x="155938" y="324245"/>
                  </a:cubicBezTo>
                  <a:cubicBezTo>
                    <a:pt x="175871" y="364560"/>
                    <a:pt x="195740" y="404874"/>
                    <a:pt x="214391" y="442689"/>
                  </a:cubicBezTo>
                  <a:cubicBezTo>
                    <a:pt x="233041" y="480504"/>
                    <a:pt x="250795" y="515626"/>
                    <a:pt x="265857" y="545814"/>
                  </a:cubicBezTo>
                  <a:cubicBezTo>
                    <a:pt x="280919" y="576002"/>
                    <a:pt x="293802" y="600998"/>
                    <a:pt x="302646" y="618559"/>
                  </a:cubicBezTo>
                  <a:cubicBezTo>
                    <a:pt x="311619" y="636057"/>
                    <a:pt x="316747" y="646055"/>
                    <a:pt x="316747" y="646055"/>
                  </a:cubicBezTo>
                  <a:cubicBezTo>
                    <a:pt x="316747" y="646055"/>
                    <a:pt x="312004" y="635864"/>
                    <a:pt x="303608" y="618047"/>
                  </a:cubicBezTo>
                  <a:cubicBezTo>
                    <a:pt x="295148" y="600293"/>
                    <a:pt x="283291" y="574784"/>
                    <a:pt x="268613" y="544404"/>
                  </a:cubicBezTo>
                  <a:cubicBezTo>
                    <a:pt x="254000" y="514024"/>
                    <a:pt x="237143" y="478453"/>
                    <a:pt x="218620" y="440574"/>
                  </a:cubicBezTo>
                  <a:cubicBezTo>
                    <a:pt x="200162" y="402695"/>
                    <a:pt x="180486" y="362252"/>
                    <a:pt x="160809" y="321810"/>
                  </a:cubicBezTo>
                  <a:cubicBezTo>
                    <a:pt x="140876" y="281496"/>
                    <a:pt x="121007" y="241181"/>
                    <a:pt x="102356" y="203366"/>
                  </a:cubicBezTo>
                  <a:cubicBezTo>
                    <a:pt x="83706" y="165552"/>
                    <a:pt x="65952" y="130429"/>
                    <a:pt x="50890" y="100241"/>
                  </a:cubicBezTo>
                  <a:cubicBezTo>
                    <a:pt x="35828" y="70053"/>
                    <a:pt x="22946" y="45057"/>
                    <a:pt x="14101" y="27496"/>
                  </a:cubicBezTo>
                  <a:cubicBezTo>
                    <a:pt x="5128" y="9998"/>
                    <a:pt x="0" y="0"/>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30"/>
            <p:cNvSpPr/>
            <p:nvPr/>
          </p:nvSpPr>
          <p:spPr>
            <a:xfrm>
              <a:off x="6922604" y="1085062"/>
              <a:ext cx="160103" cy="29931"/>
            </a:xfrm>
            <a:custGeom>
              <a:avLst/>
              <a:gdLst/>
              <a:ahLst/>
              <a:cxnLst/>
              <a:rect l="l" t="t" r="r" b="b"/>
              <a:pathLst>
                <a:path w="160103" h="29931" extrusionOk="0">
                  <a:moveTo>
                    <a:pt x="109022" y="7050"/>
                  </a:moveTo>
                  <a:cubicBezTo>
                    <a:pt x="104343" y="7883"/>
                    <a:pt x="99472" y="8589"/>
                    <a:pt x="94537" y="9550"/>
                  </a:cubicBezTo>
                  <a:cubicBezTo>
                    <a:pt x="89602" y="10447"/>
                    <a:pt x="84603" y="11344"/>
                    <a:pt x="79604" y="12242"/>
                  </a:cubicBezTo>
                  <a:cubicBezTo>
                    <a:pt x="74604" y="13203"/>
                    <a:pt x="69605" y="14165"/>
                    <a:pt x="64670" y="15126"/>
                  </a:cubicBezTo>
                  <a:cubicBezTo>
                    <a:pt x="59735" y="16087"/>
                    <a:pt x="54928" y="17113"/>
                    <a:pt x="50249" y="18074"/>
                  </a:cubicBezTo>
                  <a:cubicBezTo>
                    <a:pt x="40891" y="19997"/>
                    <a:pt x="32175" y="21920"/>
                    <a:pt x="24740" y="23714"/>
                  </a:cubicBezTo>
                  <a:cubicBezTo>
                    <a:pt x="9871" y="27175"/>
                    <a:pt x="0" y="29931"/>
                    <a:pt x="0" y="29931"/>
                  </a:cubicBezTo>
                  <a:cubicBezTo>
                    <a:pt x="0" y="29931"/>
                    <a:pt x="10191" y="28970"/>
                    <a:pt x="25317" y="26791"/>
                  </a:cubicBezTo>
                  <a:cubicBezTo>
                    <a:pt x="32880" y="25765"/>
                    <a:pt x="41660" y="24419"/>
                    <a:pt x="51082" y="22817"/>
                  </a:cubicBezTo>
                  <a:cubicBezTo>
                    <a:pt x="55761" y="21984"/>
                    <a:pt x="60632" y="21279"/>
                    <a:pt x="65567" y="20382"/>
                  </a:cubicBezTo>
                  <a:cubicBezTo>
                    <a:pt x="70502" y="19484"/>
                    <a:pt x="75501" y="18587"/>
                    <a:pt x="80501" y="17690"/>
                  </a:cubicBezTo>
                  <a:cubicBezTo>
                    <a:pt x="85500" y="16728"/>
                    <a:pt x="90499" y="15767"/>
                    <a:pt x="95434" y="14806"/>
                  </a:cubicBezTo>
                  <a:cubicBezTo>
                    <a:pt x="100370" y="13908"/>
                    <a:pt x="105176" y="12819"/>
                    <a:pt x="109855" y="11857"/>
                  </a:cubicBezTo>
                  <a:cubicBezTo>
                    <a:pt x="119212" y="9934"/>
                    <a:pt x="127866" y="8012"/>
                    <a:pt x="135364" y="6217"/>
                  </a:cubicBezTo>
                  <a:cubicBezTo>
                    <a:pt x="150234" y="2756"/>
                    <a:pt x="160104" y="0"/>
                    <a:pt x="160104" y="0"/>
                  </a:cubicBezTo>
                  <a:cubicBezTo>
                    <a:pt x="160104" y="0"/>
                    <a:pt x="149913" y="961"/>
                    <a:pt x="134787" y="3141"/>
                  </a:cubicBezTo>
                  <a:cubicBezTo>
                    <a:pt x="127224" y="4166"/>
                    <a:pt x="118379" y="5512"/>
                    <a:pt x="109022" y="71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30"/>
            <p:cNvSpPr/>
            <p:nvPr/>
          </p:nvSpPr>
          <p:spPr>
            <a:xfrm>
              <a:off x="7105028" y="542602"/>
              <a:ext cx="69636" cy="63045"/>
            </a:xfrm>
            <a:custGeom>
              <a:avLst/>
              <a:gdLst/>
              <a:ahLst/>
              <a:cxnLst/>
              <a:rect l="l" t="t" r="r" b="b"/>
              <a:pathLst>
                <a:path w="69636" h="63045" extrusionOk="0">
                  <a:moveTo>
                    <a:pt x="6137" y="53688"/>
                  </a:moveTo>
                  <a:cubicBezTo>
                    <a:pt x="6970" y="54970"/>
                    <a:pt x="7996" y="55995"/>
                    <a:pt x="8829" y="56957"/>
                  </a:cubicBezTo>
                  <a:cubicBezTo>
                    <a:pt x="9726" y="57854"/>
                    <a:pt x="10623" y="58687"/>
                    <a:pt x="11456" y="59392"/>
                  </a:cubicBezTo>
                  <a:cubicBezTo>
                    <a:pt x="13187" y="60738"/>
                    <a:pt x="14532" y="61636"/>
                    <a:pt x="15558" y="62212"/>
                  </a:cubicBezTo>
                  <a:cubicBezTo>
                    <a:pt x="16520" y="62789"/>
                    <a:pt x="17032" y="63046"/>
                    <a:pt x="17032" y="63046"/>
                  </a:cubicBezTo>
                  <a:cubicBezTo>
                    <a:pt x="17032" y="63046"/>
                    <a:pt x="16584" y="62597"/>
                    <a:pt x="15815" y="61828"/>
                  </a:cubicBezTo>
                  <a:cubicBezTo>
                    <a:pt x="14982" y="61059"/>
                    <a:pt x="13956" y="59777"/>
                    <a:pt x="12610" y="58239"/>
                  </a:cubicBezTo>
                  <a:cubicBezTo>
                    <a:pt x="12034" y="57405"/>
                    <a:pt x="11392" y="56508"/>
                    <a:pt x="10687" y="55483"/>
                  </a:cubicBezTo>
                  <a:cubicBezTo>
                    <a:pt x="10110" y="54393"/>
                    <a:pt x="9341" y="53368"/>
                    <a:pt x="8829" y="52022"/>
                  </a:cubicBezTo>
                  <a:cubicBezTo>
                    <a:pt x="7611" y="49522"/>
                    <a:pt x="6713" y="46510"/>
                    <a:pt x="6137" y="43305"/>
                  </a:cubicBezTo>
                  <a:cubicBezTo>
                    <a:pt x="5624" y="40036"/>
                    <a:pt x="5624" y="36447"/>
                    <a:pt x="6265" y="32794"/>
                  </a:cubicBezTo>
                  <a:cubicBezTo>
                    <a:pt x="6906" y="29141"/>
                    <a:pt x="8316" y="25487"/>
                    <a:pt x="10431" y="22090"/>
                  </a:cubicBezTo>
                  <a:cubicBezTo>
                    <a:pt x="11008" y="21321"/>
                    <a:pt x="11520" y="20296"/>
                    <a:pt x="12097" y="19719"/>
                  </a:cubicBezTo>
                  <a:cubicBezTo>
                    <a:pt x="12803" y="18886"/>
                    <a:pt x="13572" y="17796"/>
                    <a:pt x="14212" y="17219"/>
                  </a:cubicBezTo>
                  <a:cubicBezTo>
                    <a:pt x="14917" y="16578"/>
                    <a:pt x="15494" y="15873"/>
                    <a:pt x="16327" y="15232"/>
                  </a:cubicBezTo>
                  <a:cubicBezTo>
                    <a:pt x="17096" y="14591"/>
                    <a:pt x="17865" y="13886"/>
                    <a:pt x="18763" y="13374"/>
                  </a:cubicBezTo>
                  <a:cubicBezTo>
                    <a:pt x="22096" y="11002"/>
                    <a:pt x="26070" y="9400"/>
                    <a:pt x="30107" y="8631"/>
                  </a:cubicBezTo>
                  <a:cubicBezTo>
                    <a:pt x="34209" y="7862"/>
                    <a:pt x="38440" y="7990"/>
                    <a:pt x="42413" y="8951"/>
                  </a:cubicBezTo>
                  <a:cubicBezTo>
                    <a:pt x="46387" y="9977"/>
                    <a:pt x="50104" y="11579"/>
                    <a:pt x="53373" y="14143"/>
                  </a:cubicBezTo>
                  <a:cubicBezTo>
                    <a:pt x="56385" y="16450"/>
                    <a:pt x="59077" y="19398"/>
                    <a:pt x="61000" y="22539"/>
                  </a:cubicBezTo>
                  <a:cubicBezTo>
                    <a:pt x="62923" y="25744"/>
                    <a:pt x="64204" y="29076"/>
                    <a:pt x="64910" y="32345"/>
                  </a:cubicBezTo>
                  <a:cubicBezTo>
                    <a:pt x="65551" y="35614"/>
                    <a:pt x="65807" y="38690"/>
                    <a:pt x="65551" y="41446"/>
                  </a:cubicBezTo>
                  <a:cubicBezTo>
                    <a:pt x="65551" y="42856"/>
                    <a:pt x="65166" y="44074"/>
                    <a:pt x="65038" y="45292"/>
                  </a:cubicBezTo>
                  <a:cubicBezTo>
                    <a:pt x="64782" y="46510"/>
                    <a:pt x="64525" y="47535"/>
                    <a:pt x="64269" y="48561"/>
                  </a:cubicBezTo>
                  <a:cubicBezTo>
                    <a:pt x="63564" y="50483"/>
                    <a:pt x="63115" y="52086"/>
                    <a:pt x="62602" y="53047"/>
                  </a:cubicBezTo>
                  <a:cubicBezTo>
                    <a:pt x="62154" y="54073"/>
                    <a:pt x="61897" y="54649"/>
                    <a:pt x="61897" y="54649"/>
                  </a:cubicBezTo>
                  <a:cubicBezTo>
                    <a:pt x="61897" y="54649"/>
                    <a:pt x="62282" y="54201"/>
                    <a:pt x="62987" y="53303"/>
                  </a:cubicBezTo>
                  <a:cubicBezTo>
                    <a:pt x="63756" y="52470"/>
                    <a:pt x="64718" y="51060"/>
                    <a:pt x="65807" y="49202"/>
                  </a:cubicBezTo>
                  <a:cubicBezTo>
                    <a:pt x="66256" y="48240"/>
                    <a:pt x="66832" y="47151"/>
                    <a:pt x="67345" y="45997"/>
                  </a:cubicBezTo>
                  <a:cubicBezTo>
                    <a:pt x="67794" y="44779"/>
                    <a:pt x="68371" y="43433"/>
                    <a:pt x="68627" y="41959"/>
                  </a:cubicBezTo>
                  <a:cubicBezTo>
                    <a:pt x="69460" y="39011"/>
                    <a:pt x="69845" y="35486"/>
                    <a:pt x="69525" y="31704"/>
                  </a:cubicBezTo>
                  <a:cubicBezTo>
                    <a:pt x="69076" y="24077"/>
                    <a:pt x="65551" y="14976"/>
                    <a:pt x="57731" y="8374"/>
                  </a:cubicBezTo>
                  <a:cubicBezTo>
                    <a:pt x="54142" y="5298"/>
                    <a:pt x="49399" y="2542"/>
                    <a:pt x="44336" y="1260"/>
                  </a:cubicBezTo>
                  <a:cubicBezTo>
                    <a:pt x="39273" y="-86"/>
                    <a:pt x="33760" y="-406"/>
                    <a:pt x="28505" y="555"/>
                  </a:cubicBezTo>
                  <a:cubicBezTo>
                    <a:pt x="23250" y="1581"/>
                    <a:pt x="18250" y="3824"/>
                    <a:pt x="14020" y="6964"/>
                  </a:cubicBezTo>
                  <a:cubicBezTo>
                    <a:pt x="11841" y="8503"/>
                    <a:pt x="10046" y="10297"/>
                    <a:pt x="8252" y="12412"/>
                  </a:cubicBezTo>
                  <a:cubicBezTo>
                    <a:pt x="7290" y="13502"/>
                    <a:pt x="6842" y="14335"/>
                    <a:pt x="6073" y="15296"/>
                  </a:cubicBezTo>
                  <a:cubicBezTo>
                    <a:pt x="5175" y="16450"/>
                    <a:pt x="4727" y="17476"/>
                    <a:pt x="4085" y="18565"/>
                  </a:cubicBezTo>
                  <a:cubicBezTo>
                    <a:pt x="1714" y="22924"/>
                    <a:pt x="432" y="27666"/>
                    <a:pt x="112" y="32089"/>
                  </a:cubicBezTo>
                  <a:cubicBezTo>
                    <a:pt x="-273" y="36575"/>
                    <a:pt x="368" y="40805"/>
                    <a:pt x="1522" y="44459"/>
                  </a:cubicBezTo>
                  <a:cubicBezTo>
                    <a:pt x="2611" y="48112"/>
                    <a:pt x="4278" y="51253"/>
                    <a:pt x="6073" y="536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30"/>
            <p:cNvSpPr/>
            <p:nvPr/>
          </p:nvSpPr>
          <p:spPr>
            <a:xfrm>
              <a:off x="6825904" y="594774"/>
              <a:ext cx="69636" cy="63045"/>
            </a:xfrm>
            <a:custGeom>
              <a:avLst/>
              <a:gdLst/>
              <a:ahLst/>
              <a:cxnLst/>
              <a:rect l="l" t="t" r="r" b="b"/>
              <a:pathLst>
                <a:path w="69636" h="63045" extrusionOk="0">
                  <a:moveTo>
                    <a:pt x="12610" y="58239"/>
                  </a:moveTo>
                  <a:cubicBezTo>
                    <a:pt x="12033" y="57405"/>
                    <a:pt x="11392" y="56508"/>
                    <a:pt x="10687" y="55483"/>
                  </a:cubicBezTo>
                  <a:cubicBezTo>
                    <a:pt x="10110" y="54393"/>
                    <a:pt x="9341" y="53368"/>
                    <a:pt x="8828" y="52022"/>
                  </a:cubicBezTo>
                  <a:cubicBezTo>
                    <a:pt x="7610" y="49522"/>
                    <a:pt x="6713" y="46510"/>
                    <a:pt x="6137" y="43305"/>
                  </a:cubicBezTo>
                  <a:cubicBezTo>
                    <a:pt x="5624" y="40036"/>
                    <a:pt x="5624" y="36447"/>
                    <a:pt x="6264" y="32794"/>
                  </a:cubicBezTo>
                  <a:cubicBezTo>
                    <a:pt x="6906" y="29140"/>
                    <a:pt x="8379" y="25487"/>
                    <a:pt x="10431" y="22090"/>
                  </a:cubicBezTo>
                  <a:cubicBezTo>
                    <a:pt x="11007" y="21321"/>
                    <a:pt x="11521" y="20296"/>
                    <a:pt x="12097" y="19719"/>
                  </a:cubicBezTo>
                  <a:cubicBezTo>
                    <a:pt x="12802" y="18886"/>
                    <a:pt x="13571" y="17796"/>
                    <a:pt x="14212" y="17219"/>
                  </a:cubicBezTo>
                  <a:cubicBezTo>
                    <a:pt x="14917" y="16578"/>
                    <a:pt x="15494" y="15873"/>
                    <a:pt x="16327" y="15232"/>
                  </a:cubicBezTo>
                  <a:cubicBezTo>
                    <a:pt x="17097" y="14591"/>
                    <a:pt x="17866" y="13886"/>
                    <a:pt x="18763" y="13374"/>
                  </a:cubicBezTo>
                  <a:cubicBezTo>
                    <a:pt x="22095" y="11002"/>
                    <a:pt x="26069" y="9400"/>
                    <a:pt x="30107" y="8631"/>
                  </a:cubicBezTo>
                  <a:cubicBezTo>
                    <a:pt x="34209" y="7862"/>
                    <a:pt x="38439" y="7990"/>
                    <a:pt x="42413" y="8951"/>
                  </a:cubicBezTo>
                  <a:cubicBezTo>
                    <a:pt x="46387" y="9977"/>
                    <a:pt x="50104" y="11579"/>
                    <a:pt x="53373" y="14143"/>
                  </a:cubicBezTo>
                  <a:cubicBezTo>
                    <a:pt x="56385" y="16450"/>
                    <a:pt x="59077" y="19398"/>
                    <a:pt x="61000" y="22539"/>
                  </a:cubicBezTo>
                  <a:cubicBezTo>
                    <a:pt x="62922" y="25744"/>
                    <a:pt x="64205" y="29076"/>
                    <a:pt x="64910" y="32345"/>
                  </a:cubicBezTo>
                  <a:cubicBezTo>
                    <a:pt x="65550" y="35614"/>
                    <a:pt x="65807" y="38690"/>
                    <a:pt x="65550" y="41446"/>
                  </a:cubicBezTo>
                  <a:cubicBezTo>
                    <a:pt x="65550" y="42856"/>
                    <a:pt x="65166" y="44074"/>
                    <a:pt x="65038" y="45292"/>
                  </a:cubicBezTo>
                  <a:cubicBezTo>
                    <a:pt x="64781" y="46510"/>
                    <a:pt x="64525" y="47535"/>
                    <a:pt x="64269" y="48561"/>
                  </a:cubicBezTo>
                  <a:cubicBezTo>
                    <a:pt x="63564" y="50483"/>
                    <a:pt x="63115" y="52086"/>
                    <a:pt x="62602" y="53047"/>
                  </a:cubicBezTo>
                  <a:cubicBezTo>
                    <a:pt x="62153" y="54073"/>
                    <a:pt x="61897" y="54649"/>
                    <a:pt x="61897" y="54649"/>
                  </a:cubicBezTo>
                  <a:cubicBezTo>
                    <a:pt x="61897" y="54649"/>
                    <a:pt x="62282" y="54201"/>
                    <a:pt x="62986" y="53303"/>
                  </a:cubicBezTo>
                  <a:cubicBezTo>
                    <a:pt x="63756" y="52470"/>
                    <a:pt x="64717" y="51060"/>
                    <a:pt x="65807" y="49202"/>
                  </a:cubicBezTo>
                  <a:cubicBezTo>
                    <a:pt x="66255" y="48240"/>
                    <a:pt x="66833" y="47151"/>
                    <a:pt x="67345" y="45997"/>
                  </a:cubicBezTo>
                  <a:cubicBezTo>
                    <a:pt x="67793" y="44779"/>
                    <a:pt x="68371" y="43433"/>
                    <a:pt x="68627" y="41959"/>
                  </a:cubicBezTo>
                  <a:cubicBezTo>
                    <a:pt x="69460" y="39011"/>
                    <a:pt x="69845" y="35486"/>
                    <a:pt x="69524" y="31704"/>
                  </a:cubicBezTo>
                  <a:cubicBezTo>
                    <a:pt x="69076" y="24077"/>
                    <a:pt x="65550" y="14976"/>
                    <a:pt x="57731" y="8374"/>
                  </a:cubicBezTo>
                  <a:cubicBezTo>
                    <a:pt x="54142" y="5298"/>
                    <a:pt x="49399" y="2542"/>
                    <a:pt x="44336" y="1260"/>
                  </a:cubicBezTo>
                  <a:cubicBezTo>
                    <a:pt x="39272" y="-86"/>
                    <a:pt x="33761" y="-406"/>
                    <a:pt x="28504" y="555"/>
                  </a:cubicBezTo>
                  <a:cubicBezTo>
                    <a:pt x="23249" y="1581"/>
                    <a:pt x="18250" y="3824"/>
                    <a:pt x="14019" y="6964"/>
                  </a:cubicBezTo>
                  <a:cubicBezTo>
                    <a:pt x="11841" y="8503"/>
                    <a:pt x="10046" y="10297"/>
                    <a:pt x="8252" y="12412"/>
                  </a:cubicBezTo>
                  <a:cubicBezTo>
                    <a:pt x="7290" y="13502"/>
                    <a:pt x="6841" y="14335"/>
                    <a:pt x="6072" y="15296"/>
                  </a:cubicBezTo>
                  <a:cubicBezTo>
                    <a:pt x="5175" y="16450"/>
                    <a:pt x="4726" y="17476"/>
                    <a:pt x="4086" y="18565"/>
                  </a:cubicBezTo>
                  <a:cubicBezTo>
                    <a:pt x="1714" y="22924"/>
                    <a:pt x="432" y="27666"/>
                    <a:pt x="112" y="32089"/>
                  </a:cubicBezTo>
                  <a:cubicBezTo>
                    <a:pt x="-273" y="36575"/>
                    <a:pt x="368" y="40805"/>
                    <a:pt x="1522" y="44459"/>
                  </a:cubicBezTo>
                  <a:cubicBezTo>
                    <a:pt x="2611" y="48112"/>
                    <a:pt x="4278" y="51253"/>
                    <a:pt x="6072" y="53688"/>
                  </a:cubicBezTo>
                  <a:cubicBezTo>
                    <a:pt x="6906" y="54970"/>
                    <a:pt x="7931" y="55995"/>
                    <a:pt x="8764" y="56957"/>
                  </a:cubicBezTo>
                  <a:cubicBezTo>
                    <a:pt x="9662" y="57854"/>
                    <a:pt x="10559" y="58687"/>
                    <a:pt x="11392" y="59392"/>
                  </a:cubicBezTo>
                  <a:cubicBezTo>
                    <a:pt x="13123" y="60738"/>
                    <a:pt x="14469" y="61636"/>
                    <a:pt x="15494" y="62212"/>
                  </a:cubicBezTo>
                  <a:cubicBezTo>
                    <a:pt x="16455" y="62789"/>
                    <a:pt x="16968" y="63046"/>
                    <a:pt x="16968" y="63046"/>
                  </a:cubicBezTo>
                  <a:cubicBezTo>
                    <a:pt x="16968" y="63046"/>
                    <a:pt x="16519" y="62597"/>
                    <a:pt x="15750" y="61828"/>
                  </a:cubicBezTo>
                  <a:cubicBezTo>
                    <a:pt x="14917" y="61059"/>
                    <a:pt x="13892" y="59777"/>
                    <a:pt x="12545" y="58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30"/>
            <p:cNvSpPr/>
            <p:nvPr/>
          </p:nvSpPr>
          <p:spPr>
            <a:xfrm>
              <a:off x="7116441" y="474578"/>
              <a:ext cx="10982" cy="48325"/>
            </a:xfrm>
            <a:custGeom>
              <a:avLst/>
              <a:gdLst/>
              <a:ahLst/>
              <a:cxnLst/>
              <a:rect l="l" t="t" r="r" b="b"/>
              <a:pathLst>
                <a:path w="10982" h="48325" extrusionOk="0">
                  <a:moveTo>
                    <a:pt x="6197" y="41212"/>
                  </a:moveTo>
                  <a:cubicBezTo>
                    <a:pt x="7157" y="43391"/>
                    <a:pt x="8055" y="45185"/>
                    <a:pt x="8760" y="46403"/>
                  </a:cubicBezTo>
                  <a:cubicBezTo>
                    <a:pt x="9465" y="47621"/>
                    <a:pt x="9978" y="48326"/>
                    <a:pt x="9978" y="48326"/>
                  </a:cubicBezTo>
                  <a:cubicBezTo>
                    <a:pt x="9978" y="48326"/>
                    <a:pt x="10170" y="47493"/>
                    <a:pt x="10426" y="46083"/>
                  </a:cubicBezTo>
                  <a:cubicBezTo>
                    <a:pt x="10619" y="44673"/>
                    <a:pt x="10875" y="42686"/>
                    <a:pt x="10939" y="40314"/>
                  </a:cubicBezTo>
                  <a:cubicBezTo>
                    <a:pt x="11131" y="35571"/>
                    <a:pt x="10683" y="29419"/>
                    <a:pt x="9529" y="23394"/>
                  </a:cubicBezTo>
                  <a:cubicBezTo>
                    <a:pt x="8375" y="17369"/>
                    <a:pt x="6581" y="11473"/>
                    <a:pt x="4722" y="7114"/>
                  </a:cubicBezTo>
                  <a:cubicBezTo>
                    <a:pt x="3761" y="4935"/>
                    <a:pt x="2864" y="3141"/>
                    <a:pt x="2159" y="1923"/>
                  </a:cubicBezTo>
                  <a:cubicBezTo>
                    <a:pt x="1453" y="705"/>
                    <a:pt x="940" y="0"/>
                    <a:pt x="940" y="0"/>
                  </a:cubicBezTo>
                  <a:cubicBezTo>
                    <a:pt x="940" y="0"/>
                    <a:pt x="748" y="833"/>
                    <a:pt x="556" y="2243"/>
                  </a:cubicBezTo>
                  <a:cubicBezTo>
                    <a:pt x="364" y="3653"/>
                    <a:pt x="107" y="5640"/>
                    <a:pt x="43" y="8012"/>
                  </a:cubicBezTo>
                  <a:cubicBezTo>
                    <a:pt x="-149" y="12754"/>
                    <a:pt x="300" y="18907"/>
                    <a:pt x="1453" y="24932"/>
                  </a:cubicBezTo>
                  <a:cubicBezTo>
                    <a:pt x="2607" y="30957"/>
                    <a:pt x="4402" y="36853"/>
                    <a:pt x="6260" y="412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30"/>
            <p:cNvSpPr/>
            <p:nvPr/>
          </p:nvSpPr>
          <p:spPr>
            <a:xfrm>
              <a:off x="7145668" y="630964"/>
              <a:ext cx="11045" cy="48325"/>
            </a:xfrm>
            <a:custGeom>
              <a:avLst/>
              <a:gdLst/>
              <a:ahLst/>
              <a:cxnLst/>
              <a:rect l="l" t="t" r="r" b="b"/>
              <a:pathLst>
                <a:path w="11045" h="48325" extrusionOk="0">
                  <a:moveTo>
                    <a:pt x="4722" y="7114"/>
                  </a:moveTo>
                  <a:cubicBezTo>
                    <a:pt x="3760" y="4935"/>
                    <a:pt x="2863" y="3141"/>
                    <a:pt x="2158" y="1923"/>
                  </a:cubicBezTo>
                  <a:cubicBezTo>
                    <a:pt x="1453" y="705"/>
                    <a:pt x="941" y="0"/>
                    <a:pt x="941" y="0"/>
                  </a:cubicBezTo>
                  <a:cubicBezTo>
                    <a:pt x="941" y="0"/>
                    <a:pt x="748" y="833"/>
                    <a:pt x="556" y="2243"/>
                  </a:cubicBezTo>
                  <a:cubicBezTo>
                    <a:pt x="363" y="3653"/>
                    <a:pt x="107" y="5640"/>
                    <a:pt x="43" y="8012"/>
                  </a:cubicBezTo>
                  <a:cubicBezTo>
                    <a:pt x="-149" y="12754"/>
                    <a:pt x="299" y="18907"/>
                    <a:pt x="1453" y="24932"/>
                  </a:cubicBezTo>
                  <a:cubicBezTo>
                    <a:pt x="2607" y="30957"/>
                    <a:pt x="4401" y="36853"/>
                    <a:pt x="6260" y="41212"/>
                  </a:cubicBezTo>
                  <a:cubicBezTo>
                    <a:pt x="7222" y="43391"/>
                    <a:pt x="8119" y="45185"/>
                    <a:pt x="8824" y="46403"/>
                  </a:cubicBezTo>
                  <a:cubicBezTo>
                    <a:pt x="9529" y="47621"/>
                    <a:pt x="10041" y="48326"/>
                    <a:pt x="10041" y="48326"/>
                  </a:cubicBezTo>
                  <a:cubicBezTo>
                    <a:pt x="10041" y="48326"/>
                    <a:pt x="10234" y="47493"/>
                    <a:pt x="10490" y="46083"/>
                  </a:cubicBezTo>
                  <a:cubicBezTo>
                    <a:pt x="10682" y="44673"/>
                    <a:pt x="10939" y="42686"/>
                    <a:pt x="11003" y="40314"/>
                  </a:cubicBezTo>
                  <a:cubicBezTo>
                    <a:pt x="11195" y="35571"/>
                    <a:pt x="10746" y="29419"/>
                    <a:pt x="9593" y="23394"/>
                  </a:cubicBezTo>
                  <a:cubicBezTo>
                    <a:pt x="8439" y="17369"/>
                    <a:pt x="6645" y="11473"/>
                    <a:pt x="4786" y="71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30"/>
            <p:cNvSpPr/>
            <p:nvPr/>
          </p:nvSpPr>
          <p:spPr>
            <a:xfrm>
              <a:off x="7181923" y="608019"/>
              <a:ext cx="40506" cy="27688"/>
            </a:xfrm>
            <a:custGeom>
              <a:avLst/>
              <a:gdLst/>
              <a:ahLst/>
              <a:cxnLst/>
              <a:rect l="l" t="t" r="r" b="b"/>
              <a:pathLst>
                <a:path w="40506" h="27688" extrusionOk="0">
                  <a:moveTo>
                    <a:pt x="35443" y="21407"/>
                  </a:moveTo>
                  <a:cubicBezTo>
                    <a:pt x="32238" y="17946"/>
                    <a:pt x="27559" y="13908"/>
                    <a:pt x="22496" y="10447"/>
                  </a:cubicBezTo>
                  <a:cubicBezTo>
                    <a:pt x="17433" y="6986"/>
                    <a:pt x="11985" y="4102"/>
                    <a:pt x="7627" y="2371"/>
                  </a:cubicBezTo>
                  <a:cubicBezTo>
                    <a:pt x="5448" y="1538"/>
                    <a:pt x="3525" y="897"/>
                    <a:pt x="2179" y="513"/>
                  </a:cubicBezTo>
                  <a:cubicBezTo>
                    <a:pt x="833" y="128"/>
                    <a:pt x="0" y="0"/>
                    <a:pt x="0" y="0"/>
                  </a:cubicBezTo>
                  <a:cubicBezTo>
                    <a:pt x="0" y="0"/>
                    <a:pt x="448" y="705"/>
                    <a:pt x="1282" y="1859"/>
                  </a:cubicBezTo>
                  <a:cubicBezTo>
                    <a:pt x="2115" y="3012"/>
                    <a:pt x="3396" y="4551"/>
                    <a:pt x="4999" y="6281"/>
                  </a:cubicBezTo>
                  <a:cubicBezTo>
                    <a:pt x="8203" y="9742"/>
                    <a:pt x="12882" y="13780"/>
                    <a:pt x="17946" y="17241"/>
                  </a:cubicBezTo>
                  <a:cubicBezTo>
                    <a:pt x="23009" y="20702"/>
                    <a:pt x="28457" y="23586"/>
                    <a:pt x="32880" y="25317"/>
                  </a:cubicBezTo>
                  <a:cubicBezTo>
                    <a:pt x="35059" y="26150"/>
                    <a:pt x="36981" y="26791"/>
                    <a:pt x="38327" y="27175"/>
                  </a:cubicBezTo>
                  <a:cubicBezTo>
                    <a:pt x="39673" y="27560"/>
                    <a:pt x="40506" y="27688"/>
                    <a:pt x="40506" y="27688"/>
                  </a:cubicBezTo>
                  <a:cubicBezTo>
                    <a:pt x="40506" y="27688"/>
                    <a:pt x="40058" y="26983"/>
                    <a:pt x="39225" y="25829"/>
                  </a:cubicBezTo>
                  <a:cubicBezTo>
                    <a:pt x="38392" y="24676"/>
                    <a:pt x="37109" y="23137"/>
                    <a:pt x="35507" y="214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30"/>
            <p:cNvSpPr/>
            <p:nvPr/>
          </p:nvSpPr>
          <p:spPr>
            <a:xfrm>
              <a:off x="7050725" y="518097"/>
              <a:ext cx="40442" cy="27688"/>
            </a:xfrm>
            <a:custGeom>
              <a:avLst/>
              <a:gdLst/>
              <a:ahLst/>
              <a:cxnLst/>
              <a:rect l="l" t="t" r="r" b="b"/>
              <a:pathLst>
                <a:path w="40442" h="27688" extrusionOk="0">
                  <a:moveTo>
                    <a:pt x="4935" y="6281"/>
                  </a:moveTo>
                  <a:cubicBezTo>
                    <a:pt x="8140" y="9742"/>
                    <a:pt x="12819" y="13780"/>
                    <a:pt x="17882" y="17241"/>
                  </a:cubicBezTo>
                  <a:cubicBezTo>
                    <a:pt x="22946" y="20702"/>
                    <a:pt x="28393" y="23586"/>
                    <a:pt x="32815" y="25317"/>
                  </a:cubicBezTo>
                  <a:cubicBezTo>
                    <a:pt x="34995" y="26150"/>
                    <a:pt x="36918" y="26791"/>
                    <a:pt x="38264" y="27175"/>
                  </a:cubicBezTo>
                  <a:cubicBezTo>
                    <a:pt x="39610" y="27560"/>
                    <a:pt x="40443" y="27688"/>
                    <a:pt x="40443" y="27688"/>
                  </a:cubicBezTo>
                  <a:cubicBezTo>
                    <a:pt x="40443" y="27688"/>
                    <a:pt x="39994" y="26983"/>
                    <a:pt x="39161" y="25829"/>
                  </a:cubicBezTo>
                  <a:cubicBezTo>
                    <a:pt x="38327" y="24676"/>
                    <a:pt x="37046" y="23137"/>
                    <a:pt x="35444" y="21407"/>
                  </a:cubicBezTo>
                  <a:cubicBezTo>
                    <a:pt x="32239" y="17946"/>
                    <a:pt x="27560" y="13908"/>
                    <a:pt x="22497" y="10447"/>
                  </a:cubicBezTo>
                  <a:cubicBezTo>
                    <a:pt x="17434" y="6986"/>
                    <a:pt x="11985" y="4102"/>
                    <a:pt x="7627" y="2371"/>
                  </a:cubicBezTo>
                  <a:cubicBezTo>
                    <a:pt x="5449" y="1538"/>
                    <a:pt x="3525" y="897"/>
                    <a:pt x="2180" y="513"/>
                  </a:cubicBezTo>
                  <a:cubicBezTo>
                    <a:pt x="833" y="128"/>
                    <a:pt x="0" y="0"/>
                    <a:pt x="0" y="0"/>
                  </a:cubicBezTo>
                  <a:cubicBezTo>
                    <a:pt x="0" y="0"/>
                    <a:pt x="449" y="705"/>
                    <a:pt x="1282" y="1859"/>
                  </a:cubicBezTo>
                  <a:cubicBezTo>
                    <a:pt x="2116" y="3012"/>
                    <a:pt x="3397" y="4551"/>
                    <a:pt x="4999" y="62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30"/>
            <p:cNvSpPr/>
            <p:nvPr/>
          </p:nvSpPr>
          <p:spPr>
            <a:xfrm>
              <a:off x="7190576" y="556894"/>
              <a:ext cx="48325" cy="10981"/>
            </a:xfrm>
            <a:custGeom>
              <a:avLst/>
              <a:gdLst/>
              <a:ahLst/>
              <a:cxnLst/>
              <a:rect l="l" t="t" r="r" b="b"/>
              <a:pathLst>
                <a:path w="48325" h="10981" extrusionOk="0">
                  <a:moveTo>
                    <a:pt x="1922" y="8760"/>
                  </a:moveTo>
                  <a:cubicBezTo>
                    <a:pt x="705" y="9465"/>
                    <a:pt x="0" y="9977"/>
                    <a:pt x="0" y="9977"/>
                  </a:cubicBezTo>
                  <a:cubicBezTo>
                    <a:pt x="0" y="9977"/>
                    <a:pt x="833" y="10170"/>
                    <a:pt x="2243" y="10426"/>
                  </a:cubicBezTo>
                  <a:cubicBezTo>
                    <a:pt x="3653" y="10618"/>
                    <a:pt x="5640" y="10875"/>
                    <a:pt x="8012" y="10939"/>
                  </a:cubicBezTo>
                  <a:cubicBezTo>
                    <a:pt x="12754" y="11131"/>
                    <a:pt x="18907" y="10682"/>
                    <a:pt x="24932" y="9529"/>
                  </a:cubicBezTo>
                  <a:cubicBezTo>
                    <a:pt x="30957" y="8375"/>
                    <a:pt x="36853" y="6581"/>
                    <a:pt x="41211" y="4722"/>
                  </a:cubicBezTo>
                  <a:cubicBezTo>
                    <a:pt x="43391" y="3760"/>
                    <a:pt x="45185" y="2863"/>
                    <a:pt x="46403" y="2158"/>
                  </a:cubicBezTo>
                  <a:cubicBezTo>
                    <a:pt x="47621" y="1453"/>
                    <a:pt x="48325" y="940"/>
                    <a:pt x="48325" y="940"/>
                  </a:cubicBezTo>
                  <a:cubicBezTo>
                    <a:pt x="48325" y="940"/>
                    <a:pt x="47492" y="748"/>
                    <a:pt x="46082" y="556"/>
                  </a:cubicBezTo>
                  <a:cubicBezTo>
                    <a:pt x="44672" y="364"/>
                    <a:pt x="42685" y="107"/>
                    <a:pt x="40314" y="43"/>
                  </a:cubicBezTo>
                  <a:cubicBezTo>
                    <a:pt x="35571" y="-149"/>
                    <a:pt x="29418" y="299"/>
                    <a:pt x="23394" y="1453"/>
                  </a:cubicBezTo>
                  <a:cubicBezTo>
                    <a:pt x="17369" y="2543"/>
                    <a:pt x="11472" y="4401"/>
                    <a:pt x="7114" y="6260"/>
                  </a:cubicBezTo>
                  <a:cubicBezTo>
                    <a:pt x="4935" y="7221"/>
                    <a:pt x="3140" y="8119"/>
                    <a:pt x="1922" y="88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30"/>
            <p:cNvSpPr/>
            <p:nvPr/>
          </p:nvSpPr>
          <p:spPr>
            <a:xfrm>
              <a:off x="7034189" y="586056"/>
              <a:ext cx="48326" cy="11002"/>
            </a:xfrm>
            <a:custGeom>
              <a:avLst/>
              <a:gdLst/>
              <a:ahLst/>
              <a:cxnLst/>
              <a:rect l="l" t="t" r="r" b="b"/>
              <a:pathLst>
                <a:path w="48326" h="11002" extrusionOk="0">
                  <a:moveTo>
                    <a:pt x="8012" y="10939"/>
                  </a:moveTo>
                  <a:cubicBezTo>
                    <a:pt x="12754" y="11131"/>
                    <a:pt x="18907" y="10682"/>
                    <a:pt x="24932" y="9529"/>
                  </a:cubicBezTo>
                  <a:cubicBezTo>
                    <a:pt x="30957" y="8375"/>
                    <a:pt x="36853" y="6581"/>
                    <a:pt x="41212" y="4722"/>
                  </a:cubicBezTo>
                  <a:cubicBezTo>
                    <a:pt x="43391" y="3760"/>
                    <a:pt x="45186" y="2863"/>
                    <a:pt x="46403" y="2158"/>
                  </a:cubicBezTo>
                  <a:cubicBezTo>
                    <a:pt x="47621" y="1453"/>
                    <a:pt x="48326" y="940"/>
                    <a:pt x="48326" y="940"/>
                  </a:cubicBezTo>
                  <a:cubicBezTo>
                    <a:pt x="48326" y="940"/>
                    <a:pt x="47493" y="748"/>
                    <a:pt x="46082" y="556"/>
                  </a:cubicBezTo>
                  <a:cubicBezTo>
                    <a:pt x="44672" y="364"/>
                    <a:pt x="42686" y="107"/>
                    <a:pt x="40315" y="43"/>
                  </a:cubicBezTo>
                  <a:cubicBezTo>
                    <a:pt x="35572" y="-149"/>
                    <a:pt x="29418" y="299"/>
                    <a:pt x="23394" y="1453"/>
                  </a:cubicBezTo>
                  <a:cubicBezTo>
                    <a:pt x="17369" y="2543"/>
                    <a:pt x="11473" y="4401"/>
                    <a:pt x="7114" y="6260"/>
                  </a:cubicBezTo>
                  <a:cubicBezTo>
                    <a:pt x="4935" y="7221"/>
                    <a:pt x="3140" y="8119"/>
                    <a:pt x="1923" y="8824"/>
                  </a:cubicBezTo>
                  <a:cubicBezTo>
                    <a:pt x="705" y="9529"/>
                    <a:pt x="0" y="10042"/>
                    <a:pt x="0" y="10042"/>
                  </a:cubicBezTo>
                  <a:cubicBezTo>
                    <a:pt x="0" y="10042"/>
                    <a:pt x="833" y="10234"/>
                    <a:pt x="2243" y="10490"/>
                  </a:cubicBezTo>
                  <a:cubicBezTo>
                    <a:pt x="3653" y="10682"/>
                    <a:pt x="5640" y="10939"/>
                    <a:pt x="8012" y="110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30"/>
            <p:cNvSpPr/>
            <p:nvPr/>
          </p:nvSpPr>
          <p:spPr>
            <a:xfrm>
              <a:off x="7167630" y="491050"/>
              <a:ext cx="27688" cy="40442"/>
            </a:xfrm>
            <a:custGeom>
              <a:avLst/>
              <a:gdLst/>
              <a:ahLst/>
              <a:cxnLst/>
              <a:rect l="l" t="t" r="r" b="b"/>
              <a:pathLst>
                <a:path w="27688" h="40442" extrusionOk="0">
                  <a:moveTo>
                    <a:pt x="6282" y="35507"/>
                  </a:moveTo>
                  <a:cubicBezTo>
                    <a:pt x="9742" y="32303"/>
                    <a:pt x="13780" y="27624"/>
                    <a:pt x="17241" y="22561"/>
                  </a:cubicBezTo>
                  <a:cubicBezTo>
                    <a:pt x="20703" y="17497"/>
                    <a:pt x="23586" y="12049"/>
                    <a:pt x="25317" y="7627"/>
                  </a:cubicBezTo>
                  <a:cubicBezTo>
                    <a:pt x="26150" y="5448"/>
                    <a:pt x="26791" y="3525"/>
                    <a:pt x="27175" y="2179"/>
                  </a:cubicBezTo>
                  <a:cubicBezTo>
                    <a:pt x="27560" y="833"/>
                    <a:pt x="27689" y="0"/>
                    <a:pt x="27689" y="0"/>
                  </a:cubicBezTo>
                  <a:cubicBezTo>
                    <a:pt x="27689" y="0"/>
                    <a:pt x="26984" y="449"/>
                    <a:pt x="25830" y="1282"/>
                  </a:cubicBezTo>
                  <a:cubicBezTo>
                    <a:pt x="24676" y="2115"/>
                    <a:pt x="23138" y="3397"/>
                    <a:pt x="21408" y="4999"/>
                  </a:cubicBezTo>
                  <a:cubicBezTo>
                    <a:pt x="17946" y="8204"/>
                    <a:pt x="13908" y="12883"/>
                    <a:pt x="10447" y="17946"/>
                  </a:cubicBezTo>
                  <a:cubicBezTo>
                    <a:pt x="6987" y="23009"/>
                    <a:pt x="4038" y="28457"/>
                    <a:pt x="2371" y="32816"/>
                  </a:cubicBezTo>
                  <a:cubicBezTo>
                    <a:pt x="1538" y="34995"/>
                    <a:pt x="897" y="36917"/>
                    <a:pt x="513" y="38263"/>
                  </a:cubicBezTo>
                  <a:cubicBezTo>
                    <a:pt x="128" y="39609"/>
                    <a:pt x="0" y="40443"/>
                    <a:pt x="0" y="40443"/>
                  </a:cubicBezTo>
                  <a:cubicBezTo>
                    <a:pt x="0" y="40443"/>
                    <a:pt x="706" y="39994"/>
                    <a:pt x="1859" y="39161"/>
                  </a:cubicBezTo>
                  <a:cubicBezTo>
                    <a:pt x="3013" y="38327"/>
                    <a:pt x="4551" y="37046"/>
                    <a:pt x="6282" y="354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30"/>
            <p:cNvSpPr/>
            <p:nvPr/>
          </p:nvSpPr>
          <p:spPr>
            <a:xfrm>
              <a:off x="7077709" y="622184"/>
              <a:ext cx="27687" cy="40506"/>
            </a:xfrm>
            <a:custGeom>
              <a:avLst/>
              <a:gdLst/>
              <a:ahLst/>
              <a:cxnLst/>
              <a:rect l="l" t="t" r="r" b="b"/>
              <a:pathLst>
                <a:path w="27687" h="40506" extrusionOk="0">
                  <a:moveTo>
                    <a:pt x="10447" y="18010"/>
                  </a:moveTo>
                  <a:cubicBezTo>
                    <a:pt x="6986" y="23073"/>
                    <a:pt x="4102" y="28521"/>
                    <a:pt x="2371" y="32880"/>
                  </a:cubicBezTo>
                  <a:cubicBezTo>
                    <a:pt x="1538" y="35059"/>
                    <a:pt x="897" y="36982"/>
                    <a:pt x="512" y="38328"/>
                  </a:cubicBezTo>
                  <a:cubicBezTo>
                    <a:pt x="128" y="39673"/>
                    <a:pt x="0" y="40507"/>
                    <a:pt x="0" y="40507"/>
                  </a:cubicBezTo>
                  <a:cubicBezTo>
                    <a:pt x="0" y="40507"/>
                    <a:pt x="705" y="40058"/>
                    <a:pt x="1858" y="39225"/>
                  </a:cubicBezTo>
                  <a:cubicBezTo>
                    <a:pt x="3012" y="38392"/>
                    <a:pt x="4550" y="37110"/>
                    <a:pt x="6281" y="35507"/>
                  </a:cubicBezTo>
                  <a:cubicBezTo>
                    <a:pt x="9741" y="32303"/>
                    <a:pt x="13779" y="27624"/>
                    <a:pt x="17241" y="22561"/>
                  </a:cubicBezTo>
                  <a:cubicBezTo>
                    <a:pt x="20702" y="17497"/>
                    <a:pt x="23586" y="12049"/>
                    <a:pt x="25316" y="7627"/>
                  </a:cubicBezTo>
                  <a:cubicBezTo>
                    <a:pt x="26150" y="5448"/>
                    <a:pt x="26790" y="3525"/>
                    <a:pt x="27175" y="2179"/>
                  </a:cubicBezTo>
                  <a:cubicBezTo>
                    <a:pt x="27559" y="833"/>
                    <a:pt x="27688" y="0"/>
                    <a:pt x="27688" y="0"/>
                  </a:cubicBezTo>
                  <a:cubicBezTo>
                    <a:pt x="27688" y="0"/>
                    <a:pt x="26983" y="449"/>
                    <a:pt x="25829" y="1282"/>
                  </a:cubicBezTo>
                  <a:cubicBezTo>
                    <a:pt x="24676" y="2115"/>
                    <a:pt x="23137" y="3397"/>
                    <a:pt x="21407" y="4999"/>
                  </a:cubicBezTo>
                  <a:cubicBezTo>
                    <a:pt x="17946" y="8204"/>
                    <a:pt x="13908" y="12883"/>
                    <a:pt x="10447" y="179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6840586" y="526045"/>
              <a:ext cx="11045" cy="48325"/>
            </a:xfrm>
            <a:custGeom>
              <a:avLst/>
              <a:gdLst/>
              <a:ahLst/>
              <a:cxnLst/>
              <a:rect l="l" t="t" r="r" b="b"/>
              <a:pathLst>
                <a:path w="11045" h="48325" extrusionOk="0">
                  <a:moveTo>
                    <a:pt x="6260" y="41212"/>
                  </a:moveTo>
                  <a:cubicBezTo>
                    <a:pt x="7222" y="43391"/>
                    <a:pt x="8118" y="45185"/>
                    <a:pt x="8824" y="46403"/>
                  </a:cubicBezTo>
                  <a:cubicBezTo>
                    <a:pt x="9529" y="47621"/>
                    <a:pt x="10041" y="48326"/>
                    <a:pt x="10041" y="48326"/>
                  </a:cubicBezTo>
                  <a:cubicBezTo>
                    <a:pt x="10041" y="48326"/>
                    <a:pt x="10234" y="47493"/>
                    <a:pt x="10490" y="46083"/>
                  </a:cubicBezTo>
                  <a:cubicBezTo>
                    <a:pt x="10682" y="44673"/>
                    <a:pt x="10939" y="42686"/>
                    <a:pt x="11003" y="40314"/>
                  </a:cubicBezTo>
                  <a:cubicBezTo>
                    <a:pt x="11195" y="35571"/>
                    <a:pt x="10746" y="29419"/>
                    <a:pt x="9593" y="23394"/>
                  </a:cubicBezTo>
                  <a:cubicBezTo>
                    <a:pt x="8439" y="17369"/>
                    <a:pt x="6644" y="11473"/>
                    <a:pt x="4786" y="7114"/>
                  </a:cubicBezTo>
                  <a:cubicBezTo>
                    <a:pt x="3824" y="4935"/>
                    <a:pt x="2927" y="3141"/>
                    <a:pt x="2222" y="1923"/>
                  </a:cubicBezTo>
                  <a:cubicBezTo>
                    <a:pt x="1517" y="705"/>
                    <a:pt x="1004" y="0"/>
                    <a:pt x="1004" y="0"/>
                  </a:cubicBezTo>
                  <a:cubicBezTo>
                    <a:pt x="1004" y="0"/>
                    <a:pt x="812" y="833"/>
                    <a:pt x="556" y="2243"/>
                  </a:cubicBezTo>
                  <a:cubicBezTo>
                    <a:pt x="363" y="3653"/>
                    <a:pt x="107" y="5640"/>
                    <a:pt x="43" y="8012"/>
                  </a:cubicBezTo>
                  <a:cubicBezTo>
                    <a:pt x="-149" y="12754"/>
                    <a:pt x="299" y="18907"/>
                    <a:pt x="1453" y="24932"/>
                  </a:cubicBezTo>
                  <a:cubicBezTo>
                    <a:pt x="2606" y="30957"/>
                    <a:pt x="4401" y="36853"/>
                    <a:pt x="6260" y="412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30"/>
            <p:cNvSpPr/>
            <p:nvPr/>
          </p:nvSpPr>
          <p:spPr>
            <a:xfrm>
              <a:off x="6869812" y="682367"/>
              <a:ext cx="10981" cy="48325"/>
            </a:xfrm>
            <a:custGeom>
              <a:avLst/>
              <a:gdLst/>
              <a:ahLst/>
              <a:cxnLst/>
              <a:rect l="l" t="t" r="r" b="b"/>
              <a:pathLst>
                <a:path w="10981" h="48325" extrusionOk="0">
                  <a:moveTo>
                    <a:pt x="9978" y="48326"/>
                  </a:moveTo>
                  <a:cubicBezTo>
                    <a:pt x="9978" y="48326"/>
                    <a:pt x="10169" y="47493"/>
                    <a:pt x="10426" y="46083"/>
                  </a:cubicBezTo>
                  <a:cubicBezTo>
                    <a:pt x="10619" y="44673"/>
                    <a:pt x="10875" y="42686"/>
                    <a:pt x="10939" y="40314"/>
                  </a:cubicBezTo>
                  <a:cubicBezTo>
                    <a:pt x="11131" y="35572"/>
                    <a:pt x="10683" y="29419"/>
                    <a:pt x="9529" y="23394"/>
                  </a:cubicBezTo>
                  <a:cubicBezTo>
                    <a:pt x="8375" y="17369"/>
                    <a:pt x="6581" y="11473"/>
                    <a:pt x="4722" y="7114"/>
                  </a:cubicBezTo>
                  <a:cubicBezTo>
                    <a:pt x="3760" y="4935"/>
                    <a:pt x="2864" y="3141"/>
                    <a:pt x="2158" y="1923"/>
                  </a:cubicBezTo>
                  <a:cubicBezTo>
                    <a:pt x="1453" y="705"/>
                    <a:pt x="940" y="0"/>
                    <a:pt x="940" y="0"/>
                  </a:cubicBezTo>
                  <a:cubicBezTo>
                    <a:pt x="940" y="0"/>
                    <a:pt x="748" y="833"/>
                    <a:pt x="556" y="2243"/>
                  </a:cubicBezTo>
                  <a:cubicBezTo>
                    <a:pt x="364" y="3653"/>
                    <a:pt x="107" y="5640"/>
                    <a:pt x="43" y="8012"/>
                  </a:cubicBezTo>
                  <a:cubicBezTo>
                    <a:pt x="-149" y="12754"/>
                    <a:pt x="300" y="18907"/>
                    <a:pt x="1453" y="24932"/>
                  </a:cubicBezTo>
                  <a:cubicBezTo>
                    <a:pt x="2607" y="30957"/>
                    <a:pt x="4402" y="36853"/>
                    <a:pt x="6260" y="41212"/>
                  </a:cubicBezTo>
                  <a:cubicBezTo>
                    <a:pt x="7221" y="43391"/>
                    <a:pt x="8119" y="45185"/>
                    <a:pt x="8824" y="46403"/>
                  </a:cubicBezTo>
                  <a:cubicBezTo>
                    <a:pt x="9529" y="47621"/>
                    <a:pt x="10042" y="48326"/>
                    <a:pt x="10042" y="483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30"/>
            <p:cNvSpPr/>
            <p:nvPr/>
          </p:nvSpPr>
          <p:spPr>
            <a:xfrm>
              <a:off x="6906132" y="659550"/>
              <a:ext cx="40506" cy="27688"/>
            </a:xfrm>
            <a:custGeom>
              <a:avLst/>
              <a:gdLst/>
              <a:ahLst/>
              <a:cxnLst/>
              <a:rect l="l" t="t" r="r" b="b"/>
              <a:pathLst>
                <a:path w="40506" h="27688" extrusionOk="0">
                  <a:moveTo>
                    <a:pt x="35444" y="21407"/>
                  </a:moveTo>
                  <a:cubicBezTo>
                    <a:pt x="32239" y="17946"/>
                    <a:pt x="27559" y="13908"/>
                    <a:pt x="22497" y="10447"/>
                  </a:cubicBezTo>
                  <a:cubicBezTo>
                    <a:pt x="17433" y="6986"/>
                    <a:pt x="11985" y="4102"/>
                    <a:pt x="7627" y="2371"/>
                  </a:cubicBezTo>
                  <a:cubicBezTo>
                    <a:pt x="5448" y="1538"/>
                    <a:pt x="3525" y="897"/>
                    <a:pt x="2179" y="513"/>
                  </a:cubicBezTo>
                  <a:cubicBezTo>
                    <a:pt x="833" y="128"/>
                    <a:pt x="0" y="0"/>
                    <a:pt x="0" y="0"/>
                  </a:cubicBezTo>
                  <a:cubicBezTo>
                    <a:pt x="0" y="0"/>
                    <a:pt x="448" y="705"/>
                    <a:pt x="1282" y="1859"/>
                  </a:cubicBezTo>
                  <a:cubicBezTo>
                    <a:pt x="2115" y="3012"/>
                    <a:pt x="3397" y="4551"/>
                    <a:pt x="4999" y="6281"/>
                  </a:cubicBezTo>
                  <a:cubicBezTo>
                    <a:pt x="8204" y="9742"/>
                    <a:pt x="12883" y="13780"/>
                    <a:pt x="17946" y="17241"/>
                  </a:cubicBezTo>
                  <a:cubicBezTo>
                    <a:pt x="23009" y="20702"/>
                    <a:pt x="28457" y="23586"/>
                    <a:pt x="32880" y="25317"/>
                  </a:cubicBezTo>
                  <a:cubicBezTo>
                    <a:pt x="35059" y="26150"/>
                    <a:pt x="36982" y="26791"/>
                    <a:pt x="38327" y="27175"/>
                  </a:cubicBezTo>
                  <a:cubicBezTo>
                    <a:pt x="39673" y="27560"/>
                    <a:pt x="40506" y="27688"/>
                    <a:pt x="40506" y="27688"/>
                  </a:cubicBezTo>
                  <a:cubicBezTo>
                    <a:pt x="40506" y="27688"/>
                    <a:pt x="40058" y="26983"/>
                    <a:pt x="39225" y="25829"/>
                  </a:cubicBezTo>
                  <a:cubicBezTo>
                    <a:pt x="38392" y="24676"/>
                    <a:pt x="37109" y="23137"/>
                    <a:pt x="35507" y="214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30"/>
            <p:cNvSpPr/>
            <p:nvPr/>
          </p:nvSpPr>
          <p:spPr>
            <a:xfrm>
              <a:off x="6774934" y="569628"/>
              <a:ext cx="40442" cy="27688"/>
            </a:xfrm>
            <a:custGeom>
              <a:avLst/>
              <a:gdLst/>
              <a:ahLst/>
              <a:cxnLst/>
              <a:rect l="l" t="t" r="r" b="b"/>
              <a:pathLst>
                <a:path w="40442" h="27688" extrusionOk="0">
                  <a:moveTo>
                    <a:pt x="4935" y="6281"/>
                  </a:moveTo>
                  <a:cubicBezTo>
                    <a:pt x="8140" y="9742"/>
                    <a:pt x="12819" y="13780"/>
                    <a:pt x="17882" y="17241"/>
                  </a:cubicBezTo>
                  <a:cubicBezTo>
                    <a:pt x="22945" y="20702"/>
                    <a:pt x="28393" y="23586"/>
                    <a:pt x="32815" y="25317"/>
                  </a:cubicBezTo>
                  <a:cubicBezTo>
                    <a:pt x="34995" y="26150"/>
                    <a:pt x="36918" y="26791"/>
                    <a:pt x="38264" y="27175"/>
                  </a:cubicBezTo>
                  <a:cubicBezTo>
                    <a:pt x="39609" y="27560"/>
                    <a:pt x="40443" y="27688"/>
                    <a:pt x="40443" y="27688"/>
                  </a:cubicBezTo>
                  <a:cubicBezTo>
                    <a:pt x="40443" y="27688"/>
                    <a:pt x="39994" y="26983"/>
                    <a:pt x="39161" y="25829"/>
                  </a:cubicBezTo>
                  <a:cubicBezTo>
                    <a:pt x="38327" y="24676"/>
                    <a:pt x="37046" y="23137"/>
                    <a:pt x="35444" y="21407"/>
                  </a:cubicBezTo>
                  <a:cubicBezTo>
                    <a:pt x="32239" y="17946"/>
                    <a:pt x="27560" y="13908"/>
                    <a:pt x="22497" y="10447"/>
                  </a:cubicBezTo>
                  <a:cubicBezTo>
                    <a:pt x="17433" y="6986"/>
                    <a:pt x="11985" y="4102"/>
                    <a:pt x="7627" y="2371"/>
                  </a:cubicBezTo>
                  <a:cubicBezTo>
                    <a:pt x="5448" y="1538"/>
                    <a:pt x="3525" y="897"/>
                    <a:pt x="2179" y="513"/>
                  </a:cubicBezTo>
                  <a:cubicBezTo>
                    <a:pt x="833" y="128"/>
                    <a:pt x="0" y="0"/>
                    <a:pt x="0" y="0"/>
                  </a:cubicBezTo>
                  <a:cubicBezTo>
                    <a:pt x="0" y="0"/>
                    <a:pt x="449" y="705"/>
                    <a:pt x="1282" y="1859"/>
                  </a:cubicBezTo>
                  <a:cubicBezTo>
                    <a:pt x="2115" y="3012"/>
                    <a:pt x="3397" y="4551"/>
                    <a:pt x="4999" y="62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30"/>
            <p:cNvSpPr/>
            <p:nvPr/>
          </p:nvSpPr>
          <p:spPr>
            <a:xfrm>
              <a:off x="6914784" y="608361"/>
              <a:ext cx="48326" cy="10981"/>
            </a:xfrm>
            <a:custGeom>
              <a:avLst/>
              <a:gdLst/>
              <a:ahLst/>
              <a:cxnLst/>
              <a:rect l="l" t="t" r="r" b="b"/>
              <a:pathLst>
                <a:path w="48326" h="10981" extrusionOk="0">
                  <a:moveTo>
                    <a:pt x="1923" y="8760"/>
                  </a:moveTo>
                  <a:cubicBezTo>
                    <a:pt x="705" y="9465"/>
                    <a:pt x="0" y="9977"/>
                    <a:pt x="0" y="9977"/>
                  </a:cubicBezTo>
                  <a:cubicBezTo>
                    <a:pt x="0" y="9977"/>
                    <a:pt x="833" y="10170"/>
                    <a:pt x="2243" y="10426"/>
                  </a:cubicBezTo>
                  <a:cubicBezTo>
                    <a:pt x="3653" y="10618"/>
                    <a:pt x="5640" y="10875"/>
                    <a:pt x="8012" y="10939"/>
                  </a:cubicBezTo>
                  <a:cubicBezTo>
                    <a:pt x="12754" y="11131"/>
                    <a:pt x="18907" y="10682"/>
                    <a:pt x="24932" y="9529"/>
                  </a:cubicBezTo>
                  <a:cubicBezTo>
                    <a:pt x="30957" y="8375"/>
                    <a:pt x="36853" y="6581"/>
                    <a:pt x="41212" y="4722"/>
                  </a:cubicBezTo>
                  <a:cubicBezTo>
                    <a:pt x="43391" y="3760"/>
                    <a:pt x="45186" y="2863"/>
                    <a:pt x="46403" y="2158"/>
                  </a:cubicBezTo>
                  <a:cubicBezTo>
                    <a:pt x="47621" y="1453"/>
                    <a:pt x="48326" y="940"/>
                    <a:pt x="48326" y="940"/>
                  </a:cubicBezTo>
                  <a:cubicBezTo>
                    <a:pt x="48326" y="940"/>
                    <a:pt x="47493" y="748"/>
                    <a:pt x="46082" y="556"/>
                  </a:cubicBezTo>
                  <a:cubicBezTo>
                    <a:pt x="44672" y="364"/>
                    <a:pt x="42686" y="107"/>
                    <a:pt x="40315" y="43"/>
                  </a:cubicBezTo>
                  <a:cubicBezTo>
                    <a:pt x="35572" y="-149"/>
                    <a:pt x="29418" y="299"/>
                    <a:pt x="23394" y="1453"/>
                  </a:cubicBezTo>
                  <a:cubicBezTo>
                    <a:pt x="17369" y="2543"/>
                    <a:pt x="11473" y="4401"/>
                    <a:pt x="7114" y="6260"/>
                  </a:cubicBezTo>
                  <a:cubicBezTo>
                    <a:pt x="4935" y="7221"/>
                    <a:pt x="3140" y="8119"/>
                    <a:pt x="1923" y="88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30"/>
            <p:cNvSpPr/>
            <p:nvPr/>
          </p:nvSpPr>
          <p:spPr>
            <a:xfrm>
              <a:off x="6758334" y="637459"/>
              <a:ext cx="48325" cy="11045"/>
            </a:xfrm>
            <a:custGeom>
              <a:avLst/>
              <a:gdLst/>
              <a:ahLst/>
              <a:cxnLst/>
              <a:rect l="l" t="t" r="r" b="b"/>
              <a:pathLst>
                <a:path w="48325" h="11045" extrusionOk="0">
                  <a:moveTo>
                    <a:pt x="46403" y="2222"/>
                  </a:moveTo>
                  <a:cubicBezTo>
                    <a:pt x="47621" y="1517"/>
                    <a:pt x="48326" y="1004"/>
                    <a:pt x="48326" y="1004"/>
                  </a:cubicBezTo>
                  <a:cubicBezTo>
                    <a:pt x="48326" y="1004"/>
                    <a:pt x="47493" y="812"/>
                    <a:pt x="46083" y="556"/>
                  </a:cubicBezTo>
                  <a:cubicBezTo>
                    <a:pt x="44672" y="364"/>
                    <a:pt x="42686" y="107"/>
                    <a:pt x="40314" y="43"/>
                  </a:cubicBezTo>
                  <a:cubicBezTo>
                    <a:pt x="35571" y="-149"/>
                    <a:pt x="29418" y="299"/>
                    <a:pt x="23394" y="1453"/>
                  </a:cubicBezTo>
                  <a:cubicBezTo>
                    <a:pt x="17369" y="2543"/>
                    <a:pt x="11472" y="4401"/>
                    <a:pt x="7114" y="6260"/>
                  </a:cubicBezTo>
                  <a:cubicBezTo>
                    <a:pt x="4935" y="7221"/>
                    <a:pt x="3140" y="8119"/>
                    <a:pt x="1923" y="8824"/>
                  </a:cubicBezTo>
                  <a:cubicBezTo>
                    <a:pt x="705" y="9529"/>
                    <a:pt x="0" y="10042"/>
                    <a:pt x="0" y="10042"/>
                  </a:cubicBezTo>
                  <a:cubicBezTo>
                    <a:pt x="0" y="10042"/>
                    <a:pt x="833" y="10234"/>
                    <a:pt x="2243" y="10490"/>
                  </a:cubicBezTo>
                  <a:cubicBezTo>
                    <a:pt x="3653" y="10682"/>
                    <a:pt x="5640" y="10939"/>
                    <a:pt x="8012" y="11003"/>
                  </a:cubicBezTo>
                  <a:cubicBezTo>
                    <a:pt x="12754" y="11195"/>
                    <a:pt x="18907" y="10747"/>
                    <a:pt x="24932" y="9593"/>
                  </a:cubicBezTo>
                  <a:cubicBezTo>
                    <a:pt x="30957" y="8439"/>
                    <a:pt x="36853" y="6645"/>
                    <a:pt x="41212" y="4786"/>
                  </a:cubicBezTo>
                  <a:cubicBezTo>
                    <a:pt x="43391" y="3825"/>
                    <a:pt x="45185" y="2927"/>
                    <a:pt x="46403" y="22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30"/>
            <p:cNvSpPr/>
            <p:nvPr/>
          </p:nvSpPr>
          <p:spPr>
            <a:xfrm>
              <a:off x="6891839" y="542580"/>
              <a:ext cx="27687" cy="40442"/>
            </a:xfrm>
            <a:custGeom>
              <a:avLst/>
              <a:gdLst/>
              <a:ahLst/>
              <a:cxnLst/>
              <a:rect l="l" t="t" r="r" b="b"/>
              <a:pathLst>
                <a:path w="27687" h="40442" extrusionOk="0">
                  <a:moveTo>
                    <a:pt x="6281" y="35507"/>
                  </a:moveTo>
                  <a:cubicBezTo>
                    <a:pt x="9741" y="32303"/>
                    <a:pt x="13779" y="27624"/>
                    <a:pt x="17241" y="22561"/>
                  </a:cubicBezTo>
                  <a:cubicBezTo>
                    <a:pt x="20702" y="17497"/>
                    <a:pt x="23586" y="12049"/>
                    <a:pt x="25316" y="7627"/>
                  </a:cubicBezTo>
                  <a:cubicBezTo>
                    <a:pt x="26150" y="5448"/>
                    <a:pt x="26790" y="3525"/>
                    <a:pt x="27175" y="2179"/>
                  </a:cubicBezTo>
                  <a:cubicBezTo>
                    <a:pt x="27559" y="833"/>
                    <a:pt x="27688" y="0"/>
                    <a:pt x="27688" y="0"/>
                  </a:cubicBezTo>
                  <a:cubicBezTo>
                    <a:pt x="27688" y="0"/>
                    <a:pt x="26983" y="449"/>
                    <a:pt x="25829" y="1282"/>
                  </a:cubicBezTo>
                  <a:cubicBezTo>
                    <a:pt x="24676" y="2115"/>
                    <a:pt x="23137" y="3397"/>
                    <a:pt x="21407" y="4999"/>
                  </a:cubicBezTo>
                  <a:cubicBezTo>
                    <a:pt x="17946" y="8204"/>
                    <a:pt x="13908" y="12883"/>
                    <a:pt x="10447" y="17946"/>
                  </a:cubicBezTo>
                  <a:cubicBezTo>
                    <a:pt x="6986" y="23009"/>
                    <a:pt x="4038" y="28457"/>
                    <a:pt x="2371" y="32816"/>
                  </a:cubicBezTo>
                  <a:cubicBezTo>
                    <a:pt x="1538" y="34995"/>
                    <a:pt x="897" y="36917"/>
                    <a:pt x="512" y="38263"/>
                  </a:cubicBezTo>
                  <a:cubicBezTo>
                    <a:pt x="128" y="39609"/>
                    <a:pt x="0" y="40443"/>
                    <a:pt x="0" y="40443"/>
                  </a:cubicBezTo>
                  <a:cubicBezTo>
                    <a:pt x="0" y="40443"/>
                    <a:pt x="705" y="39994"/>
                    <a:pt x="1858" y="39161"/>
                  </a:cubicBezTo>
                  <a:cubicBezTo>
                    <a:pt x="3012" y="38327"/>
                    <a:pt x="4550" y="37046"/>
                    <a:pt x="6281" y="354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30"/>
            <p:cNvSpPr/>
            <p:nvPr/>
          </p:nvSpPr>
          <p:spPr>
            <a:xfrm>
              <a:off x="6801917" y="673714"/>
              <a:ext cx="27688" cy="40506"/>
            </a:xfrm>
            <a:custGeom>
              <a:avLst/>
              <a:gdLst/>
              <a:ahLst/>
              <a:cxnLst/>
              <a:rect l="l" t="t" r="r" b="b"/>
              <a:pathLst>
                <a:path w="27688" h="40506" extrusionOk="0">
                  <a:moveTo>
                    <a:pt x="21407" y="5063"/>
                  </a:moveTo>
                  <a:cubicBezTo>
                    <a:pt x="17946" y="8268"/>
                    <a:pt x="13908" y="12947"/>
                    <a:pt x="10447" y="18010"/>
                  </a:cubicBezTo>
                  <a:cubicBezTo>
                    <a:pt x="6986" y="23073"/>
                    <a:pt x="4038" y="28521"/>
                    <a:pt x="2371" y="32880"/>
                  </a:cubicBezTo>
                  <a:cubicBezTo>
                    <a:pt x="1538" y="35059"/>
                    <a:pt x="897" y="36982"/>
                    <a:pt x="512" y="38327"/>
                  </a:cubicBezTo>
                  <a:cubicBezTo>
                    <a:pt x="128" y="39673"/>
                    <a:pt x="0" y="40507"/>
                    <a:pt x="0" y="40507"/>
                  </a:cubicBezTo>
                  <a:cubicBezTo>
                    <a:pt x="0" y="40507"/>
                    <a:pt x="705" y="40058"/>
                    <a:pt x="1859" y="39225"/>
                  </a:cubicBezTo>
                  <a:cubicBezTo>
                    <a:pt x="3012" y="38392"/>
                    <a:pt x="4550" y="37110"/>
                    <a:pt x="6281" y="35507"/>
                  </a:cubicBezTo>
                  <a:cubicBezTo>
                    <a:pt x="9742" y="32303"/>
                    <a:pt x="13780" y="27624"/>
                    <a:pt x="17241" y="22561"/>
                  </a:cubicBezTo>
                  <a:cubicBezTo>
                    <a:pt x="20702" y="17497"/>
                    <a:pt x="23586" y="12049"/>
                    <a:pt x="25317" y="7627"/>
                  </a:cubicBezTo>
                  <a:cubicBezTo>
                    <a:pt x="26150" y="5448"/>
                    <a:pt x="26791" y="3525"/>
                    <a:pt x="27175" y="2179"/>
                  </a:cubicBezTo>
                  <a:cubicBezTo>
                    <a:pt x="27560" y="833"/>
                    <a:pt x="27688" y="0"/>
                    <a:pt x="27688" y="0"/>
                  </a:cubicBezTo>
                  <a:cubicBezTo>
                    <a:pt x="27688" y="0"/>
                    <a:pt x="26983" y="449"/>
                    <a:pt x="25829" y="1282"/>
                  </a:cubicBezTo>
                  <a:cubicBezTo>
                    <a:pt x="24676" y="2115"/>
                    <a:pt x="23137" y="3397"/>
                    <a:pt x="21407" y="49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30"/>
            <p:cNvSpPr/>
            <p:nvPr/>
          </p:nvSpPr>
          <p:spPr>
            <a:xfrm>
              <a:off x="6480367" y="421831"/>
              <a:ext cx="957060" cy="1522103"/>
            </a:xfrm>
            <a:custGeom>
              <a:avLst/>
              <a:gdLst/>
              <a:ahLst/>
              <a:cxnLst/>
              <a:rect l="l" t="t" r="r" b="b"/>
              <a:pathLst>
                <a:path w="957060" h="1522103" extrusionOk="0">
                  <a:moveTo>
                    <a:pt x="930175" y="546262"/>
                  </a:moveTo>
                  <a:lnTo>
                    <a:pt x="818846" y="544724"/>
                  </a:lnTo>
                  <a:cubicBezTo>
                    <a:pt x="813847" y="544660"/>
                    <a:pt x="809425" y="547031"/>
                    <a:pt x="806604" y="550748"/>
                  </a:cubicBezTo>
                  <a:lnTo>
                    <a:pt x="655217" y="548633"/>
                  </a:lnTo>
                  <a:lnTo>
                    <a:pt x="655217" y="548633"/>
                  </a:lnTo>
                  <a:cubicBezTo>
                    <a:pt x="655217" y="545172"/>
                    <a:pt x="652526" y="542416"/>
                    <a:pt x="649128" y="542352"/>
                  </a:cubicBezTo>
                  <a:lnTo>
                    <a:pt x="637720" y="542224"/>
                  </a:lnTo>
                  <a:cubicBezTo>
                    <a:pt x="634323" y="542224"/>
                    <a:pt x="631503" y="544916"/>
                    <a:pt x="631503" y="548313"/>
                  </a:cubicBezTo>
                  <a:lnTo>
                    <a:pt x="631503" y="548313"/>
                  </a:lnTo>
                  <a:cubicBezTo>
                    <a:pt x="631503" y="548313"/>
                    <a:pt x="575678" y="547544"/>
                    <a:pt x="575678" y="547544"/>
                  </a:cubicBezTo>
                  <a:lnTo>
                    <a:pt x="573499" y="537674"/>
                  </a:lnTo>
                  <a:lnTo>
                    <a:pt x="630029" y="527098"/>
                  </a:lnTo>
                  <a:cubicBezTo>
                    <a:pt x="642912" y="524727"/>
                    <a:pt x="651372" y="512293"/>
                    <a:pt x="649000" y="499410"/>
                  </a:cubicBezTo>
                  <a:lnTo>
                    <a:pt x="639258" y="447175"/>
                  </a:lnTo>
                  <a:lnTo>
                    <a:pt x="696621" y="436471"/>
                  </a:lnTo>
                  <a:cubicBezTo>
                    <a:pt x="703095" y="435253"/>
                    <a:pt x="707324" y="429036"/>
                    <a:pt x="706107" y="422627"/>
                  </a:cubicBezTo>
                  <a:lnTo>
                    <a:pt x="705850" y="421153"/>
                  </a:lnTo>
                  <a:lnTo>
                    <a:pt x="713670" y="419679"/>
                  </a:lnTo>
                  <a:cubicBezTo>
                    <a:pt x="713670" y="419679"/>
                    <a:pt x="717643" y="425960"/>
                    <a:pt x="726616" y="424293"/>
                  </a:cubicBezTo>
                  <a:cubicBezTo>
                    <a:pt x="735590" y="422627"/>
                    <a:pt x="734628" y="407373"/>
                    <a:pt x="731744" y="391862"/>
                  </a:cubicBezTo>
                  <a:cubicBezTo>
                    <a:pt x="728859" y="376288"/>
                    <a:pt x="724181" y="361803"/>
                    <a:pt x="715208" y="363469"/>
                  </a:cubicBezTo>
                  <a:cubicBezTo>
                    <a:pt x="706235" y="365136"/>
                    <a:pt x="704825" y="372442"/>
                    <a:pt x="704825" y="372442"/>
                  </a:cubicBezTo>
                  <a:lnTo>
                    <a:pt x="696941" y="373916"/>
                  </a:lnTo>
                  <a:lnTo>
                    <a:pt x="696686" y="372442"/>
                  </a:lnTo>
                  <a:cubicBezTo>
                    <a:pt x="695467" y="365969"/>
                    <a:pt x="689251" y="361739"/>
                    <a:pt x="682777" y="362957"/>
                  </a:cubicBezTo>
                  <a:lnTo>
                    <a:pt x="625414" y="373660"/>
                  </a:lnTo>
                  <a:lnTo>
                    <a:pt x="619389" y="341550"/>
                  </a:lnTo>
                  <a:cubicBezTo>
                    <a:pt x="618941" y="339242"/>
                    <a:pt x="618172" y="337063"/>
                    <a:pt x="617146" y="335012"/>
                  </a:cubicBezTo>
                  <a:lnTo>
                    <a:pt x="685661" y="298992"/>
                  </a:lnTo>
                  <a:lnTo>
                    <a:pt x="693608" y="294826"/>
                  </a:lnTo>
                  <a:cubicBezTo>
                    <a:pt x="767572" y="274060"/>
                    <a:pt x="814936" y="199648"/>
                    <a:pt x="800580" y="122673"/>
                  </a:cubicBezTo>
                  <a:cubicBezTo>
                    <a:pt x="785390" y="41275"/>
                    <a:pt x="706748" y="-12627"/>
                    <a:pt x="625350" y="2563"/>
                  </a:cubicBezTo>
                  <a:cubicBezTo>
                    <a:pt x="560808" y="14612"/>
                    <a:pt x="513636" y="66527"/>
                    <a:pt x="504407" y="128121"/>
                  </a:cubicBezTo>
                  <a:cubicBezTo>
                    <a:pt x="473578" y="74026"/>
                    <a:pt x="410831" y="42621"/>
                    <a:pt x="346290" y="54734"/>
                  </a:cubicBezTo>
                  <a:cubicBezTo>
                    <a:pt x="264892" y="69924"/>
                    <a:pt x="210990" y="148566"/>
                    <a:pt x="226180" y="229964"/>
                  </a:cubicBezTo>
                  <a:cubicBezTo>
                    <a:pt x="240344" y="305914"/>
                    <a:pt x="309693" y="357829"/>
                    <a:pt x="385002" y="352189"/>
                  </a:cubicBezTo>
                  <a:lnTo>
                    <a:pt x="386605" y="360906"/>
                  </a:lnTo>
                  <a:lnTo>
                    <a:pt x="328985" y="371673"/>
                  </a:lnTo>
                  <a:cubicBezTo>
                    <a:pt x="316102" y="374045"/>
                    <a:pt x="307642" y="386479"/>
                    <a:pt x="310014" y="399361"/>
                  </a:cubicBezTo>
                  <a:lnTo>
                    <a:pt x="311808" y="408847"/>
                  </a:lnTo>
                  <a:lnTo>
                    <a:pt x="310014" y="409167"/>
                  </a:lnTo>
                  <a:cubicBezTo>
                    <a:pt x="302515" y="410578"/>
                    <a:pt x="297580" y="415449"/>
                    <a:pt x="294952" y="421473"/>
                  </a:cubicBezTo>
                  <a:lnTo>
                    <a:pt x="291042" y="418205"/>
                  </a:lnTo>
                  <a:cubicBezTo>
                    <a:pt x="287581" y="415256"/>
                    <a:pt x="282069" y="416282"/>
                    <a:pt x="279890" y="420256"/>
                  </a:cubicBezTo>
                  <a:lnTo>
                    <a:pt x="278672" y="422435"/>
                  </a:lnTo>
                  <a:lnTo>
                    <a:pt x="274186" y="418653"/>
                  </a:lnTo>
                  <a:cubicBezTo>
                    <a:pt x="270725" y="415705"/>
                    <a:pt x="265212" y="416730"/>
                    <a:pt x="263034" y="420704"/>
                  </a:cubicBezTo>
                  <a:lnTo>
                    <a:pt x="261816" y="422883"/>
                  </a:lnTo>
                  <a:lnTo>
                    <a:pt x="257265" y="419102"/>
                  </a:lnTo>
                  <a:cubicBezTo>
                    <a:pt x="253804" y="416154"/>
                    <a:pt x="248292" y="417179"/>
                    <a:pt x="246113" y="421153"/>
                  </a:cubicBezTo>
                  <a:lnTo>
                    <a:pt x="244895" y="423332"/>
                  </a:lnTo>
                  <a:lnTo>
                    <a:pt x="240344" y="419550"/>
                  </a:lnTo>
                  <a:cubicBezTo>
                    <a:pt x="236884" y="416602"/>
                    <a:pt x="231372" y="417628"/>
                    <a:pt x="229192" y="421601"/>
                  </a:cubicBezTo>
                  <a:lnTo>
                    <a:pt x="227975" y="423781"/>
                  </a:lnTo>
                  <a:lnTo>
                    <a:pt x="223424" y="419999"/>
                  </a:lnTo>
                  <a:cubicBezTo>
                    <a:pt x="219963" y="417051"/>
                    <a:pt x="214451" y="418076"/>
                    <a:pt x="212272" y="422050"/>
                  </a:cubicBezTo>
                  <a:lnTo>
                    <a:pt x="211054" y="424229"/>
                  </a:lnTo>
                  <a:lnTo>
                    <a:pt x="206504" y="420448"/>
                  </a:lnTo>
                  <a:cubicBezTo>
                    <a:pt x="203043" y="417500"/>
                    <a:pt x="197530" y="418525"/>
                    <a:pt x="195352" y="422499"/>
                  </a:cubicBezTo>
                  <a:lnTo>
                    <a:pt x="193236" y="426344"/>
                  </a:lnTo>
                  <a:cubicBezTo>
                    <a:pt x="189519" y="418846"/>
                    <a:pt x="181187" y="414423"/>
                    <a:pt x="172535" y="416025"/>
                  </a:cubicBezTo>
                  <a:lnTo>
                    <a:pt x="160165" y="418333"/>
                  </a:lnTo>
                  <a:cubicBezTo>
                    <a:pt x="155165" y="419294"/>
                    <a:pt x="150999" y="422050"/>
                    <a:pt x="148179" y="425896"/>
                  </a:cubicBezTo>
                  <a:cubicBezTo>
                    <a:pt x="112095" y="424550"/>
                    <a:pt x="82484" y="421025"/>
                    <a:pt x="59859" y="415449"/>
                  </a:cubicBezTo>
                  <a:lnTo>
                    <a:pt x="59859" y="415192"/>
                  </a:lnTo>
                  <a:cubicBezTo>
                    <a:pt x="57552" y="403207"/>
                    <a:pt x="46015" y="395323"/>
                    <a:pt x="34094" y="397567"/>
                  </a:cubicBezTo>
                  <a:lnTo>
                    <a:pt x="18007" y="400579"/>
                  </a:lnTo>
                  <a:cubicBezTo>
                    <a:pt x="6021" y="402822"/>
                    <a:pt x="-1862" y="414359"/>
                    <a:pt x="381" y="426344"/>
                  </a:cubicBezTo>
                  <a:lnTo>
                    <a:pt x="37235" y="623686"/>
                  </a:lnTo>
                  <a:cubicBezTo>
                    <a:pt x="39478" y="635671"/>
                    <a:pt x="51014" y="643555"/>
                    <a:pt x="63000" y="641312"/>
                  </a:cubicBezTo>
                  <a:lnTo>
                    <a:pt x="79087" y="638299"/>
                  </a:lnTo>
                  <a:cubicBezTo>
                    <a:pt x="91072" y="636056"/>
                    <a:pt x="98956" y="624519"/>
                    <a:pt x="96713" y="612534"/>
                  </a:cubicBezTo>
                  <a:lnTo>
                    <a:pt x="96713" y="612278"/>
                  </a:lnTo>
                  <a:cubicBezTo>
                    <a:pt x="106519" y="605420"/>
                    <a:pt x="118248" y="598369"/>
                    <a:pt x="131835" y="591191"/>
                  </a:cubicBezTo>
                  <a:lnTo>
                    <a:pt x="137027" y="619007"/>
                  </a:lnTo>
                  <a:lnTo>
                    <a:pt x="127605" y="620738"/>
                  </a:lnTo>
                  <a:cubicBezTo>
                    <a:pt x="123503" y="621507"/>
                    <a:pt x="120812" y="625417"/>
                    <a:pt x="121581" y="629518"/>
                  </a:cubicBezTo>
                  <a:lnTo>
                    <a:pt x="121581" y="629775"/>
                  </a:lnTo>
                  <a:cubicBezTo>
                    <a:pt x="121581" y="629775"/>
                    <a:pt x="111005" y="631762"/>
                    <a:pt x="111005" y="631762"/>
                  </a:cubicBezTo>
                  <a:cubicBezTo>
                    <a:pt x="105301" y="632851"/>
                    <a:pt x="101520" y="638363"/>
                    <a:pt x="102545" y="644068"/>
                  </a:cubicBezTo>
                  <a:cubicBezTo>
                    <a:pt x="103635" y="649772"/>
                    <a:pt x="109147" y="653553"/>
                    <a:pt x="114851" y="652528"/>
                  </a:cubicBezTo>
                  <a:lnTo>
                    <a:pt x="125426" y="650541"/>
                  </a:lnTo>
                  <a:lnTo>
                    <a:pt x="125426" y="650797"/>
                  </a:lnTo>
                  <a:cubicBezTo>
                    <a:pt x="126259" y="654899"/>
                    <a:pt x="130169" y="657591"/>
                    <a:pt x="134271" y="656822"/>
                  </a:cubicBezTo>
                  <a:lnTo>
                    <a:pt x="194710" y="645542"/>
                  </a:lnTo>
                  <a:cubicBezTo>
                    <a:pt x="198812" y="644773"/>
                    <a:pt x="201504" y="640799"/>
                    <a:pt x="200735" y="636697"/>
                  </a:cubicBezTo>
                  <a:lnTo>
                    <a:pt x="200735" y="636441"/>
                  </a:lnTo>
                  <a:cubicBezTo>
                    <a:pt x="200735" y="636441"/>
                    <a:pt x="427688" y="594075"/>
                    <a:pt x="427688" y="594075"/>
                  </a:cubicBezTo>
                  <a:lnTo>
                    <a:pt x="438584" y="665795"/>
                  </a:lnTo>
                  <a:lnTo>
                    <a:pt x="436789" y="666116"/>
                  </a:lnTo>
                  <a:cubicBezTo>
                    <a:pt x="427688" y="667782"/>
                    <a:pt x="421727" y="676563"/>
                    <a:pt x="423394" y="685664"/>
                  </a:cubicBezTo>
                  <a:lnTo>
                    <a:pt x="423650" y="687010"/>
                  </a:lnTo>
                  <a:cubicBezTo>
                    <a:pt x="424675" y="692586"/>
                    <a:pt x="428393" y="697008"/>
                    <a:pt x="433200" y="699187"/>
                  </a:cubicBezTo>
                  <a:lnTo>
                    <a:pt x="407755" y="1445356"/>
                  </a:lnTo>
                  <a:lnTo>
                    <a:pt x="402050" y="1445227"/>
                  </a:lnTo>
                  <a:cubicBezTo>
                    <a:pt x="399359" y="1445163"/>
                    <a:pt x="397500" y="1450098"/>
                    <a:pt x="398590" y="1454329"/>
                  </a:cubicBezTo>
                  <a:lnTo>
                    <a:pt x="412882" y="1507718"/>
                  </a:lnTo>
                  <a:cubicBezTo>
                    <a:pt x="417882" y="1526497"/>
                    <a:pt x="438455" y="1527010"/>
                    <a:pt x="444416" y="1508551"/>
                  </a:cubicBezTo>
                  <a:lnTo>
                    <a:pt x="461465" y="1455995"/>
                  </a:lnTo>
                  <a:cubicBezTo>
                    <a:pt x="462811" y="1451829"/>
                    <a:pt x="461209" y="1446766"/>
                    <a:pt x="458517" y="1446702"/>
                  </a:cubicBezTo>
                  <a:lnTo>
                    <a:pt x="453453" y="1446573"/>
                  </a:lnTo>
                  <a:lnTo>
                    <a:pt x="516136" y="903772"/>
                  </a:lnTo>
                  <a:lnTo>
                    <a:pt x="661755" y="1430742"/>
                  </a:lnTo>
                  <a:lnTo>
                    <a:pt x="657012" y="1431768"/>
                  </a:lnTo>
                  <a:cubicBezTo>
                    <a:pt x="653615" y="1432537"/>
                    <a:pt x="652526" y="1437921"/>
                    <a:pt x="655025" y="1441638"/>
                  </a:cubicBezTo>
                  <a:lnTo>
                    <a:pt x="686238" y="1489003"/>
                  </a:lnTo>
                  <a:cubicBezTo>
                    <a:pt x="697198" y="1505667"/>
                    <a:pt x="722963" y="1499898"/>
                    <a:pt x="725783" y="1480158"/>
                  </a:cubicBezTo>
                  <a:lnTo>
                    <a:pt x="733859" y="1424077"/>
                  </a:lnTo>
                  <a:cubicBezTo>
                    <a:pt x="734500" y="1419654"/>
                    <a:pt x="731232" y="1415232"/>
                    <a:pt x="727835" y="1416001"/>
                  </a:cubicBezTo>
                  <a:lnTo>
                    <a:pt x="720656" y="1417603"/>
                  </a:lnTo>
                  <a:lnTo>
                    <a:pt x="573499" y="689125"/>
                  </a:lnTo>
                  <a:lnTo>
                    <a:pt x="906397" y="1362355"/>
                  </a:lnTo>
                  <a:lnTo>
                    <a:pt x="902295" y="1364406"/>
                  </a:lnTo>
                  <a:cubicBezTo>
                    <a:pt x="900693" y="1365175"/>
                    <a:pt x="901910" y="1370175"/>
                    <a:pt x="904474" y="1373572"/>
                  </a:cubicBezTo>
                  <a:lnTo>
                    <a:pt x="937289" y="1416450"/>
                  </a:lnTo>
                  <a:cubicBezTo>
                    <a:pt x="948826" y="1431512"/>
                    <a:pt x="960940" y="1425551"/>
                    <a:pt x="955876" y="1407220"/>
                  </a:cubicBezTo>
                  <a:lnTo>
                    <a:pt x="941520" y="1355177"/>
                  </a:lnTo>
                  <a:cubicBezTo>
                    <a:pt x="940366" y="1351075"/>
                    <a:pt x="937098" y="1347101"/>
                    <a:pt x="935559" y="1347870"/>
                  </a:cubicBezTo>
                  <a:lnTo>
                    <a:pt x="930752" y="1350242"/>
                  </a:lnTo>
                  <a:lnTo>
                    <a:pt x="606122" y="669705"/>
                  </a:lnTo>
                  <a:cubicBezTo>
                    <a:pt x="613492" y="666885"/>
                    <a:pt x="618044" y="659065"/>
                    <a:pt x="616570" y="650990"/>
                  </a:cubicBezTo>
                  <a:lnTo>
                    <a:pt x="616313" y="649644"/>
                  </a:lnTo>
                  <a:cubicBezTo>
                    <a:pt x="614646" y="640542"/>
                    <a:pt x="605866" y="634582"/>
                    <a:pt x="596764" y="636248"/>
                  </a:cubicBezTo>
                  <a:lnTo>
                    <a:pt x="594970" y="636569"/>
                  </a:lnTo>
                  <a:lnTo>
                    <a:pt x="579908" y="568694"/>
                  </a:lnTo>
                  <a:lnTo>
                    <a:pt x="630734" y="569399"/>
                  </a:lnTo>
                  <a:lnTo>
                    <a:pt x="630734" y="569399"/>
                  </a:lnTo>
                  <a:cubicBezTo>
                    <a:pt x="630734" y="572860"/>
                    <a:pt x="633426" y="575616"/>
                    <a:pt x="636822" y="575681"/>
                  </a:cubicBezTo>
                  <a:lnTo>
                    <a:pt x="648231" y="575809"/>
                  </a:lnTo>
                  <a:cubicBezTo>
                    <a:pt x="651628" y="575809"/>
                    <a:pt x="654448" y="573117"/>
                    <a:pt x="654448" y="569720"/>
                  </a:cubicBezTo>
                  <a:lnTo>
                    <a:pt x="654448" y="569720"/>
                  </a:lnTo>
                  <a:cubicBezTo>
                    <a:pt x="654448" y="569720"/>
                    <a:pt x="805835" y="571771"/>
                    <a:pt x="805835" y="571771"/>
                  </a:cubicBezTo>
                  <a:cubicBezTo>
                    <a:pt x="808527" y="575552"/>
                    <a:pt x="812886" y="578052"/>
                    <a:pt x="817884" y="578116"/>
                  </a:cubicBezTo>
                  <a:lnTo>
                    <a:pt x="929214" y="579654"/>
                  </a:lnTo>
                  <a:cubicBezTo>
                    <a:pt x="937482" y="579782"/>
                    <a:pt x="944340" y="573117"/>
                    <a:pt x="944468" y="564849"/>
                  </a:cubicBezTo>
                  <a:lnTo>
                    <a:pt x="944468" y="561452"/>
                  </a:lnTo>
                  <a:cubicBezTo>
                    <a:pt x="944660" y="553184"/>
                    <a:pt x="937994" y="546326"/>
                    <a:pt x="929727" y="546198"/>
                  </a:cubicBezTo>
                  <a:close/>
                  <a:moveTo>
                    <a:pt x="105301" y="643619"/>
                  </a:moveTo>
                  <a:cubicBezTo>
                    <a:pt x="104404" y="638748"/>
                    <a:pt x="107416" y="634774"/>
                    <a:pt x="115620" y="633236"/>
                  </a:cubicBezTo>
                  <a:cubicBezTo>
                    <a:pt x="108954" y="639004"/>
                    <a:pt x="106198" y="648362"/>
                    <a:pt x="105301" y="643619"/>
                  </a:cubicBezTo>
                  <a:close/>
                  <a:moveTo>
                    <a:pt x="684123" y="375775"/>
                  </a:moveTo>
                  <a:lnTo>
                    <a:pt x="690340" y="409103"/>
                  </a:lnTo>
                  <a:cubicBezTo>
                    <a:pt x="681175" y="412052"/>
                    <a:pt x="671882" y="414872"/>
                    <a:pt x="662588" y="417628"/>
                  </a:cubicBezTo>
                  <a:cubicBezTo>
                    <a:pt x="662652" y="416923"/>
                    <a:pt x="662780" y="416218"/>
                    <a:pt x="662780" y="415513"/>
                  </a:cubicBezTo>
                  <a:cubicBezTo>
                    <a:pt x="666306" y="414103"/>
                    <a:pt x="669446" y="412821"/>
                    <a:pt x="672138" y="411731"/>
                  </a:cubicBezTo>
                  <a:cubicBezTo>
                    <a:pt x="679573" y="408719"/>
                    <a:pt x="683739" y="406860"/>
                    <a:pt x="683739" y="406860"/>
                  </a:cubicBezTo>
                  <a:cubicBezTo>
                    <a:pt x="683739" y="406860"/>
                    <a:pt x="679252" y="407822"/>
                    <a:pt x="671497" y="409680"/>
                  </a:cubicBezTo>
                  <a:cubicBezTo>
                    <a:pt x="668933" y="410321"/>
                    <a:pt x="665921" y="411026"/>
                    <a:pt x="662652" y="411859"/>
                  </a:cubicBezTo>
                  <a:cubicBezTo>
                    <a:pt x="662588" y="411154"/>
                    <a:pt x="662459" y="410706"/>
                    <a:pt x="662332" y="410065"/>
                  </a:cubicBezTo>
                  <a:cubicBezTo>
                    <a:pt x="662204" y="408975"/>
                    <a:pt x="661883" y="408270"/>
                    <a:pt x="661626" y="407373"/>
                  </a:cubicBezTo>
                  <a:cubicBezTo>
                    <a:pt x="660601" y="403976"/>
                    <a:pt x="658742" y="401028"/>
                    <a:pt x="656628" y="398656"/>
                  </a:cubicBezTo>
                  <a:cubicBezTo>
                    <a:pt x="654512" y="396285"/>
                    <a:pt x="652012" y="394554"/>
                    <a:pt x="649641" y="393337"/>
                  </a:cubicBezTo>
                  <a:cubicBezTo>
                    <a:pt x="647205" y="392119"/>
                    <a:pt x="644834" y="391478"/>
                    <a:pt x="642719" y="391221"/>
                  </a:cubicBezTo>
                  <a:cubicBezTo>
                    <a:pt x="640604" y="390901"/>
                    <a:pt x="638745" y="391093"/>
                    <a:pt x="637271" y="391221"/>
                  </a:cubicBezTo>
                  <a:cubicBezTo>
                    <a:pt x="635733" y="391478"/>
                    <a:pt x="634643" y="391734"/>
                    <a:pt x="633938" y="392055"/>
                  </a:cubicBezTo>
                  <a:cubicBezTo>
                    <a:pt x="633234" y="392311"/>
                    <a:pt x="632784" y="392439"/>
                    <a:pt x="632784" y="392439"/>
                  </a:cubicBezTo>
                  <a:cubicBezTo>
                    <a:pt x="632784" y="392439"/>
                    <a:pt x="633169" y="392439"/>
                    <a:pt x="634003" y="392503"/>
                  </a:cubicBezTo>
                  <a:cubicBezTo>
                    <a:pt x="634772" y="392503"/>
                    <a:pt x="635925" y="392696"/>
                    <a:pt x="637207" y="392888"/>
                  </a:cubicBezTo>
                  <a:cubicBezTo>
                    <a:pt x="638553" y="393208"/>
                    <a:pt x="640155" y="393593"/>
                    <a:pt x="641886" y="394298"/>
                  </a:cubicBezTo>
                  <a:cubicBezTo>
                    <a:pt x="643617" y="394939"/>
                    <a:pt x="645411" y="396028"/>
                    <a:pt x="647141" y="397374"/>
                  </a:cubicBezTo>
                  <a:cubicBezTo>
                    <a:pt x="648872" y="398720"/>
                    <a:pt x="650474" y="400451"/>
                    <a:pt x="651756" y="402438"/>
                  </a:cubicBezTo>
                  <a:cubicBezTo>
                    <a:pt x="653102" y="404425"/>
                    <a:pt x="654000" y="406796"/>
                    <a:pt x="654512" y="409296"/>
                  </a:cubicBezTo>
                  <a:cubicBezTo>
                    <a:pt x="654576" y="409873"/>
                    <a:pt x="654769" y="410642"/>
                    <a:pt x="654769" y="411090"/>
                  </a:cubicBezTo>
                  <a:cubicBezTo>
                    <a:pt x="654769" y="411795"/>
                    <a:pt x="654961" y="412757"/>
                    <a:pt x="654897" y="413269"/>
                  </a:cubicBezTo>
                  <a:cubicBezTo>
                    <a:pt x="654897" y="414359"/>
                    <a:pt x="654769" y="415705"/>
                    <a:pt x="654512" y="416987"/>
                  </a:cubicBezTo>
                  <a:cubicBezTo>
                    <a:pt x="654000" y="419550"/>
                    <a:pt x="652974" y="422050"/>
                    <a:pt x="651500" y="424229"/>
                  </a:cubicBezTo>
                  <a:cubicBezTo>
                    <a:pt x="650026" y="426408"/>
                    <a:pt x="648039" y="428267"/>
                    <a:pt x="645860" y="429613"/>
                  </a:cubicBezTo>
                  <a:cubicBezTo>
                    <a:pt x="643617" y="431023"/>
                    <a:pt x="641309" y="431920"/>
                    <a:pt x="638553" y="432369"/>
                  </a:cubicBezTo>
                  <a:cubicBezTo>
                    <a:pt x="636182" y="432754"/>
                    <a:pt x="633618" y="432754"/>
                    <a:pt x="631246" y="432241"/>
                  </a:cubicBezTo>
                  <a:cubicBezTo>
                    <a:pt x="628875" y="431728"/>
                    <a:pt x="626696" y="430831"/>
                    <a:pt x="624837" y="429741"/>
                  </a:cubicBezTo>
                  <a:cubicBezTo>
                    <a:pt x="622979" y="428588"/>
                    <a:pt x="621312" y="427306"/>
                    <a:pt x="620094" y="425960"/>
                  </a:cubicBezTo>
                  <a:cubicBezTo>
                    <a:pt x="618813" y="424614"/>
                    <a:pt x="617851" y="423268"/>
                    <a:pt x="617082" y="422114"/>
                  </a:cubicBezTo>
                  <a:cubicBezTo>
                    <a:pt x="616441" y="420896"/>
                    <a:pt x="615865" y="419935"/>
                    <a:pt x="615544" y="419230"/>
                  </a:cubicBezTo>
                  <a:cubicBezTo>
                    <a:pt x="615223" y="418525"/>
                    <a:pt x="615031" y="418140"/>
                    <a:pt x="615031" y="418140"/>
                  </a:cubicBezTo>
                  <a:cubicBezTo>
                    <a:pt x="615031" y="418140"/>
                    <a:pt x="615031" y="418525"/>
                    <a:pt x="615031" y="419358"/>
                  </a:cubicBezTo>
                  <a:cubicBezTo>
                    <a:pt x="615031" y="420127"/>
                    <a:pt x="615159" y="421281"/>
                    <a:pt x="615480" y="422755"/>
                  </a:cubicBezTo>
                  <a:cubicBezTo>
                    <a:pt x="615480" y="422755"/>
                    <a:pt x="615480" y="422819"/>
                    <a:pt x="615480" y="422883"/>
                  </a:cubicBezTo>
                  <a:cubicBezTo>
                    <a:pt x="613044" y="423460"/>
                    <a:pt x="610544" y="424037"/>
                    <a:pt x="608045" y="424614"/>
                  </a:cubicBezTo>
                  <a:lnTo>
                    <a:pt x="597085" y="394362"/>
                  </a:lnTo>
                  <a:lnTo>
                    <a:pt x="597790" y="426921"/>
                  </a:lnTo>
                  <a:cubicBezTo>
                    <a:pt x="596380" y="427242"/>
                    <a:pt x="594970" y="427562"/>
                    <a:pt x="593560" y="427883"/>
                  </a:cubicBezTo>
                  <a:cubicBezTo>
                    <a:pt x="589394" y="428844"/>
                    <a:pt x="585164" y="429741"/>
                    <a:pt x="580869" y="430703"/>
                  </a:cubicBezTo>
                  <a:cubicBezTo>
                    <a:pt x="576576" y="431600"/>
                    <a:pt x="572217" y="432497"/>
                    <a:pt x="567858" y="433459"/>
                  </a:cubicBezTo>
                  <a:cubicBezTo>
                    <a:pt x="559142" y="435446"/>
                    <a:pt x="550233" y="437240"/>
                    <a:pt x="541325" y="439035"/>
                  </a:cubicBezTo>
                  <a:cubicBezTo>
                    <a:pt x="532480" y="441022"/>
                    <a:pt x="523507" y="442752"/>
                    <a:pt x="514790" y="444547"/>
                  </a:cubicBezTo>
                  <a:cubicBezTo>
                    <a:pt x="506010" y="446341"/>
                    <a:pt x="497356" y="448072"/>
                    <a:pt x="489025" y="449802"/>
                  </a:cubicBezTo>
                  <a:cubicBezTo>
                    <a:pt x="486782" y="450187"/>
                    <a:pt x="484602" y="450636"/>
                    <a:pt x="482359" y="451084"/>
                  </a:cubicBezTo>
                  <a:lnTo>
                    <a:pt x="470374" y="418012"/>
                  </a:lnTo>
                  <a:lnTo>
                    <a:pt x="471143" y="453392"/>
                  </a:lnTo>
                  <a:cubicBezTo>
                    <a:pt x="469028" y="453840"/>
                    <a:pt x="466912" y="454225"/>
                    <a:pt x="464862" y="454609"/>
                  </a:cubicBezTo>
                  <a:cubicBezTo>
                    <a:pt x="463067" y="454994"/>
                    <a:pt x="461336" y="455314"/>
                    <a:pt x="459606" y="455635"/>
                  </a:cubicBezTo>
                  <a:cubicBezTo>
                    <a:pt x="459862" y="453840"/>
                    <a:pt x="459862" y="452110"/>
                    <a:pt x="459734" y="450187"/>
                  </a:cubicBezTo>
                  <a:cubicBezTo>
                    <a:pt x="459734" y="449097"/>
                    <a:pt x="459478" y="448520"/>
                    <a:pt x="459350" y="447751"/>
                  </a:cubicBezTo>
                  <a:cubicBezTo>
                    <a:pt x="459221" y="446662"/>
                    <a:pt x="458901" y="445957"/>
                    <a:pt x="458645" y="445059"/>
                  </a:cubicBezTo>
                  <a:cubicBezTo>
                    <a:pt x="457619" y="441663"/>
                    <a:pt x="455760" y="438714"/>
                    <a:pt x="453645" y="436343"/>
                  </a:cubicBezTo>
                  <a:cubicBezTo>
                    <a:pt x="451531" y="433971"/>
                    <a:pt x="449031" y="432241"/>
                    <a:pt x="446660" y="431023"/>
                  </a:cubicBezTo>
                  <a:cubicBezTo>
                    <a:pt x="444224" y="429805"/>
                    <a:pt x="441853" y="429164"/>
                    <a:pt x="439737" y="428908"/>
                  </a:cubicBezTo>
                  <a:cubicBezTo>
                    <a:pt x="437622" y="428588"/>
                    <a:pt x="435763" y="428780"/>
                    <a:pt x="434289" y="428908"/>
                  </a:cubicBezTo>
                  <a:cubicBezTo>
                    <a:pt x="432751" y="429164"/>
                    <a:pt x="431661" y="429421"/>
                    <a:pt x="430956" y="429741"/>
                  </a:cubicBezTo>
                  <a:cubicBezTo>
                    <a:pt x="430251" y="429998"/>
                    <a:pt x="429867" y="430126"/>
                    <a:pt x="429867" y="430126"/>
                  </a:cubicBezTo>
                  <a:cubicBezTo>
                    <a:pt x="429867" y="430126"/>
                    <a:pt x="430251" y="430126"/>
                    <a:pt x="431085" y="430190"/>
                  </a:cubicBezTo>
                  <a:cubicBezTo>
                    <a:pt x="431854" y="430190"/>
                    <a:pt x="433008" y="430382"/>
                    <a:pt x="434289" y="430574"/>
                  </a:cubicBezTo>
                  <a:cubicBezTo>
                    <a:pt x="435635" y="430831"/>
                    <a:pt x="437237" y="431279"/>
                    <a:pt x="438968" y="431985"/>
                  </a:cubicBezTo>
                  <a:cubicBezTo>
                    <a:pt x="440699" y="432625"/>
                    <a:pt x="442493" y="433715"/>
                    <a:pt x="444224" y="435061"/>
                  </a:cubicBezTo>
                  <a:cubicBezTo>
                    <a:pt x="445955" y="436407"/>
                    <a:pt x="447557" y="438137"/>
                    <a:pt x="448838" y="440124"/>
                  </a:cubicBezTo>
                  <a:cubicBezTo>
                    <a:pt x="450184" y="442111"/>
                    <a:pt x="451082" y="444483"/>
                    <a:pt x="451595" y="446982"/>
                  </a:cubicBezTo>
                  <a:cubicBezTo>
                    <a:pt x="451658" y="447559"/>
                    <a:pt x="451851" y="448328"/>
                    <a:pt x="451851" y="448777"/>
                  </a:cubicBezTo>
                  <a:cubicBezTo>
                    <a:pt x="451851" y="449482"/>
                    <a:pt x="452043" y="450443"/>
                    <a:pt x="451979" y="450956"/>
                  </a:cubicBezTo>
                  <a:cubicBezTo>
                    <a:pt x="451979" y="452046"/>
                    <a:pt x="451851" y="453392"/>
                    <a:pt x="451595" y="454673"/>
                  </a:cubicBezTo>
                  <a:cubicBezTo>
                    <a:pt x="451082" y="457237"/>
                    <a:pt x="450056" y="459737"/>
                    <a:pt x="448582" y="461916"/>
                  </a:cubicBezTo>
                  <a:cubicBezTo>
                    <a:pt x="447108" y="464095"/>
                    <a:pt x="445121" y="465954"/>
                    <a:pt x="442942" y="467300"/>
                  </a:cubicBezTo>
                  <a:cubicBezTo>
                    <a:pt x="440699" y="468710"/>
                    <a:pt x="438391" y="469607"/>
                    <a:pt x="435635" y="470056"/>
                  </a:cubicBezTo>
                  <a:cubicBezTo>
                    <a:pt x="433264" y="470440"/>
                    <a:pt x="430700" y="470440"/>
                    <a:pt x="428329" y="469927"/>
                  </a:cubicBezTo>
                  <a:cubicBezTo>
                    <a:pt x="425958" y="469415"/>
                    <a:pt x="423778" y="468517"/>
                    <a:pt x="421920" y="467428"/>
                  </a:cubicBezTo>
                  <a:cubicBezTo>
                    <a:pt x="420061" y="466274"/>
                    <a:pt x="418394" y="464992"/>
                    <a:pt x="417177" y="463646"/>
                  </a:cubicBezTo>
                  <a:cubicBezTo>
                    <a:pt x="415895" y="462300"/>
                    <a:pt x="414933" y="460954"/>
                    <a:pt x="414164" y="459801"/>
                  </a:cubicBezTo>
                  <a:cubicBezTo>
                    <a:pt x="413523" y="458583"/>
                    <a:pt x="412947" y="457622"/>
                    <a:pt x="412626" y="456917"/>
                  </a:cubicBezTo>
                  <a:cubicBezTo>
                    <a:pt x="412306" y="456212"/>
                    <a:pt x="412113" y="455827"/>
                    <a:pt x="412113" y="455827"/>
                  </a:cubicBezTo>
                  <a:cubicBezTo>
                    <a:pt x="412113" y="455827"/>
                    <a:pt x="412113" y="456212"/>
                    <a:pt x="412113" y="457045"/>
                  </a:cubicBezTo>
                  <a:cubicBezTo>
                    <a:pt x="412113" y="457814"/>
                    <a:pt x="412242" y="458968"/>
                    <a:pt x="412562" y="460442"/>
                  </a:cubicBezTo>
                  <a:cubicBezTo>
                    <a:pt x="412882" y="461659"/>
                    <a:pt x="413331" y="463198"/>
                    <a:pt x="414164" y="464800"/>
                  </a:cubicBezTo>
                  <a:cubicBezTo>
                    <a:pt x="412947" y="465056"/>
                    <a:pt x="411728" y="465313"/>
                    <a:pt x="410575" y="465505"/>
                  </a:cubicBezTo>
                  <a:cubicBezTo>
                    <a:pt x="402756" y="467107"/>
                    <a:pt x="398269" y="468069"/>
                    <a:pt x="398269" y="468069"/>
                  </a:cubicBezTo>
                  <a:cubicBezTo>
                    <a:pt x="398269" y="468069"/>
                    <a:pt x="399423" y="468069"/>
                    <a:pt x="401538" y="468005"/>
                  </a:cubicBezTo>
                  <a:cubicBezTo>
                    <a:pt x="403653" y="467941"/>
                    <a:pt x="406857" y="467876"/>
                    <a:pt x="410831" y="467684"/>
                  </a:cubicBezTo>
                  <a:cubicBezTo>
                    <a:pt x="412306" y="467620"/>
                    <a:pt x="413972" y="467556"/>
                    <a:pt x="415638" y="467428"/>
                  </a:cubicBezTo>
                  <a:cubicBezTo>
                    <a:pt x="416023" y="468005"/>
                    <a:pt x="416407" y="468517"/>
                    <a:pt x="416920" y="469094"/>
                  </a:cubicBezTo>
                  <a:cubicBezTo>
                    <a:pt x="406024" y="470632"/>
                    <a:pt x="397757" y="471658"/>
                    <a:pt x="392821" y="472299"/>
                  </a:cubicBezTo>
                  <a:lnTo>
                    <a:pt x="385258" y="431664"/>
                  </a:lnTo>
                  <a:lnTo>
                    <a:pt x="683546" y="375967"/>
                  </a:lnTo>
                  <a:close/>
                  <a:moveTo>
                    <a:pt x="488576" y="511267"/>
                  </a:moveTo>
                  <a:cubicBezTo>
                    <a:pt x="441853" y="525240"/>
                    <a:pt x="396283" y="531905"/>
                    <a:pt x="369620" y="534918"/>
                  </a:cubicBezTo>
                  <a:lnTo>
                    <a:pt x="346803" y="412629"/>
                  </a:lnTo>
                  <a:lnTo>
                    <a:pt x="586126" y="362316"/>
                  </a:lnTo>
                  <a:lnTo>
                    <a:pt x="397116" y="393208"/>
                  </a:lnTo>
                  <a:lnTo>
                    <a:pt x="588433" y="357445"/>
                  </a:lnTo>
                  <a:lnTo>
                    <a:pt x="592535" y="379557"/>
                  </a:lnTo>
                  <a:lnTo>
                    <a:pt x="382310" y="418846"/>
                  </a:lnTo>
                  <a:cubicBezTo>
                    <a:pt x="375837" y="420063"/>
                    <a:pt x="371606" y="426280"/>
                    <a:pt x="372825" y="432690"/>
                  </a:cubicBezTo>
                  <a:lnTo>
                    <a:pt x="382246" y="483002"/>
                  </a:lnTo>
                  <a:cubicBezTo>
                    <a:pt x="383464" y="489348"/>
                    <a:pt x="389488" y="493578"/>
                    <a:pt x="395834" y="492552"/>
                  </a:cubicBezTo>
                  <a:lnTo>
                    <a:pt x="395449" y="492552"/>
                  </a:lnTo>
                  <a:cubicBezTo>
                    <a:pt x="395449" y="492552"/>
                    <a:pt x="429482" y="496077"/>
                    <a:pt x="515238" y="484028"/>
                  </a:cubicBezTo>
                  <a:lnTo>
                    <a:pt x="405512" y="508960"/>
                  </a:lnTo>
                  <a:lnTo>
                    <a:pt x="550618" y="487681"/>
                  </a:lnTo>
                  <a:cubicBezTo>
                    <a:pt x="549785" y="488066"/>
                    <a:pt x="549016" y="488450"/>
                    <a:pt x="548182" y="488835"/>
                  </a:cubicBezTo>
                  <a:lnTo>
                    <a:pt x="378336" y="527419"/>
                  </a:lnTo>
                  <a:lnTo>
                    <a:pt x="488576" y="511267"/>
                  </a:lnTo>
                  <a:close/>
                  <a:moveTo>
                    <a:pt x="535364" y="156065"/>
                  </a:moveTo>
                  <a:cubicBezTo>
                    <a:pt x="535364" y="152027"/>
                    <a:pt x="535043" y="148053"/>
                    <a:pt x="535620" y="143823"/>
                  </a:cubicBezTo>
                  <a:cubicBezTo>
                    <a:pt x="535812" y="141708"/>
                    <a:pt x="535940" y="139593"/>
                    <a:pt x="536133" y="137478"/>
                  </a:cubicBezTo>
                  <a:cubicBezTo>
                    <a:pt x="536261" y="135363"/>
                    <a:pt x="536838" y="133312"/>
                    <a:pt x="537159" y="131197"/>
                  </a:cubicBezTo>
                  <a:cubicBezTo>
                    <a:pt x="540107" y="114469"/>
                    <a:pt x="546644" y="98061"/>
                    <a:pt x="556386" y="83768"/>
                  </a:cubicBezTo>
                  <a:cubicBezTo>
                    <a:pt x="566193" y="69540"/>
                    <a:pt x="579139" y="57554"/>
                    <a:pt x="593688" y="48774"/>
                  </a:cubicBezTo>
                  <a:cubicBezTo>
                    <a:pt x="595547" y="47748"/>
                    <a:pt x="597278" y="46466"/>
                    <a:pt x="599200" y="45569"/>
                  </a:cubicBezTo>
                  <a:cubicBezTo>
                    <a:pt x="601123" y="44672"/>
                    <a:pt x="603046" y="43775"/>
                    <a:pt x="604904" y="42813"/>
                  </a:cubicBezTo>
                  <a:cubicBezTo>
                    <a:pt x="608622" y="40762"/>
                    <a:pt x="612660" y="39608"/>
                    <a:pt x="616570" y="38070"/>
                  </a:cubicBezTo>
                  <a:lnTo>
                    <a:pt x="619518" y="36981"/>
                  </a:lnTo>
                  <a:cubicBezTo>
                    <a:pt x="620543" y="36660"/>
                    <a:pt x="621568" y="36468"/>
                    <a:pt x="622530" y="36212"/>
                  </a:cubicBezTo>
                  <a:cubicBezTo>
                    <a:pt x="624517" y="35699"/>
                    <a:pt x="626568" y="35186"/>
                    <a:pt x="628555" y="34673"/>
                  </a:cubicBezTo>
                  <a:lnTo>
                    <a:pt x="630029" y="34289"/>
                  </a:lnTo>
                  <a:lnTo>
                    <a:pt x="630798" y="34097"/>
                  </a:lnTo>
                  <a:lnTo>
                    <a:pt x="631182" y="33968"/>
                  </a:lnTo>
                  <a:cubicBezTo>
                    <a:pt x="631182" y="33968"/>
                    <a:pt x="631760" y="33840"/>
                    <a:pt x="630926" y="33968"/>
                  </a:cubicBezTo>
                  <a:lnTo>
                    <a:pt x="631118" y="33968"/>
                  </a:lnTo>
                  <a:cubicBezTo>
                    <a:pt x="631118" y="33968"/>
                    <a:pt x="634387" y="33456"/>
                    <a:pt x="634387" y="33456"/>
                  </a:cubicBezTo>
                  <a:cubicBezTo>
                    <a:pt x="636567" y="33135"/>
                    <a:pt x="638745" y="32751"/>
                    <a:pt x="640924" y="32430"/>
                  </a:cubicBezTo>
                  <a:cubicBezTo>
                    <a:pt x="656819" y="30443"/>
                    <a:pt x="672971" y="31533"/>
                    <a:pt x="687648" y="35507"/>
                  </a:cubicBezTo>
                  <a:cubicBezTo>
                    <a:pt x="702262" y="39480"/>
                    <a:pt x="715400" y="45890"/>
                    <a:pt x="726425" y="53517"/>
                  </a:cubicBezTo>
                  <a:cubicBezTo>
                    <a:pt x="737384" y="61208"/>
                    <a:pt x="746613" y="69796"/>
                    <a:pt x="753343" y="78577"/>
                  </a:cubicBezTo>
                  <a:cubicBezTo>
                    <a:pt x="754241" y="79666"/>
                    <a:pt x="755074" y="80692"/>
                    <a:pt x="755971" y="81717"/>
                  </a:cubicBezTo>
                  <a:cubicBezTo>
                    <a:pt x="756740" y="82807"/>
                    <a:pt x="757445" y="83897"/>
                    <a:pt x="758214" y="84986"/>
                  </a:cubicBezTo>
                  <a:cubicBezTo>
                    <a:pt x="759688" y="87165"/>
                    <a:pt x="761098" y="89216"/>
                    <a:pt x="762445" y="91203"/>
                  </a:cubicBezTo>
                  <a:cubicBezTo>
                    <a:pt x="764944" y="95305"/>
                    <a:pt x="766931" y="99279"/>
                    <a:pt x="768917" y="102804"/>
                  </a:cubicBezTo>
                  <a:cubicBezTo>
                    <a:pt x="770520" y="106521"/>
                    <a:pt x="771930" y="109854"/>
                    <a:pt x="773212" y="112738"/>
                  </a:cubicBezTo>
                  <a:cubicBezTo>
                    <a:pt x="773917" y="114148"/>
                    <a:pt x="774302" y="115558"/>
                    <a:pt x="774750" y="116840"/>
                  </a:cubicBezTo>
                  <a:cubicBezTo>
                    <a:pt x="775135" y="118122"/>
                    <a:pt x="775519" y="119276"/>
                    <a:pt x="775840" y="120301"/>
                  </a:cubicBezTo>
                  <a:cubicBezTo>
                    <a:pt x="777250" y="124467"/>
                    <a:pt x="777955" y="126711"/>
                    <a:pt x="777955" y="126711"/>
                  </a:cubicBezTo>
                  <a:cubicBezTo>
                    <a:pt x="777955" y="126711"/>
                    <a:pt x="777571" y="124403"/>
                    <a:pt x="776929" y="120045"/>
                  </a:cubicBezTo>
                  <a:cubicBezTo>
                    <a:pt x="776737" y="118955"/>
                    <a:pt x="776545" y="117738"/>
                    <a:pt x="776352" y="116392"/>
                  </a:cubicBezTo>
                  <a:cubicBezTo>
                    <a:pt x="776160" y="115046"/>
                    <a:pt x="775968" y="113572"/>
                    <a:pt x="775455" y="112033"/>
                  </a:cubicBezTo>
                  <a:cubicBezTo>
                    <a:pt x="774622" y="108957"/>
                    <a:pt x="773661" y="105368"/>
                    <a:pt x="772507" y="101330"/>
                  </a:cubicBezTo>
                  <a:cubicBezTo>
                    <a:pt x="770969" y="97484"/>
                    <a:pt x="769431" y="93126"/>
                    <a:pt x="767379" y="88447"/>
                  </a:cubicBezTo>
                  <a:cubicBezTo>
                    <a:pt x="766226" y="86204"/>
                    <a:pt x="765008" y="83833"/>
                    <a:pt x="763791" y="81461"/>
                  </a:cubicBezTo>
                  <a:cubicBezTo>
                    <a:pt x="763150" y="80243"/>
                    <a:pt x="762508" y="79026"/>
                    <a:pt x="761803" y="77744"/>
                  </a:cubicBezTo>
                  <a:cubicBezTo>
                    <a:pt x="761034" y="76526"/>
                    <a:pt x="760265" y="75372"/>
                    <a:pt x="759432" y="74155"/>
                  </a:cubicBezTo>
                  <a:cubicBezTo>
                    <a:pt x="753343" y="64092"/>
                    <a:pt x="744499" y="53837"/>
                    <a:pt x="733218" y="44544"/>
                  </a:cubicBezTo>
                  <a:cubicBezTo>
                    <a:pt x="731808" y="43390"/>
                    <a:pt x="730398" y="42172"/>
                    <a:pt x="728924" y="41019"/>
                  </a:cubicBezTo>
                  <a:cubicBezTo>
                    <a:pt x="727450" y="39801"/>
                    <a:pt x="725847" y="38839"/>
                    <a:pt x="724309" y="37750"/>
                  </a:cubicBezTo>
                  <a:cubicBezTo>
                    <a:pt x="721554" y="35955"/>
                    <a:pt x="718733" y="33968"/>
                    <a:pt x="715785" y="32302"/>
                  </a:cubicBezTo>
                  <a:cubicBezTo>
                    <a:pt x="750395" y="50761"/>
                    <a:pt x="776802" y="84025"/>
                    <a:pt x="784492" y="125493"/>
                  </a:cubicBezTo>
                  <a:cubicBezTo>
                    <a:pt x="798016" y="197982"/>
                    <a:pt x="750075" y="267907"/>
                    <a:pt x="677585" y="281495"/>
                  </a:cubicBezTo>
                  <a:cubicBezTo>
                    <a:pt x="633746" y="289699"/>
                    <a:pt x="590932" y="275342"/>
                    <a:pt x="560808" y="246756"/>
                  </a:cubicBezTo>
                  <a:cubicBezTo>
                    <a:pt x="568115" y="253230"/>
                    <a:pt x="575870" y="258614"/>
                    <a:pt x="583562" y="262908"/>
                  </a:cubicBezTo>
                  <a:cubicBezTo>
                    <a:pt x="596316" y="270086"/>
                    <a:pt x="609070" y="274573"/>
                    <a:pt x="620672" y="276688"/>
                  </a:cubicBezTo>
                  <a:cubicBezTo>
                    <a:pt x="622081" y="277008"/>
                    <a:pt x="623491" y="277329"/>
                    <a:pt x="624901" y="277585"/>
                  </a:cubicBezTo>
                  <a:cubicBezTo>
                    <a:pt x="626311" y="277777"/>
                    <a:pt x="627722" y="277905"/>
                    <a:pt x="629067" y="278098"/>
                  </a:cubicBezTo>
                  <a:cubicBezTo>
                    <a:pt x="631760" y="278418"/>
                    <a:pt x="634387" y="278675"/>
                    <a:pt x="636886" y="278931"/>
                  </a:cubicBezTo>
                  <a:cubicBezTo>
                    <a:pt x="641950" y="279123"/>
                    <a:pt x="646565" y="278995"/>
                    <a:pt x="650731" y="279059"/>
                  </a:cubicBezTo>
                  <a:cubicBezTo>
                    <a:pt x="654897" y="278675"/>
                    <a:pt x="658614" y="278290"/>
                    <a:pt x="661819" y="277905"/>
                  </a:cubicBezTo>
                  <a:cubicBezTo>
                    <a:pt x="663421" y="277777"/>
                    <a:pt x="664831" y="277457"/>
                    <a:pt x="666177" y="277136"/>
                  </a:cubicBezTo>
                  <a:cubicBezTo>
                    <a:pt x="667523" y="276880"/>
                    <a:pt x="668677" y="276624"/>
                    <a:pt x="669766" y="276367"/>
                  </a:cubicBezTo>
                  <a:cubicBezTo>
                    <a:pt x="674061" y="275406"/>
                    <a:pt x="676368" y="274893"/>
                    <a:pt x="676368" y="274893"/>
                  </a:cubicBezTo>
                  <a:cubicBezTo>
                    <a:pt x="676368" y="274893"/>
                    <a:pt x="673996" y="275021"/>
                    <a:pt x="669638" y="275214"/>
                  </a:cubicBezTo>
                  <a:cubicBezTo>
                    <a:pt x="668549" y="275278"/>
                    <a:pt x="667331" y="275342"/>
                    <a:pt x="665985" y="275406"/>
                  </a:cubicBezTo>
                  <a:cubicBezTo>
                    <a:pt x="664639" y="275470"/>
                    <a:pt x="663164" y="275598"/>
                    <a:pt x="661562" y="275470"/>
                  </a:cubicBezTo>
                  <a:cubicBezTo>
                    <a:pt x="658422" y="275342"/>
                    <a:pt x="654833" y="275214"/>
                    <a:pt x="650795" y="275085"/>
                  </a:cubicBezTo>
                  <a:cubicBezTo>
                    <a:pt x="646757" y="274509"/>
                    <a:pt x="642334" y="274060"/>
                    <a:pt x="637591" y="273227"/>
                  </a:cubicBezTo>
                  <a:cubicBezTo>
                    <a:pt x="635220" y="272650"/>
                    <a:pt x="632784" y="272137"/>
                    <a:pt x="630286" y="271496"/>
                  </a:cubicBezTo>
                  <a:cubicBezTo>
                    <a:pt x="629003" y="271176"/>
                    <a:pt x="627722" y="270919"/>
                    <a:pt x="626439" y="270599"/>
                  </a:cubicBezTo>
                  <a:cubicBezTo>
                    <a:pt x="625158" y="270150"/>
                    <a:pt x="623876" y="269766"/>
                    <a:pt x="622530" y="269317"/>
                  </a:cubicBezTo>
                  <a:cubicBezTo>
                    <a:pt x="611890" y="266176"/>
                    <a:pt x="600611" y="260665"/>
                    <a:pt x="589458" y="253230"/>
                  </a:cubicBezTo>
                  <a:cubicBezTo>
                    <a:pt x="578370" y="245731"/>
                    <a:pt x="567667" y="235732"/>
                    <a:pt x="558629" y="223555"/>
                  </a:cubicBezTo>
                  <a:cubicBezTo>
                    <a:pt x="549656" y="211313"/>
                    <a:pt x="542735" y="196700"/>
                    <a:pt x="538825" y="180869"/>
                  </a:cubicBezTo>
                  <a:cubicBezTo>
                    <a:pt x="538376" y="178882"/>
                    <a:pt x="537992" y="176895"/>
                    <a:pt x="537543" y="174844"/>
                  </a:cubicBezTo>
                  <a:lnTo>
                    <a:pt x="536902" y="171832"/>
                  </a:lnTo>
                  <a:lnTo>
                    <a:pt x="536581" y="169012"/>
                  </a:lnTo>
                  <a:cubicBezTo>
                    <a:pt x="536325" y="166833"/>
                    <a:pt x="536069" y="164589"/>
                    <a:pt x="535812" y="162346"/>
                  </a:cubicBezTo>
                  <a:cubicBezTo>
                    <a:pt x="535685" y="161257"/>
                    <a:pt x="535556" y="160103"/>
                    <a:pt x="535428" y="159013"/>
                  </a:cubicBezTo>
                  <a:lnTo>
                    <a:pt x="535428" y="156001"/>
                  </a:lnTo>
                  <a:close/>
                  <a:moveTo>
                    <a:pt x="534595" y="299312"/>
                  </a:moveTo>
                  <a:cubicBezTo>
                    <a:pt x="534595" y="299312"/>
                    <a:pt x="554079" y="307004"/>
                    <a:pt x="581831" y="310208"/>
                  </a:cubicBezTo>
                  <a:lnTo>
                    <a:pt x="494729" y="334564"/>
                  </a:lnTo>
                  <a:lnTo>
                    <a:pt x="561193" y="328090"/>
                  </a:lnTo>
                  <a:lnTo>
                    <a:pt x="453581" y="348215"/>
                  </a:lnTo>
                  <a:cubicBezTo>
                    <a:pt x="473514" y="339627"/>
                    <a:pt x="503510" y="324245"/>
                    <a:pt x="534595" y="299377"/>
                  </a:cubicBezTo>
                  <a:close/>
                  <a:moveTo>
                    <a:pt x="272712" y="289506"/>
                  </a:moveTo>
                  <a:cubicBezTo>
                    <a:pt x="282582" y="300338"/>
                    <a:pt x="293798" y="308734"/>
                    <a:pt x="304950" y="314951"/>
                  </a:cubicBezTo>
                  <a:cubicBezTo>
                    <a:pt x="317704" y="322129"/>
                    <a:pt x="330459" y="326616"/>
                    <a:pt x="342060" y="328731"/>
                  </a:cubicBezTo>
                  <a:cubicBezTo>
                    <a:pt x="343470" y="329052"/>
                    <a:pt x="344880" y="329308"/>
                    <a:pt x="346290" y="329628"/>
                  </a:cubicBezTo>
                  <a:cubicBezTo>
                    <a:pt x="347700" y="329821"/>
                    <a:pt x="349110" y="329949"/>
                    <a:pt x="350456" y="330141"/>
                  </a:cubicBezTo>
                  <a:cubicBezTo>
                    <a:pt x="353148" y="330462"/>
                    <a:pt x="355776" y="330718"/>
                    <a:pt x="358275" y="330974"/>
                  </a:cubicBezTo>
                  <a:cubicBezTo>
                    <a:pt x="363339" y="331167"/>
                    <a:pt x="367953" y="331038"/>
                    <a:pt x="372120" y="331102"/>
                  </a:cubicBezTo>
                  <a:cubicBezTo>
                    <a:pt x="376286" y="330718"/>
                    <a:pt x="380003" y="330333"/>
                    <a:pt x="383208" y="329949"/>
                  </a:cubicBezTo>
                  <a:cubicBezTo>
                    <a:pt x="384810" y="329821"/>
                    <a:pt x="386220" y="329500"/>
                    <a:pt x="387565" y="329180"/>
                  </a:cubicBezTo>
                  <a:cubicBezTo>
                    <a:pt x="388912" y="328923"/>
                    <a:pt x="390065" y="328667"/>
                    <a:pt x="391155" y="328411"/>
                  </a:cubicBezTo>
                  <a:cubicBezTo>
                    <a:pt x="395449" y="327449"/>
                    <a:pt x="397757" y="326936"/>
                    <a:pt x="397757" y="326936"/>
                  </a:cubicBezTo>
                  <a:cubicBezTo>
                    <a:pt x="397757" y="326936"/>
                    <a:pt x="395385" y="327065"/>
                    <a:pt x="391027" y="327257"/>
                  </a:cubicBezTo>
                  <a:cubicBezTo>
                    <a:pt x="389938" y="327321"/>
                    <a:pt x="388719" y="327385"/>
                    <a:pt x="387374" y="327449"/>
                  </a:cubicBezTo>
                  <a:cubicBezTo>
                    <a:pt x="386027" y="327513"/>
                    <a:pt x="384553" y="327641"/>
                    <a:pt x="382951" y="327513"/>
                  </a:cubicBezTo>
                  <a:cubicBezTo>
                    <a:pt x="379810" y="327385"/>
                    <a:pt x="376222" y="327257"/>
                    <a:pt x="372184" y="327129"/>
                  </a:cubicBezTo>
                  <a:cubicBezTo>
                    <a:pt x="368146" y="326552"/>
                    <a:pt x="363723" y="326103"/>
                    <a:pt x="358980" y="325270"/>
                  </a:cubicBezTo>
                  <a:cubicBezTo>
                    <a:pt x="356609" y="324693"/>
                    <a:pt x="354173" y="324180"/>
                    <a:pt x="351674" y="323540"/>
                  </a:cubicBezTo>
                  <a:cubicBezTo>
                    <a:pt x="350392" y="323219"/>
                    <a:pt x="349110" y="322963"/>
                    <a:pt x="347828" y="322642"/>
                  </a:cubicBezTo>
                  <a:cubicBezTo>
                    <a:pt x="346546" y="322194"/>
                    <a:pt x="345265" y="321809"/>
                    <a:pt x="343919" y="321360"/>
                  </a:cubicBezTo>
                  <a:cubicBezTo>
                    <a:pt x="333279" y="318220"/>
                    <a:pt x="321999" y="312708"/>
                    <a:pt x="310846" y="305273"/>
                  </a:cubicBezTo>
                  <a:cubicBezTo>
                    <a:pt x="299759" y="297774"/>
                    <a:pt x="289055" y="287776"/>
                    <a:pt x="280018" y="275598"/>
                  </a:cubicBezTo>
                  <a:cubicBezTo>
                    <a:pt x="271045" y="263356"/>
                    <a:pt x="264123" y="248743"/>
                    <a:pt x="260213" y="232912"/>
                  </a:cubicBezTo>
                  <a:cubicBezTo>
                    <a:pt x="259765" y="230925"/>
                    <a:pt x="259380" y="228939"/>
                    <a:pt x="258931" y="226888"/>
                  </a:cubicBezTo>
                  <a:lnTo>
                    <a:pt x="258291" y="223875"/>
                  </a:lnTo>
                  <a:lnTo>
                    <a:pt x="257970" y="221055"/>
                  </a:lnTo>
                  <a:cubicBezTo>
                    <a:pt x="257714" y="218876"/>
                    <a:pt x="257457" y="216633"/>
                    <a:pt x="257201" y="214390"/>
                  </a:cubicBezTo>
                  <a:cubicBezTo>
                    <a:pt x="257073" y="213300"/>
                    <a:pt x="256945" y="212146"/>
                    <a:pt x="256816" y="211057"/>
                  </a:cubicBezTo>
                  <a:lnTo>
                    <a:pt x="256816" y="208044"/>
                  </a:lnTo>
                  <a:cubicBezTo>
                    <a:pt x="256816" y="204006"/>
                    <a:pt x="256432" y="200033"/>
                    <a:pt x="257009" y="195803"/>
                  </a:cubicBezTo>
                  <a:cubicBezTo>
                    <a:pt x="257201" y="193688"/>
                    <a:pt x="257329" y="191572"/>
                    <a:pt x="257522" y="189457"/>
                  </a:cubicBezTo>
                  <a:cubicBezTo>
                    <a:pt x="257650" y="187342"/>
                    <a:pt x="258227" y="185291"/>
                    <a:pt x="258547" y="183176"/>
                  </a:cubicBezTo>
                  <a:cubicBezTo>
                    <a:pt x="261495" y="166448"/>
                    <a:pt x="268033" y="150040"/>
                    <a:pt x="277711" y="135748"/>
                  </a:cubicBezTo>
                  <a:cubicBezTo>
                    <a:pt x="287517" y="121519"/>
                    <a:pt x="300463" y="109534"/>
                    <a:pt x="315013" y="100753"/>
                  </a:cubicBezTo>
                  <a:cubicBezTo>
                    <a:pt x="316871" y="99728"/>
                    <a:pt x="318602" y="98446"/>
                    <a:pt x="320525" y="97548"/>
                  </a:cubicBezTo>
                  <a:cubicBezTo>
                    <a:pt x="322448" y="96651"/>
                    <a:pt x="324370" y="95754"/>
                    <a:pt x="326229" y="94792"/>
                  </a:cubicBezTo>
                  <a:cubicBezTo>
                    <a:pt x="329946" y="92741"/>
                    <a:pt x="333984" y="91588"/>
                    <a:pt x="337894" y="90050"/>
                  </a:cubicBezTo>
                  <a:lnTo>
                    <a:pt x="340842" y="88960"/>
                  </a:lnTo>
                  <a:cubicBezTo>
                    <a:pt x="341868" y="88639"/>
                    <a:pt x="342893" y="88447"/>
                    <a:pt x="343854" y="88191"/>
                  </a:cubicBezTo>
                  <a:cubicBezTo>
                    <a:pt x="345905" y="87678"/>
                    <a:pt x="347892" y="87165"/>
                    <a:pt x="349879" y="86653"/>
                  </a:cubicBezTo>
                  <a:lnTo>
                    <a:pt x="351353" y="86268"/>
                  </a:lnTo>
                  <a:lnTo>
                    <a:pt x="352122" y="86076"/>
                  </a:lnTo>
                  <a:lnTo>
                    <a:pt x="352507" y="85948"/>
                  </a:lnTo>
                  <a:cubicBezTo>
                    <a:pt x="352507" y="85948"/>
                    <a:pt x="353084" y="85819"/>
                    <a:pt x="352251" y="85948"/>
                  </a:cubicBezTo>
                  <a:lnTo>
                    <a:pt x="352443" y="85948"/>
                  </a:lnTo>
                  <a:cubicBezTo>
                    <a:pt x="352443" y="85948"/>
                    <a:pt x="355711" y="85435"/>
                    <a:pt x="355711" y="85435"/>
                  </a:cubicBezTo>
                  <a:cubicBezTo>
                    <a:pt x="357891" y="85114"/>
                    <a:pt x="360070" y="84730"/>
                    <a:pt x="362249" y="84409"/>
                  </a:cubicBezTo>
                  <a:cubicBezTo>
                    <a:pt x="378144" y="82422"/>
                    <a:pt x="394295" y="83512"/>
                    <a:pt x="408973" y="87486"/>
                  </a:cubicBezTo>
                  <a:cubicBezTo>
                    <a:pt x="423586" y="91460"/>
                    <a:pt x="436725" y="97869"/>
                    <a:pt x="447749" y="105496"/>
                  </a:cubicBezTo>
                  <a:cubicBezTo>
                    <a:pt x="458709" y="113187"/>
                    <a:pt x="467938" y="121775"/>
                    <a:pt x="474668" y="130556"/>
                  </a:cubicBezTo>
                  <a:cubicBezTo>
                    <a:pt x="475565" y="131646"/>
                    <a:pt x="476399" y="132671"/>
                    <a:pt x="477295" y="133697"/>
                  </a:cubicBezTo>
                  <a:cubicBezTo>
                    <a:pt x="478065" y="134786"/>
                    <a:pt x="478770" y="135876"/>
                    <a:pt x="479539" y="136965"/>
                  </a:cubicBezTo>
                  <a:cubicBezTo>
                    <a:pt x="481013" y="139145"/>
                    <a:pt x="482423" y="141196"/>
                    <a:pt x="483769" y="143182"/>
                  </a:cubicBezTo>
                  <a:cubicBezTo>
                    <a:pt x="486268" y="147284"/>
                    <a:pt x="488256" y="151258"/>
                    <a:pt x="490242" y="154783"/>
                  </a:cubicBezTo>
                  <a:cubicBezTo>
                    <a:pt x="491844" y="158501"/>
                    <a:pt x="493255" y="161833"/>
                    <a:pt x="494537" y="164718"/>
                  </a:cubicBezTo>
                  <a:cubicBezTo>
                    <a:pt x="495242" y="166128"/>
                    <a:pt x="495627" y="167538"/>
                    <a:pt x="496075" y="168820"/>
                  </a:cubicBezTo>
                  <a:cubicBezTo>
                    <a:pt x="496460" y="170101"/>
                    <a:pt x="496844" y="171255"/>
                    <a:pt x="497229" y="172281"/>
                  </a:cubicBezTo>
                  <a:cubicBezTo>
                    <a:pt x="498639" y="176447"/>
                    <a:pt x="499344" y="178690"/>
                    <a:pt x="499344" y="178690"/>
                  </a:cubicBezTo>
                  <a:cubicBezTo>
                    <a:pt x="499344" y="178690"/>
                    <a:pt x="498959" y="176383"/>
                    <a:pt x="498318" y="172024"/>
                  </a:cubicBezTo>
                  <a:cubicBezTo>
                    <a:pt x="498125" y="170935"/>
                    <a:pt x="497934" y="169717"/>
                    <a:pt x="497741" y="168371"/>
                  </a:cubicBezTo>
                  <a:cubicBezTo>
                    <a:pt x="497549" y="167025"/>
                    <a:pt x="497356" y="165551"/>
                    <a:pt x="496844" y="164013"/>
                  </a:cubicBezTo>
                  <a:cubicBezTo>
                    <a:pt x="496011" y="160936"/>
                    <a:pt x="495049" y="157347"/>
                    <a:pt x="493896" y="153309"/>
                  </a:cubicBezTo>
                  <a:cubicBezTo>
                    <a:pt x="492358" y="149464"/>
                    <a:pt x="490820" y="145105"/>
                    <a:pt x="488768" y="140426"/>
                  </a:cubicBezTo>
                  <a:cubicBezTo>
                    <a:pt x="487615" y="138183"/>
                    <a:pt x="486397" y="135812"/>
                    <a:pt x="485115" y="133440"/>
                  </a:cubicBezTo>
                  <a:cubicBezTo>
                    <a:pt x="484474" y="132223"/>
                    <a:pt x="483833" y="131005"/>
                    <a:pt x="483128" y="129723"/>
                  </a:cubicBezTo>
                  <a:cubicBezTo>
                    <a:pt x="482359" y="128505"/>
                    <a:pt x="481590" y="127352"/>
                    <a:pt x="480757" y="126134"/>
                  </a:cubicBezTo>
                  <a:cubicBezTo>
                    <a:pt x="474668" y="116071"/>
                    <a:pt x="465823" y="105816"/>
                    <a:pt x="454543" y="96523"/>
                  </a:cubicBezTo>
                  <a:cubicBezTo>
                    <a:pt x="453133" y="95369"/>
                    <a:pt x="451722" y="94151"/>
                    <a:pt x="450248" y="92998"/>
                  </a:cubicBezTo>
                  <a:cubicBezTo>
                    <a:pt x="448774" y="91780"/>
                    <a:pt x="447172" y="90819"/>
                    <a:pt x="445634" y="89729"/>
                  </a:cubicBezTo>
                  <a:cubicBezTo>
                    <a:pt x="444096" y="88768"/>
                    <a:pt x="442622" y="87678"/>
                    <a:pt x="441083" y="86653"/>
                  </a:cubicBezTo>
                  <a:cubicBezTo>
                    <a:pt x="473514" y="105560"/>
                    <a:pt x="497870" y="137863"/>
                    <a:pt x="505305" y="177600"/>
                  </a:cubicBezTo>
                  <a:cubicBezTo>
                    <a:pt x="518828" y="250089"/>
                    <a:pt x="470886" y="320014"/>
                    <a:pt x="398397" y="333602"/>
                  </a:cubicBezTo>
                  <a:cubicBezTo>
                    <a:pt x="350007" y="342639"/>
                    <a:pt x="302771" y="324245"/>
                    <a:pt x="272647" y="289442"/>
                  </a:cubicBezTo>
                  <a:close/>
                  <a:moveTo>
                    <a:pt x="331613" y="385004"/>
                  </a:moveTo>
                  <a:lnTo>
                    <a:pt x="594265" y="335974"/>
                  </a:lnTo>
                  <a:cubicBezTo>
                    <a:pt x="599649" y="334948"/>
                    <a:pt x="604904" y="338537"/>
                    <a:pt x="605866" y="343921"/>
                  </a:cubicBezTo>
                  <a:lnTo>
                    <a:pt x="611890" y="376032"/>
                  </a:lnTo>
                  <a:lnTo>
                    <a:pt x="603559" y="377570"/>
                  </a:lnTo>
                  <a:lnTo>
                    <a:pt x="598367" y="349946"/>
                  </a:lnTo>
                  <a:cubicBezTo>
                    <a:pt x="597790" y="346869"/>
                    <a:pt x="594842" y="344882"/>
                    <a:pt x="591766" y="345459"/>
                  </a:cubicBezTo>
                  <a:lnTo>
                    <a:pt x="337253" y="393016"/>
                  </a:lnTo>
                  <a:cubicBezTo>
                    <a:pt x="334176" y="393593"/>
                    <a:pt x="332190" y="396541"/>
                    <a:pt x="332767" y="399618"/>
                  </a:cubicBezTo>
                  <a:lnTo>
                    <a:pt x="358275" y="536199"/>
                  </a:lnTo>
                  <a:cubicBezTo>
                    <a:pt x="354750" y="536520"/>
                    <a:pt x="351866" y="536776"/>
                    <a:pt x="349815" y="536904"/>
                  </a:cubicBezTo>
                  <a:lnTo>
                    <a:pt x="323601" y="396669"/>
                  </a:lnTo>
                  <a:cubicBezTo>
                    <a:pt x="322576" y="391286"/>
                    <a:pt x="326165" y="386030"/>
                    <a:pt x="331549" y="385069"/>
                  </a:cubicBezTo>
                  <a:close/>
                  <a:moveTo>
                    <a:pt x="80754" y="560042"/>
                  </a:moveTo>
                  <a:lnTo>
                    <a:pt x="48963" y="430382"/>
                  </a:lnTo>
                  <a:lnTo>
                    <a:pt x="66909" y="569271"/>
                  </a:lnTo>
                  <a:cubicBezTo>
                    <a:pt x="57552" y="575937"/>
                    <a:pt x="48194" y="574976"/>
                    <a:pt x="42105" y="573117"/>
                  </a:cubicBezTo>
                  <a:lnTo>
                    <a:pt x="14161" y="423652"/>
                  </a:lnTo>
                  <a:cubicBezTo>
                    <a:pt x="13328" y="419166"/>
                    <a:pt x="16276" y="414808"/>
                    <a:pt x="20827" y="413974"/>
                  </a:cubicBezTo>
                  <a:lnTo>
                    <a:pt x="36914" y="410962"/>
                  </a:lnTo>
                  <a:cubicBezTo>
                    <a:pt x="41401" y="410129"/>
                    <a:pt x="45759" y="413077"/>
                    <a:pt x="46592" y="417628"/>
                  </a:cubicBezTo>
                  <a:lnTo>
                    <a:pt x="48194" y="426344"/>
                  </a:lnTo>
                  <a:cubicBezTo>
                    <a:pt x="78510" y="435189"/>
                    <a:pt x="119017" y="438907"/>
                    <a:pt x="158947" y="439868"/>
                  </a:cubicBezTo>
                  <a:lnTo>
                    <a:pt x="158626" y="438073"/>
                  </a:lnTo>
                  <a:cubicBezTo>
                    <a:pt x="158049" y="435125"/>
                    <a:pt x="160036" y="432305"/>
                    <a:pt x="162985" y="431728"/>
                  </a:cubicBezTo>
                  <a:lnTo>
                    <a:pt x="175355" y="429421"/>
                  </a:lnTo>
                  <a:cubicBezTo>
                    <a:pt x="178303" y="428844"/>
                    <a:pt x="181123" y="430831"/>
                    <a:pt x="181700" y="433779"/>
                  </a:cubicBezTo>
                  <a:lnTo>
                    <a:pt x="182918" y="440188"/>
                  </a:lnTo>
                  <a:cubicBezTo>
                    <a:pt x="248613" y="440252"/>
                    <a:pt x="306617" y="434292"/>
                    <a:pt x="306617" y="434292"/>
                  </a:cubicBezTo>
                  <a:cubicBezTo>
                    <a:pt x="306617" y="434292"/>
                    <a:pt x="305335" y="423781"/>
                    <a:pt x="312577" y="422435"/>
                  </a:cubicBezTo>
                  <a:cubicBezTo>
                    <a:pt x="313218" y="422306"/>
                    <a:pt x="313795" y="422178"/>
                    <a:pt x="314372" y="422114"/>
                  </a:cubicBezTo>
                  <a:lnTo>
                    <a:pt x="331549" y="514087"/>
                  </a:lnTo>
                  <a:cubicBezTo>
                    <a:pt x="330972" y="514216"/>
                    <a:pt x="330395" y="514280"/>
                    <a:pt x="329754" y="514408"/>
                  </a:cubicBezTo>
                  <a:cubicBezTo>
                    <a:pt x="327895" y="514728"/>
                    <a:pt x="326357" y="514344"/>
                    <a:pt x="325075" y="513511"/>
                  </a:cubicBezTo>
                  <a:lnTo>
                    <a:pt x="307578" y="440509"/>
                  </a:lnTo>
                  <a:lnTo>
                    <a:pt x="314692" y="493514"/>
                  </a:lnTo>
                  <a:cubicBezTo>
                    <a:pt x="312577" y="494539"/>
                    <a:pt x="310526" y="495565"/>
                    <a:pt x="308411" y="496590"/>
                  </a:cubicBezTo>
                  <a:lnTo>
                    <a:pt x="293862" y="438330"/>
                  </a:lnTo>
                  <a:lnTo>
                    <a:pt x="301553" y="499666"/>
                  </a:lnTo>
                  <a:cubicBezTo>
                    <a:pt x="298989" y="500756"/>
                    <a:pt x="296490" y="501782"/>
                    <a:pt x="293926" y="502743"/>
                  </a:cubicBezTo>
                  <a:lnTo>
                    <a:pt x="278223" y="439419"/>
                  </a:lnTo>
                  <a:lnTo>
                    <a:pt x="286620" y="505435"/>
                  </a:lnTo>
                  <a:cubicBezTo>
                    <a:pt x="284120" y="506332"/>
                    <a:pt x="281620" y="507101"/>
                    <a:pt x="279185" y="507934"/>
                  </a:cubicBezTo>
                  <a:lnTo>
                    <a:pt x="262585" y="440509"/>
                  </a:lnTo>
                  <a:lnTo>
                    <a:pt x="271558" y="510242"/>
                  </a:lnTo>
                  <a:cubicBezTo>
                    <a:pt x="269058" y="510947"/>
                    <a:pt x="266623" y="511652"/>
                    <a:pt x="264251" y="512293"/>
                  </a:cubicBezTo>
                  <a:lnTo>
                    <a:pt x="246946" y="441663"/>
                  </a:lnTo>
                  <a:lnTo>
                    <a:pt x="256432" y="514280"/>
                  </a:lnTo>
                  <a:cubicBezTo>
                    <a:pt x="253932" y="514856"/>
                    <a:pt x="251561" y="515433"/>
                    <a:pt x="249125" y="515946"/>
                  </a:cubicBezTo>
                  <a:lnTo>
                    <a:pt x="231308" y="442752"/>
                  </a:lnTo>
                  <a:lnTo>
                    <a:pt x="241114" y="517548"/>
                  </a:lnTo>
                  <a:cubicBezTo>
                    <a:pt x="238614" y="517997"/>
                    <a:pt x="236179" y="518446"/>
                    <a:pt x="233807" y="518894"/>
                  </a:cubicBezTo>
                  <a:lnTo>
                    <a:pt x="215669" y="443906"/>
                  </a:lnTo>
                  <a:lnTo>
                    <a:pt x="225796" y="520176"/>
                  </a:lnTo>
                  <a:cubicBezTo>
                    <a:pt x="223168" y="520561"/>
                    <a:pt x="220668" y="520881"/>
                    <a:pt x="218361" y="521138"/>
                  </a:cubicBezTo>
                  <a:lnTo>
                    <a:pt x="200030" y="444995"/>
                  </a:lnTo>
                  <a:lnTo>
                    <a:pt x="210349" y="522035"/>
                  </a:lnTo>
                  <a:cubicBezTo>
                    <a:pt x="207081" y="522355"/>
                    <a:pt x="204517" y="522548"/>
                    <a:pt x="202786" y="522676"/>
                  </a:cubicBezTo>
                  <a:lnTo>
                    <a:pt x="184456" y="446085"/>
                  </a:lnTo>
                  <a:lnTo>
                    <a:pt x="195031" y="524663"/>
                  </a:lnTo>
                  <a:cubicBezTo>
                    <a:pt x="188814" y="528252"/>
                    <a:pt x="182469" y="527996"/>
                    <a:pt x="178880" y="527419"/>
                  </a:cubicBezTo>
                  <a:lnTo>
                    <a:pt x="160677" y="450507"/>
                  </a:lnTo>
                  <a:lnTo>
                    <a:pt x="171445" y="528444"/>
                  </a:lnTo>
                  <a:cubicBezTo>
                    <a:pt x="140809" y="558119"/>
                    <a:pt x="97930" y="560426"/>
                    <a:pt x="80689" y="560042"/>
                  </a:cubicBezTo>
                  <a:close/>
                  <a:moveTo>
                    <a:pt x="171701" y="572284"/>
                  </a:moveTo>
                  <a:cubicBezTo>
                    <a:pt x="172983" y="571707"/>
                    <a:pt x="174265" y="571130"/>
                    <a:pt x="175547" y="570617"/>
                  </a:cubicBezTo>
                  <a:cubicBezTo>
                    <a:pt x="179520" y="573181"/>
                    <a:pt x="184456" y="574271"/>
                    <a:pt x="189455" y="573373"/>
                  </a:cubicBezTo>
                  <a:lnTo>
                    <a:pt x="201825" y="571066"/>
                  </a:lnTo>
                  <a:cubicBezTo>
                    <a:pt x="210349" y="569464"/>
                    <a:pt x="216502" y="562413"/>
                    <a:pt x="217335" y="554145"/>
                  </a:cubicBezTo>
                  <a:lnTo>
                    <a:pt x="220796" y="557030"/>
                  </a:lnTo>
                  <a:cubicBezTo>
                    <a:pt x="224257" y="559978"/>
                    <a:pt x="229769" y="558952"/>
                    <a:pt x="231948" y="554979"/>
                  </a:cubicBezTo>
                  <a:lnTo>
                    <a:pt x="234768" y="549787"/>
                  </a:lnTo>
                  <a:lnTo>
                    <a:pt x="236691" y="551389"/>
                  </a:lnTo>
                  <a:cubicBezTo>
                    <a:pt x="240152" y="554338"/>
                    <a:pt x="245664" y="553312"/>
                    <a:pt x="247844" y="549338"/>
                  </a:cubicBezTo>
                  <a:lnTo>
                    <a:pt x="250664" y="544147"/>
                  </a:lnTo>
                  <a:lnTo>
                    <a:pt x="252586" y="545749"/>
                  </a:lnTo>
                  <a:cubicBezTo>
                    <a:pt x="256047" y="548697"/>
                    <a:pt x="261560" y="547672"/>
                    <a:pt x="263738" y="543698"/>
                  </a:cubicBezTo>
                  <a:lnTo>
                    <a:pt x="266559" y="538507"/>
                  </a:lnTo>
                  <a:lnTo>
                    <a:pt x="268481" y="540109"/>
                  </a:lnTo>
                  <a:cubicBezTo>
                    <a:pt x="271943" y="543057"/>
                    <a:pt x="277454" y="542032"/>
                    <a:pt x="279633" y="538058"/>
                  </a:cubicBezTo>
                  <a:lnTo>
                    <a:pt x="282453" y="532867"/>
                  </a:lnTo>
                  <a:lnTo>
                    <a:pt x="284377" y="534469"/>
                  </a:lnTo>
                  <a:cubicBezTo>
                    <a:pt x="287837" y="537417"/>
                    <a:pt x="293349" y="536392"/>
                    <a:pt x="295529" y="532418"/>
                  </a:cubicBezTo>
                  <a:lnTo>
                    <a:pt x="298349" y="527226"/>
                  </a:lnTo>
                  <a:lnTo>
                    <a:pt x="300271" y="528829"/>
                  </a:lnTo>
                  <a:cubicBezTo>
                    <a:pt x="303732" y="531777"/>
                    <a:pt x="309244" y="530752"/>
                    <a:pt x="311424" y="526778"/>
                  </a:cubicBezTo>
                  <a:lnTo>
                    <a:pt x="313923" y="522163"/>
                  </a:lnTo>
                  <a:cubicBezTo>
                    <a:pt x="318538" y="526778"/>
                    <a:pt x="324883" y="529534"/>
                    <a:pt x="332318" y="528124"/>
                  </a:cubicBezTo>
                  <a:lnTo>
                    <a:pt x="334112" y="527803"/>
                  </a:lnTo>
                  <a:lnTo>
                    <a:pt x="339368" y="555876"/>
                  </a:lnTo>
                  <a:lnTo>
                    <a:pt x="174393" y="586705"/>
                  </a:lnTo>
                  <a:lnTo>
                    <a:pt x="171701" y="572476"/>
                  </a:lnTo>
                  <a:close/>
                  <a:moveTo>
                    <a:pt x="182789" y="589332"/>
                  </a:moveTo>
                  <a:cubicBezTo>
                    <a:pt x="187212" y="588371"/>
                    <a:pt x="193493" y="586961"/>
                    <a:pt x="201056" y="585423"/>
                  </a:cubicBezTo>
                  <a:cubicBezTo>
                    <a:pt x="208619" y="583884"/>
                    <a:pt x="217464" y="581962"/>
                    <a:pt x="226949" y="580167"/>
                  </a:cubicBezTo>
                  <a:cubicBezTo>
                    <a:pt x="236435" y="578308"/>
                    <a:pt x="246562" y="576386"/>
                    <a:pt x="256688" y="574463"/>
                  </a:cubicBezTo>
                  <a:cubicBezTo>
                    <a:pt x="266815" y="572604"/>
                    <a:pt x="276942" y="570810"/>
                    <a:pt x="286491" y="569079"/>
                  </a:cubicBezTo>
                  <a:cubicBezTo>
                    <a:pt x="295977" y="567349"/>
                    <a:pt x="304886" y="565938"/>
                    <a:pt x="312513" y="564657"/>
                  </a:cubicBezTo>
                  <a:cubicBezTo>
                    <a:pt x="320140" y="563375"/>
                    <a:pt x="326485" y="562413"/>
                    <a:pt x="330972" y="561708"/>
                  </a:cubicBezTo>
                  <a:cubicBezTo>
                    <a:pt x="335458" y="561067"/>
                    <a:pt x="337958" y="560683"/>
                    <a:pt x="337958" y="560683"/>
                  </a:cubicBezTo>
                  <a:cubicBezTo>
                    <a:pt x="337958" y="560683"/>
                    <a:pt x="335458" y="561260"/>
                    <a:pt x="331036" y="562221"/>
                  </a:cubicBezTo>
                  <a:cubicBezTo>
                    <a:pt x="326613" y="563182"/>
                    <a:pt x="320332" y="564593"/>
                    <a:pt x="312770" y="566131"/>
                  </a:cubicBezTo>
                  <a:cubicBezTo>
                    <a:pt x="305207" y="567669"/>
                    <a:pt x="296362" y="569592"/>
                    <a:pt x="286876" y="571386"/>
                  </a:cubicBezTo>
                  <a:cubicBezTo>
                    <a:pt x="277390" y="573245"/>
                    <a:pt x="267263" y="575168"/>
                    <a:pt x="257137" y="577091"/>
                  </a:cubicBezTo>
                  <a:cubicBezTo>
                    <a:pt x="247010" y="578949"/>
                    <a:pt x="236884" y="580744"/>
                    <a:pt x="227334" y="582474"/>
                  </a:cubicBezTo>
                  <a:cubicBezTo>
                    <a:pt x="217848" y="584205"/>
                    <a:pt x="208939" y="585615"/>
                    <a:pt x="201312" y="586897"/>
                  </a:cubicBezTo>
                  <a:cubicBezTo>
                    <a:pt x="193685" y="588179"/>
                    <a:pt x="187340" y="589140"/>
                    <a:pt x="182853" y="589845"/>
                  </a:cubicBezTo>
                  <a:cubicBezTo>
                    <a:pt x="178367" y="590486"/>
                    <a:pt x="175867" y="590871"/>
                    <a:pt x="175867" y="590871"/>
                  </a:cubicBezTo>
                  <a:cubicBezTo>
                    <a:pt x="175867" y="590871"/>
                    <a:pt x="178367" y="590294"/>
                    <a:pt x="182789" y="589332"/>
                  </a:cubicBezTo>
                  <a:close/>
                  <a:moveTo>
                    <a:pt x="389040" y="588820"/>
                  </a:moveTo>
                  <a:cubicBezTo>
                    <a:pt x="378849" y="591191"/>
                    <a:pt x="366992" y="593755"/>
                    <a:pt x="354173" y="596383"/>
                  </a:cubicBezTo>
                  <a:cubicBezTo>
                    <a:pt x="347764" y="597664"/>
                    <a:pt x="341227" y="599074"/>
                    <a:pt x="334497" y="600356"/>
                  </a:cubicBezTo>
                  <a:cubicBezTo>
                    <a:pt x="327767" y="601638"/>
                    <a:pt x="320973" y="602984"/>
                    <a:pt x="314115" y="604266"/>
                  </a:cubicBezTo>
                  <a:cubicBezTo>
                    <a:pt x="307257" y="605484"/>
                    <a:pt x="300400" y="606766"/>
                    <a:pt x="293670" y="607983"/>
                  </a:cubicBezTo>
                  <a:cubicBezTo>
                    <a:pt x="286940" y="609201"/>
                    <a:pt x="280275" y="610291"/>
                    <a:pt x="273865" y="611380"/>
                  </a:cubicBezTo>
                  <a:cubicBezTo>
                    <a:pt x="260983" y="613559"/>
                    <a:pt x="248997" y="615418"/>
                    <a:pt x="238614" y="616892"/>
                  </a:cubicBezTo>
                  <a:cubicBezTo>
                    <a:pt x="217976" y="619905"/>
                    <a:pt x="204068" y="621315"/>
                    <a:pt x="204068" y="621315"/>
                  </a:cubicBezTo>
                  <a:cubicBezTo>
                    <a:pt x="204068" y="621315"/>
                    <a:pt x="217527" y="617661"/>
                    <a:pt x="237909" y="612983"/>
                  </a:cubicBezTo>
                  <a:cubicBezTo>
                    <a:pt x="248100" y="610611"/>
                    <a:pt x="259957" y="608047"/>
                    <a:pt x="272776" y="605420"/>
                  </a:cubicBezTo>
                  <a:cubicBezTo>
                    <a:pt x="279185" y="604138"/>
                    <a:pt x="285722" y="602728"/>
                    <a:pt x="292452" y="601446"/>
                  </a:cubicBezTo>
                  <a:cubicBezTo>
                    <a:pt x="299182" y="600164"/>
                    <a:pt x="305976" y="598818"/>
                    <a:pt x="312834" y="597536"/>
                  </a:cubicBezTo>
                  <a:cubicBezTo>
                    <a:pt x="319691" y="596318"/>
                    <a:pt x="326549" y="595037"/>
                    <a:pt x="333279" y="593819"/>
                  </a:cubicBezTo>
                  <a:cubicBezTo>
                    <a:pt x="340009" y="592537"/>
                    <a:pt x="346675" y="591512"/>
                    <a:pt x="353084" y="590422"/>
                  </a:cubicBezTo>
                  <a:cubicBezTo>
                    <a:pt x="365966" y="588243"/>
                    <a:pt x="377951" y="586384"/>
                    <a:pt x="388335" y="584910"/>
                  </a:cubicBezTo>
                  <a:cubicBezTo>
                    <a:pt x="408973" y="581898"/>
                    <a:pt x="422881" y="580487"/>
                    <a:pt x="422881" y="580487"/>
                  </a:cubicBezTo>
                  <a:cubicBezTo>
                    <a:pt x="422881" y="580487"/>
                    <a:pt x="409421" y="584205"/>
                    <a:pt x="389040" y="588820"/>
                  </a:cubicBezTo>
                  <a:close/>
                  <a:moveTo>
                    <a:pt x="197274" y="615739"/>
                  </a:moveTo>
                  <a:lnTo>
                    <a:pt x="197274" y="615482"/>
                  </a:lnTo>
                  <a:cubicBezTo>
                    <a:pt x="196441" y="611380"/>
                    <a:pt x="192531" y="608688"/>
                    <a:pt x="188429" y="609457"/>
                  </a:cubicBezTo>
                  <a:lnTo>
                    <a:pt x="179008" y="611188"/>
                  </a:lnTo>
                  <a:lnTo>
                    <a:pt x="177021" y="600677"/>
                  </a:lnTo>
                  <a:lnTo>
                    <a:pt x="345777" y="569143"/>
                  </a:lnTo>
                  <a:cubicBezTo>
                    <a:pt x="351161" y="574719"/>
                    <a:pt x="359109" y="577603"/>
                    <a:pt x="367313" y="576129"/>
                  </a:cubicBezTo>
                  <a:lnTo>
                    <a:pt x="423842" y="565554"/>
                  </a:lnTo>
                  <a:lnTo>
                    <a:pt x="424996" y="573117"/>
                  </a:lnTo>
                  <a:lnTo>
                    <a:pt x="197338" y="615610"/>
                  </a:lnTo>
                  <a:close/>
                  <a:moveTo>
                    <a:pt x="414613" y="557350"/>
                  </a:moveTo>
                  <a:cubicBezTo>
                    <a:pt x="399807" y="559850"/>
                    <a:pt x="387502" y="561901"/>
                    <a:pt x="378913" y="563375"/>
                  </a:cubicBezTo>
                  <a:cubicBezTo>
                    <a:pt x="370261" y="564785"/>
                    <a:pt x="365325" y="565554"/>
                    <a:pt x="365325" y="565554"/>
                  </a:cubicBezTo>
                  <a:cubicBezTo>
                    <a:pt x="365325" y="565554"/>
                    <a:pt x="370196" y="564528"/>
                    <a:pt x="378785" y="562734"/>
                  </a:cubicBezTo>
                  <a:cubicBezTo>
                    <a:pt x="387374" y="560939"/>
                    <a:pt x="399615" y="558440"/>
                    <a:pt x="414292" y="555427"/>
                  </a:cubicBezTo>
                  <a:cubicBezTo>
                    <a:pt x="428970" y="552479"/>
                    <a:pt x="446146" y="549082"/>
                    <a:pt x="464541" y="545429"/>
                  </a:cubicBezTo>
                  <a:cubicBezTo>
                    <a:pt x="482935" y="541840"/>
                    <a:pt x="502548" y="538058"/>
                    <a:pt x="522160" y="534277"/>
                  </a:cubicBezTo>
                  <a:cubicBezTo>
                    <a:pt x="541773" y="530623"/>
                    <a:pt x="561449" y="526842"/>
                    <a:pt x="579844" y="523509"/>
                  </a:cubicBezTo>
                  <a:cubicBezTo>
                    <a:pt x="589074" y="521843"/>
                    <a:pt x="597983" y="520240"/>
                    <a:pt x="606442" y="518766"/>
                  </a:cubicBezTo>
                  <a:cubicBezTo>
                    <a:pt x="610673" y="517997"/>
                    <a:pt x="614775" y="517292"/>
                    <a:pt x="618749" y="516587"/>
                  </a:cubicBezTo>
                  <a:cubicBezTo>
                    <a:pt x="620735" y="516202"/>
                    <a:pt x="622786" y="515946"/>
                    <a:pt x="624389" y="515497"/>
                  </a:cubicBezTo>
                  <a:cubicBezTo>
                    <a:pt x="626119" y="514985"/>
                    <a:pt x="627658" y="514216"/>
                    <a:pt x="629067" y="513190"/>
                  </a:cubicBezTo>
                  <a:cubicBezTo>
                    <a:pt x="631824" y="511203"/>
                    <a:pt x="633810" y="508383"/>
                    <a:pt x="634579" y="505371"/>
                  </a:cubicBezTo>
                  <a:cubicBezTo>
                    <a:pt x="634964" y="503897"/>
                    <a:pt x="635156" y="502294"/>
                    <a:pt x="635092" y="500948"/>
                  </a:cubicBezTo>
                  <a:cubicBezTo>
                    <a:pt x="635092" y="500243"/>
                    <a:pt x="634900" y="499282"/>
                    <a:pt x="634836" y="498705"/>
                  </a:cubicBezTo>
                  <a:cubicBezTo>
                    <a:pt x="634708" y="497936"/>
                    <a:pt x="634579" y="497167"/>
                    <a:pt x="634451" y="496398"/>
                  </a:cubicBezTo>
                  <a:cubicBezTo>
                    <a:pt x="633426" y="490373"/>
                    <a:pt x="632464" y="485182"/>
                    <a:pt x="631695" y="480887"/>
                  </a:cubicBezTo>
                  <a:cubicBezTo>
                    <a:pt x="630926" y="476593"/>
                    <a:pt x="630477" y="473196"/>
                    <a:pt x="630349" y="470825"/>
                  </a:cubicBezTo>
                  <a:cubicBezTo>
                    <a:pt x="630221" y="468453"/>
                    <a:pt x="630286" y="467171"/>
                    <a:pt x="630286" y="467171"/>
                  </a:cubicBezTo>
                  <a:cubicBezTo>
                    <a:pt x="630286" y="467171"/>
                    <a:pt x="630798" y="468325"/>
                    <a:pt x="631567" y="470568"/>
                  </a:cubicBezTo>
                  <a:cubicBezTo>
                    <a:pt x="632272" y="472812"/>
                    <a:pt x="633105" y="476144"/>
                    <a:pt x="633938" y="480439"/>
                  </a:cubicBezTo>
                  <a:cubicBezTo>
                    <a:pt x="634772" y="484733"/>
                    <a:pt x="635797" y="489924"/>
                    <a:pt x="637015" y="495885"/>
                  </a:cubicBezTo>
                  <a:cubicBezTo>
                    <a:pt x="637143" y="496654"/>
                    <a:pt x="637336" y="497359"/>
                    <a:pt x="637464" y="498192"/>
                  </a:cubicBezTo>
                  <a:cubicBezTo>
                    <a:pt x="637656" y="499090"/>
                    <a:pt x="637720" y="499731"/>
                    <a:pt x="637848" y="500628"/>
                  </a:cubicBezTo>
                  <a:cubicBezTo>
                    <a:pt x="637976" y="502487"/>
                    <a:pt x="637848" y="504281"/>
                    <a:pt x="637336" y="506076"/>
                  </a:cubicBezTo>
                  <a:cubicBezTo>
                    <a:pt x="636438" y="509729"/>
                    <a:pt x="634131" y="513126"/>
                    <a:pt x="630926" y="515626"/>
                  </a:cubicBezTo>
                  <a:cubicBezTo>
                    <a:pt x="629324" y="516843"/>
                    <a:pt x="627465" y="517869"/>
                    <a:pt x="625414" y="518510"/>
                  </a:cubicBezTo>
                  <a:cubicBezTo>
                    <a:pt x="623299" y="519151"/>
                    <a:pt x="621441" y="519407"/>
                    <a:pt x="619453" y="519856"/>
                  </a:cubicBezTo>
                  <a:cubicBezTo>
                    <a:pt x="615480" y="520625"/>
                    <a:pt x="611378" y="521458"/>
                    <a:pt x="607212" y="522291"/>
                  </a:cubicBezTo>
                  <a:cubicBezTo>
                    <a:pt x="598752" y="523958"/>
                    <a:pt x="589907" y="525624"/>
                    <a:pt x="580677" y="527419"/>
                  </a:cubicBezTo>
                  <a:cubicBezTo>
                    <a:pt x="562282" y="531008"/>
                    <a:pt x="542606" y="534597"/>
                    <a:pt x="522993" y="538250"/>
                  </a:cubicBezTo>
                  <a:cubicBezTo>
                    <a:pt x="503317" y="541775"/>
                    <a:pt x="483641" y="545301"/>
                    <a:pt x="465182" y="548633"/>
                  </a:cubicBezTo>
                  <a:cubicBezTo>
                    <a:pt x="446724" y="551838"/>
                    <a:pt x="429482" y="554850"/>
                    <a:pt x="414741" y="557414"/>
                  </a:cubicBezTo>
                  <a:close/>
                  <a:moveTo>
                    <a:pt x="554399" y="565938"/>
                  </a:moveTo>
                  <a:cubicBezTo>
                    <a:pt x="555425" y="566772"/>
                    <a:pt x="556515" y="567413"/>
                    <a:pt x="557604" y="567861"/>
                  </a:cubicBezTo>
                  <a:cubicBezTo>
                    <a:pt x="558053" y="568118"/>
                    <a:pt x="558758" y="568246"/>
                    <a:pt x="559399" y="568438"/>
                  </a:cubicBezTo>
                  <a:cubicBezTo>
                    <a:pt x="559847" y="568566"/>
                    <a:pt x="560488" y="568694"/>
                    <a:pt x="561001" y="568759"/>
                  </a:cubicBezTo>
                  <a:cubicBezTo>
                    <a:pt x="563180" y="569079"/>
                    <a:pt x="565103" y="568759"/>
                    <a:pt x="566449" y="568438"/>
                  </a:cubicBezTo>
                  <a:cubicBezTo>
                    <a:pt x="567795" y="568118"/>
                    <a:pt x="568564" y="567733"/>
                    <a:pt x="568564" y="567733"/>
                  </a:cubicBezTo>
                  <a:cubicBezTo>
                    <a:pt x="568564" y="567733"/>
                    <a:pt x="568051" y="568374"/>
                    <a:pt x="566834" y="569143"/>
                  </a:cubicBezTo>
                  <a:cubicBezTo>
                    <a:pt x="565615" y="569912"/>
                    <a:pt x="563629" y="570938"/>
                    <a:pt x="561001" y="571130"/>
                  </a:cubicBezTo>
                  <a:cubicBezTo>
                    <a:pt x="560296" y="571130"/>
                    <a:pt x="559719" y="571194"/>
                    <a:pt x="558886" y="571130"/>
                  </a:cubicBezTo>
                  <a:cubicBezTo>
                    <a:pt x="558245" y="571130"/>
                    <a:pt x="557604" y="571002"/>
                    <a:pt x="556771" y="570810"/>
                  </a:cubicBezTo>
                  <a:cubicBezTo>
                    <a:pt x="555232" y="570425"/>
                    <a:pt x="553694" y="569848"/>
                    <a:pt x="552284" y="568823"/>
                  </a:cubicBezTo>
                  <a:cubicBezTo>
                    <a:pt x="549400" y="566900"/>
                    <a:pt x="547157" y="563695"/>
                    <a:pt x="546323" y="560106"/>
                  </a:cubicBezTo>
                  <a:cubicBezTo>
                    <a:pt x="545939" y="558311"/>
                    <a:pt x="545875" y="556389"/>
                    <a:pt x="546132" y="554594"/>
                  </a:cubicBezTo>
                  <a:cubicBezTo>
                    <a:pt x="546388" y="552928"/>
                    <a:pt x="547092" y="551069"/>
                    <a:pt x="547926" y="549659"/>
                  </a:cubicBezTo>
                  <a:cubicBezTo>
                    <a:pt x="549656" y="546647"/>
                    <a:pt x="552348" y="544724"/>
                    <a:pt x="554784" y="543826"/>
                  </a:cubicBezTo>
                  <a:cubicBezTo>
                    <a:pt x="556001" y="543378"/>
                    <a:pt x="557220" y="543121"/>
                    <a:pt x="558245" y="543057"/>
                  </a:cubicBezTo>
                  <a:cubicBezTo>
                    <a:pt x="559270" y="542929"/>
                    <a:pt x="560168" y="543057"/>
                    <a:pt x="560937" y="543057"/>
                  </a:cubicBezTo>
                  <a:cubicBezTo>
                    <a:pt x="562411" y="543250"/>
                    <a:pt x="563116" y="543634"/>
                    <a:pt x="563116" y="543634"/>
                  </a:cubicBezTo>
                  <a:cubicBezTo>
                    <a:pt x="563116" y="543634"/>
                    <a:pt x="562924" y="543634"/>
                    <a:pt x="562539" y="543634"/>
                  </a:cubicBezTo>
                  <a:cubicBezTo>
                    <a:pt x="562155" y="543634"/>
                    <a:pt x="561642" y="543762"/>
                    <a:pt x="560937" y="543891"/>
                  </a:cubicBezTo>
                  <a:cubicBezTo>
                    <a:pt x="559591" y="544147"/>
                    <a:pt x="557732" y="544724"/>
                    <a:pt x="555873" y="545941"/>
                  </a:cubicBezTo>
                  <a:cubicBezTo>
                    <a:pt x="554015" y="547159"/>
                    <a:pt x="552220" y="549018"/>
                    <a:pt x="551130" y="551389"/>
                  </a:cubicBezTo>
                  <a:cubicBezTo>
                    <a:pt x="550554" y="552607"/>
                    <a:pt x="550297" y="553697"/>
                    <a:pt x="550041" y="555171"/>
                  </a:cubicBezTo>
                  <a:cubicBezTo>
                    <a:pt x="549849" y="556517"/>
                    <a:pt x="549977" y="557863"/>
                    <a:pt x="550297" y="559209"/>
                  </a:cubicBezTo>
                  <a:cubicBezTo>
                    <a:pt x="550874" y="561901"/>
                    <a:pt x="552413" y="564272"/>
                    <a:pt x="554399" y="565938"/>
                  </a:cubicBezTo>
                  <a:close/>
                  <a:moveTo>
                    <a:pt x="528826" y="568502"/>
                  </a:moveTo>
                  <a:cubicBezTo>
                    <a:pt x="525429" y="566195"/>
                    <a:pt x="521328" y="564272"/>
                    <a:pt x="516905" y="563118"/>
                  </a:cubicBezTo>
                  <a:cubicBezTo>
                    <a:pt x="512419" y="561965"/>
                    <a:pt x="507484" y="561644"/>
                    <a:pt x="502677" y="562285"/>
                  </a:cubicBezTo>
                  <a:cubicBezTo>
                    <a:pt x="497549" y="562926"/>
                    <a:pt x="492742" y="564721"/>
                    <a:pt x="488256" y="567349"/>
                  </a:cubicBezTo>
                  <a:cubicBezTo>
                    <a:pt x="483833" y="569976"/>
                    <a:pt x="479923" y="573694"/>
                    <a:pt x="476975" y="577988"/>
                  </a:cubicBezTo>
                  <a:cubicBezTo>
                    <a:pt x="474027" y="582282"/>
                    <a:pt x="471976" y="587281"/>
                    <a:pt x="471078" y="592409"/>
                  </a:cubicBezTo>
                  <a:cubicBezTo>
                    <a:pt x="470823" y="593691"/>
                    <a:pt x="470758" y="594972"/>
                    <a:pt x="470630" y="596254"/>
                  </a:cubicBezTo>
                  <a:cubicBezTo>
                    <a:pt x="470438" y="597536"/>
                    <a:pt x="470566" y="598754"/>
                    <a:pt x="470502" y="599972"/>
                  </a:cubicBezTo>
                  <a:cubicBezTo>
                    <a:pt x="470438" y="601125"/>
                    <a:pt x="470758" y="602664"/>
                    <a:pt x="470823" y="604010"/>
                  </a:cubicBezTo>
                  <a:cubicBezTo>
                    <a:pt x="470823" y="605099"/>
                    <a:pt x="471271" y="606445"/>
                    <a:pt x="471528" y="607599"/>
                  </a:cubicBezTo>
                  <a:cubicBezTo>
                    <a:pt x="472745" y="612406"/>
                    <a:pt x="474796" y="616892"/>
                    <a:pt x="477488" y="620674"/>
                  </a:cubicBezTo>
                  <a:cubicBezTo>
                    <a:pt x="480180" y="624391"/>
                    <a:pt x="483449" y="627532"/>
                    <a:pt x="486846" y="629839"/>
                  </a:cubicBezTo>
                  <a:cubicBezTo>
                    <a:pt x="490242" y="632146"/>
                    <a:pt x="493703" y="633941"/>
                    <a:pt x="496972" y="634902"/>
                  </a:cubicBezTo>
                  <a:cubicBezTo>
                    <a:pt x="498575" y="635543"/>
                    <a:pt x="500177" y="635735"/>
                    <a:pt x="501587" y="636184"/>
                  </a:cubicBezTo>
                  <a:cubicBezTo>
                    <a:pt x="503061" y="636441"/>
                    <a:pt x="504407" y="636633"/>
                    <a:pt x="505625" y="636825"/>
                  </a:cubicBezTo>
                  <a:cubicBezTo>
                    <a:pt x="508060" y="636953"/>
                    <a:pt x="510112" y="637146"/>
                    <a:pt x="511457" y="637017"/>
                  </a:cubicBezTo>
                  <a:cubicBezTo>
                    <a:pt x="512803" y="637017"/>
                    <a:pt x="513572" y="636953"/>
                    <a:pt x="513572" y="636953"/>
                  </a:cubicBezTo>
                  <a:cubicBezTo>
                    <a:pt x="513572" y="636953"/>
                    <a:pt x="512867" y="637146"/>
                    <a:pt x="511521" y="637466"/>
                  </a:cubicBezTo>
                  <a:cubicBezTo>
                    <a:pt x="510175" y="637851"/>
                    <a:pt x="508253" y="638171"/>
                    <a:pt x="505625" y="638427"/>
                  </a:cubicBezTo>
                  <a:cubicBezTo>
                    <a:pt x="504343" y="638427"/>
                    <a:pt x="502869" y="638491"/>
                    <a:pt x="501330" y="638427"/>
                  </a:cubicBezTo>
                  <a:cubicBezTo>
                    <a:pt x="499792" y="638235"/>
                    <a:pt x="498062" y="638235"/>
                    <a:pt x="496267" y="637787"/>
                  </a:cubicBezTo>
                  <a:cubicBezTo>
                    <a:pt x="492614" y="637210"/>
                    <a:pt x="488640" y="635800"/>
                    <a:pt x="484602" y="633620"/>
                  </a:cubicBezTo>
                  <a:cubicBezTo>
                    <a:pt x="480564" y="631441"/>
                    <a:pt x="476526" y="628301"/>
                    <a:pt x="473066" y="624199"/>
                  </a:cubicBezTo>
                  <a:cubicBezTo>
                    <a:pt x="469604" y="620097"/>
                    <a:pt x="466721" y="615034"/>
                    <a:pt x="465118" y="609393"/>
                  </a:cubicBezTo>
                  <a:cubicBezTo>
                    <a:pt x="464797" y="607919"/>
                    <a:pt x="464285" y="606637"/>
                    <a:pt x="464093" y="604971"/>
                  </a:cubicBezTo>
                  <a:cubicBezTo>
                    <a:pt x="463900" y="603561"/>
                    <a:pt x="463580" y="602343"/>
                    <a:pt x="463516" y="600677"/>
                  </a:cubicBezTo>
                  <a:cubicBezTo>
                    <a:pt x="463259" y="597472"/>
                    <a:pt x="463323" y="594396"/>
                    <a:pt x="463836" y="591319"/>
                  </a:cubicBezTo>
                  <a:cubicBezTo>
                    <a:pt x="464797" y="585166"/>
                    <a:pt x="467169" y="579077"/>
                    <a:pt x="470694" y="573758"/>
                  </a:cubicBezTo>
                  <a:cubicBezTo>
                    <a:pt x="474347" y="568566"/>
                    <a:pt x="479154" y="564144"/>
                    <a:pt x="484602" y="561067"/>
                  </a:cubicBezTo>
                  <a:cubicBezTo>
                    <a:pt x="489986" y="557863"/>
                    <a:pt x="496139" y="556196"/>
                    <a:pt x="501843" y="555684"/>
                  </a:cubicBezTo>
                  <a:cubicBezTo>
                    <a:pt x="507868" y="555107"/>
                    <a:pt x="513572" y="556004"/>
                    <a:pt x="518636" y="557735"/>
                  </a:cubicBezTo>
                  <a:cubicBezTo>
                    <a:pt x="523699" y="559465"/>
                    <a:pt x="528057" y="562093"/>
                    <a:pt x="531582" y="565105"/>
                  </a:cubicBezTo>
                  <a:cubicBezTo>
                    <a:pt x="535107" y="568054"/>
                    <a:pt x="537799" y="571322"/>
                    <a:pt x="539722" y="574463"/>
                  </a:cubicBezTo>
                  <a:cubicBezTo>
                    <a:pt x="540747" y="576001"/>
                    <a:pt x="541452" y="577603"/>
                    <a:pt x="542158" y="578949"/>
                  </a:cubicBezTo>
                  <a:cubicBezTo>
                    <a:pt x="542735" y="580423"/>
                    <a:pt x="543247" y="581769"/>
                    <a:pt x="543696" y="582987"/>
                  </a:cubicBezTo>
                  <a:cubicBezTo>
                    <a:pt x="544401" y="585487"/>
                    <a:pt x="544849" y="587474"/>
                    <a:pt x="544978" y="588820"/>
                  </a:cubicBezTo>
                  <a:cubicBezTo>
                    <a:pt x="545170" y="590166"/>
                    <a:pt x="545234" y="590871"/>
                    <a:pt x="545234" y="590871"/>
                  </a:cubicBezTo>
                  <a:cubicBezTo>
                    <a:pt x="545234" y="590871"/>
                    <a:pt x="544978" y="590166"/>
                    <a:pt x="544529" y="588884"/>
                  </a:cubicBezTo>
                  <a:cubicBezTo>
                    <a:pt x="544144" y="587602"/>
                    <a:pt x="543311" y="585743"/>
                    <a:pt x="542285" y="583500"/>
                  </a:cubicBezTo>
                  <a:cubicBezTo>
                    <a:pt x="541645" y="582410"/>
                    <a:pt x="541004" y="581193"/>
                    <a:pt x="540235" y="579911"/>
                  </a:cubicBezTo>
                  <a:cubicBezTo>
                    <a:pt x="539337" y="578693"/>
                    <a:pt x="538568" y="577283"/>
                    <a:pt x="537351" y="576065"/>
                  </a:cubicBezTo>
                  <a:cubicBezTo>
                    <a:pt x="535235" y="573373"/>
                    <a:pt x="532352" y="570810"/>
                    <a:pt x="528954" y="568502"/>
                  </a:cubicBezTo>
                  <a:close/>
                  <a:moveTo>
                    <a:pt x="512995" y="627275"/>
                  </a:moveTo>
                  <a:cubicBezTo>
                    <a:pt x="497805" y="630095"/>
                    <a:pt x="483192" y="620097"/>
                    <a:pt x="480372" y="604907"/>
                  </a:cubicBezTo>
                  <a:cubicBezTo>
                    <a:pt x="477552" y="589717"/>
                    <a:pt x="487551" y="575104"/>
                    <a:pt x="502741" y="572284"/>
                  </a:cubicBezTo>
                  <a:cubicBezTo>
                    <a:pt x="517931" y="569464"/>
                    <a:pt x="532544" y="579462"/>
                    <a:pt x="535364" y="594652"/>
                  </a:cubicBezTo>
                  <a:cubicBezTo>
                    <a:pt x="538183" y="609842"/>
                    <a:pt x="528185" y="624455"/>
                    <a:pt x="512995" y="627275"/>
                  </a:cubicBezTo>
                  <a:close/>
                  <a:moveTo>
                    <a:pt x="421471" y="1507269"/>
                  </a:moveTo>
                  <a:cubicBezTo>
                    <a:pt x="421471" y="1507269"/>
                    <a:pt x="419676" y="1504193"/>
                    <a:pt x="417689" y="1499322"/>
                  </a:cubicBezTo>
                  <a:cubicBezTo>
                    <a:pt x="416664" y="1496886"/>
                    <a:pt x="415575" y="1494066"/>
                    <a:pt x="414549" y="1490990"/>
                  </a:cubicBezTo>
                  <a:cubicBezTo>
                    <a:pt x="413523" y="1487913"/>
                    <a:pt x="412498" y="1484580"/>
                    <a:pt x="411600" y="1481248"/>
                  </a:cubicBezTo>
                  <a:cubicBezTo>
                    <a:pt x="410704" y="1477915"/>
                    <a:pt x="409934" y="1474518"/>
                    <a:pt x="409293" y="1471313"/>
                  </a:cubicBezTo>
                  <a:cubicBezTo>
                    <a:pt x="408652" y="1468108"/>
                    <a:pt x="408140" y="1465096"/>
                    <a:pt x="407819" y="1462532"/>
                  </a:cubicBezTo>
                  <a:cubicBezTo>
                    <a:pt x="407114" y="1457341"/>
                    <a:pt x="407114" y="1453752"/>
                    <a:pt x="407114" y="1453752"/>
                  </a:cubicBezTo>
                  <a:cubicBezTo>
                    <a:pt x="407114" y="1453752"/>
                    <a:pt x="408909" y="1456828"/>
                    <a:pt x="410895" y="1461699"/>
                  </a:cubicBezTo>
                  <a:cubicBezTo>
                    <a:pt x="411921" y="1464135"/>
                    <a:pt x="413011" y="1466955"/>
                    <a:pt x="414036" y="1470031"/>
                  </a:cubicBezTo>
                  <a:cubicBezTo>
                    <a:pt x="415061" y="1473108"/>
                    <a:pt x="416087" y="1476441"/>
                    <a:pt x="416985" y="1479773"/>
                  </a:cubicBezTo>
                  <a:cubicBezTo>
                    <a:pt x="417882" y="1483106"/>
                    <a:pt x="418651" y="1486503"/>
                    <a:pt x="419292" y="1489708"/>
                  </a:cubicBezTo>
                  <a:cubicBezTo>
                    <a:pt x="419933" y="1492912"/>
                    <a:pt x="420445" y="1495925"/>
                    <a:pt x="420766" y="1498488"/>
                  </a:cubicBezTo>
                  <a:cubicBezTo>
                    <a:pt x="421471" y="1503680"/>
                    <a:pt x="421471" y="1507269"/>
                    <a:pt x="421471" y="1507269"/>
                  </a:cubicBezTo>
                  <a:close/>
                  <a:moveTo>
                    <a:pt x="422304" y="1322746"/>
                  </a:moveTo>
                  <a:cubicBezTo>
                    <a:pt x="420573" y="1356843"/>
                    <a:pt x="418843" y="1385301"/>
                    <a:pt x="417754" y="1405169"/>
                  </a:cubicBezTo>
                  <a:cubicBezTo>
                    <a:pt x="416535" y="1425038"/>
                    <a:pt x="415895" y="1436447"/>
                    <a:pt x="415895" y="1436447"/>
                  </a:cubicBezTo>
                  <a:cubicBezTo>
                    <a:pt x="415895" y="1436447"/>
                    <a:pt x="416215" y="1425038"/>
                    <a:pt x="416664" y="1405169"/>
                  </a:cubicBezTo>
                  <a:cubicBezTo>
                    <a:pt x="417305" y="1385237"/>
                    <a:pt x="417946" y="1356779"/>
                    <a:pt x="419163" y="1322618"/>
                  </a:cubicBezTo>
                  <a:cubicBezTo>
                    <a:pt x="420382" y="1288456"/>
                    <a:pt x="421599" y="1248655"/>
                    <a:pt x="423265" y="1205969"/>
                  </a:cubicBezTo>
                  <a:cubicBezTo>
                    <a:pt x="424996" y="1163283"/>
                    <a:pt x="426791" y="1117777"/>
                    <a:pt x="428585" y="1072271"/>
                  </a:cubicBezTo>
                  <a:cubicBezTo>
                    <a:pt x="430636" y="1026766"/>
                    <a:pt x="432687" y="981260"/>
                    <a:pt x="434610" y="938638"/>
                  </a:cubicBezTo>
                  <a:cubicBezTo>
                    <a:pt x="436532" y="895952"/>
                    <a:pt x="438712" y="856215"/>
                    <a:pt x="440442" y="822053"/>
                  </a:cubicBezTo>
                  <a:cubicBezTo>
                    <a:pt x="442173" y="787956"/>
                    <a:pt x="443903" y="759499"/>
                    <a:pt x="444993" y="739630"/>
                  </a:cubicBezTo>
                  <a:cubicBezTo>
                    <a:pt x="446210" y="719761"/>
                    <a:pt x="446851" y="708353"/>
                    <a:pt x="446851" y="708353"/>
                  </a:cubicBezTo>
                  <a:cubicBezTo>
                    <a:pt x="446851" y="708353"/>
                    <a:pt x="446531" y="719761"/>
                    <a:pt x="446082" y="739630"/>
                  </a:cubicBezTo>
                  <a:cubicBezTo>
                    <a:pt x="445441" y="759563"/>
                    <a:pt x="444801" y="788020"/>
                    <a:pt x="443583" y="822181"/>
                  </a:cubicBezTo>
                  <a:cubicBezTo>
                    <a:pt x="442365" y="856343"/>
                    <a:pt x="441212" y="896145"/>
                    <a:pt x="439481" y="938830"/>
                  </a:cubicBezTo>
                  <a:cubicBezTo>
                    <a:pt x="437751" y="981516"/>
                    <a:pt x="435956" y="1027022"/>
                    <a:pt x="434161" y="1072528"/>
                  </a:cubicBezTo>
                  <a:cubicBezTo>
                    <a:pt x="432110" y="1118034"/>
                    <a:pt x="430059" y="1163540"/>
                    <a:pt x="428072" y="1206161"/>
                  </a:cubicBezTo>
                  <a:cubicBezTo>
                    <a:pt x="426149" y="1248847"/>
                    <a:pt x="423970" y="1288585"/>
                    <a:pt x="422240" y="1322746"/>
                  </a:cubicBezTo>
                  <a:close/>
                  <a:moveTo>
                    <a:pt x="438007" y="1338833"/>
                  </a:moveTo>
                  <a:lnTo>
                    <a:pt x="474027" y="749949"/>
                  </a:lnTo>
                  <a:lnTo>
                    <a:pt x="489409" y="805645"/>
                  </a:lnTo>
                  <a:lnTo>
                    <a:pt x="438007" y="1338833"/>
                  </a:lnTo>
                  <a:close/>
                  <a:moveTo>
                    <a:pt x="637079" y="1302813"/>
                  </a:moveTo>
                  <a:cubicBezTo>
                    <a:pt x="627401" y="1269357"/>
                    <a:pt x="615928" y="1230452"/>
                    <a:pt x="604007" y="1188600"/>
                  </a:cubicBezTo>
                  <a:cubicBezTo>
                    <a:pt x="592086" y="1146747"/>
                    <a:pt x="579395" y="1102139"/>
                    <a:pt x="566705" y="1057466"/>
                  </a:cubicBezTo>
                  <a:cubicBezTo>
                    <a:pt x="554271" y="1012793"/>
                    <a:pt x="541773" y="968057"/>
                    <a:pt x="530108" y="926140"/>
                  </a:cubicBezTo>
                  <a:cubicBezTo>
                    <a:pt x="518379" y="884223"/>
                    <a:pt x="507868" y="844998"/>
                    <a:pt x="498639" y="811478"/>
                  </a:cubicBezTo>
                  <a:cubicBezTo>
                    <a:pt x="489409" y="777893"/>
                    <a:pt x="482102" y="749821"/>
                    <a:pt x="476783" y="730272"/>
                  </a:cubicBezTo>
                  <a:cubicBezTo>
                    <a:pt x="471592" y="710660"/>
                    <a:pt x="468643" y="699444"/>
                    <a:pt x="468643" y="699444"/>
                  </a:cubicBezTo>
                  <a:cubicBezTo>
                    <a:pt x="468643" y="699444"/>
                    <a:pt x="471976" y="710532"/>
                    <a:pt x="477809" y="730016"/>
                  </a:cubicBezTo>
                  <a:cubicBezTo>
                    <a:pt x="483513" y="749500"/>
                    <a:pt x="491909" y="777252"/>
                    <a:pt x="501587" y="810709"/>
                  </a:cubicBezTo>
                  <a:cubicBezTo>
                    <a:pt x="511265" y="844165"/>
                    <a:pt x="522738" y="883070"/>
                    <a:pt x="534659" y="924922"/>
                  </a:cubicBezTo>
                  <a:cubicBezTo>
                    <a:pt x="546580" y="966775"/>
                    <a:pt x="559270" y="1011383"/>
                    <a:pt x="571960" y="1056056"/>
                  </a:cubicBezTo>
                  <a:cubicBezTo>
                    <a:pt x="584395" y="1100729"/>
                    <a:pt x="596893" y="1145465"/>
                    <a:pt x="608558" y="1187382"/>
                  </a:cubicBezTo>
                  <a:cubicBezTo>
                    <a:pt x="620287" y="1229299"/>
                    <a:pt x="630798" y="1268524"/>
                    <a:pt x="640027" y="1302044"/>
                  </a:cubicBezTo>
                  <a:cubicBezTo>
                    <a:pt x="649257" y="1335629"/>
                    <a:pt x="656563" y="1363701"/>
                    <a:pt x="661883" y="1383250"/>
                  </a:cubicBezTo>
                  <a:cubicBezTo>
                    <a:pt x="667075" y="1402862"/>
                    <a:pt x="670023" y="1414078"/>
                    <a:pt x="670023" y="1414078"/>
                  </a:cubicBezTo>
                  <a:cubicBezTo>
                    <a:pt x="670023" y="1414078"/>
                    <a:pt x="666690" y="1402990"/>
                    <a:pt x="660857" y="1383506"/>
                  </a:cubicBezTo>
                  <a:cubicBezTo>
                    <a:pt x="655153" y="1364022"/>
                    <a:pt x="646757" y="1336270"/>
                    <a:pt x="637079" y="1302813"/>
                  </a:cubicBezTo>
                  <a:close/>
                  <a:moveTo>
                    <a:pt x="493063" y="691048"/>
                  </a:moveTo>
                  <a:lnTo>
                    <a:pt x="500625" y="689638"/>
                  </a:lnTo>
                  <a:lnTo>
                    <a:pt x="498575" y="710852"/>
                  </a:lnTo>
                  <a:lnTo>
                    <a:pt x="493063" y="691048"/>
                  </a:lnTo>
                  <a:close/>
                  <a:moveTo>
                    <a:pt x="697646" y="1487144"/>
                  </a:moveTo>
                  <a:cubicBezTo>
                    <a:pt x="697646" y="1487144"/>
                    <a:pt x="694827" y="1484708"/>
                    <a:pt x="691237" y="1480671"/>
                  </a:cubicBezTo>
                  <a:cubicBezTo>
                    <a:pt x="689379" y="1478684"/>
                    <a:pt x="687392" y="1476248"/>
                    <a:pt x="685277" y="1473556"/>
                  </a:cubicBezTo>
                  <a:cubicBezTo>
                    <a:pt x="683162" y="1470929"/>
                    <a:pt x="681047" y="1468044"/>
                    <a:pt x="678932" y="1465096"/>
                  </a:cubicBezTo>
                  <a:cubicBezTo>
                    <a:pt x="676880" y="1462148"/>
                    <a:pt x="674894" y="1459136"/>
                    <a:pt x="673163" y="1456251"/>
                  </a:cubicBezTo>
                  <a:cubicBezTo>
                    <a:pt x="671368" y="1453367"/>
                    <a:pt x="669830" y="1450611"/>
                    <a:pt x="668613" y="1448176"/>
                  </a:cubicBezTo>
                  <a:cubicBezTo>
                    <a:pt x="666049" y="1443369"/>
                    <a:pt x="664767" y="1439908"/>
                    <a:pt x="664767" y="1439908"/>
                  </a:cubicBezTo>
                  <a:cubicBezTo>
                    <a:pt x="664767" y="1439908"/>
                    <a:pt x="667587" y="1442343"/>
                    <a:pt x="671176" y="1446381"/>
                  </a:cubicBezTo>
                  <a:cubicBezTo>
                    <a:pt x="673035" y="1448368"/>
                    <a:pt x="675022" y="1450804"/>
                    <a:pt x="677137" y="1453495"/>
                  </a:cubicBezTo>
                  <a:cubicBezTo>
                    <a:pt x="679252" y="1456123"/>
                    <a:pt x="681431" y="1459007"/>
                    <a:pt x="683482" y="1461956"/>
                  </a:cubicBezTo>
                  <a:cubicBezTo>
                    <a:pt x="685533" y="1464904"/>
                    <a:pt x="687520" y="1467916"/>
                    <a:pt x="689251" y="1470800"/>
                  </a:cubicBezTo>
                  <a:cubicBezTo>
                    <a:pt x="691045" y="1473685"/>
                    <a:pt x="692584" y="1476441"/>
                    <a:pt x="693801" y="1478876"/>
                  </a:cubicBezTo>
                  <a:cubicBezTo>
                    <a:pt x="696365" y="1483683"/>
                    <a:pt x="697646" y="1487144"/>
                    <a:pt x="697646" y="1487144"/>
                  </a:cubicBezTo>
                  <a:close/>
                  <a:moveTo>
                    <a:pt x="682585" y="1371841"/>
                  </a:moveTo>
                  <a:lnTo>
                    <a:pt x="526967" y="812888"/>
                  </a:lnTo>
                  <a:lnTo>
                    <a:pt x="541068" y="690599"/>
                  </a:lnTo>
                  <a:lnTo>
                    <a:pt x="682521" y="1371841"/>
                  </a:lnTo>
                  <a:close/>
                  <a:moveTo>
                    <a:pt x="917997" y="1375366"/>
                  </a:moveTo>
                  <a:cubicBezTo>
                    <a:pt x="919920" y="1377353"/>
                    <a:pt x="922099" y="1379725"/>
                    <a:pt x="924279" y="1382352"/>
                  </a:cubicBezTo>
                  <a:cubicBezTo>
                    <a:pt x="926522" y="1384980"/>
                    <a:pt x="928765" y="1387800"/>
                    <a:pt x="931008" y="1390684"/>
                  </a:cubicBezTo>
                  <a:cubicBezTo>
                    <a:pt x="933187" y="1393569"/>
                    <a:pt x="935303" y="1396581"/>
                    <a:pt x="937161" y="1399465"/>
                  </a:cubicBezTo>
                  <a:cubicBezTo>
                    <a:pt x="939084" y="1402285"/>
                    <a:pt x="940751" y="1405041"/>
                    <a:pt x="942096" y="1407413"/>
                  </a:cubicBezTo>
                  <a:cubicBezTo>
                    <a:pt x="944853" y="1412156"/>
                    <a:pt x="946327" y="1415681"/>
                    <a:pt x="946327" y="1415681"/>
                  </a:cubicBezTo>
                  <a:cubicBezTo>
                    <a:pt x="946327" y="1415681"/>
                    <a:pt x="943379" y="1413309"/>
                    <a:pt x="939597" y="1409336"/>
                  </a:cubicBezTo>
                  <a:cubicBezTo>
                    <a:pt x="937674" y="1407349"/>
                    <a:pt x="935495" y="1404977"/>
                    <a:pt x="933316" y="1402349"/>
                  </a:cubicBezTo>
                  <a:cubicBezTo>
                    <a:pt x="931073" y="1399721"/>
                    <a:pt x="928829" y="1396901"/>
                    <a:pt x="926651" y="1393953"/>
                  </a:cubicBezTo>
                  <a:cubicBezTo>
                    <a:pt x="924471" y="1391069"/>
                    <a:pt x="922356" y="1388057"/>
                    <a:pt x="920497" y="1385172"/>
                  </a:cubicBezTo>
                  <a:cubicBezTo>
                    <a:pt x="918575" y="1382352"/>
                    <a:pt x="916908" y="1379596"/>
                    <a:pt x="915562" y="1377225"/>
                  </a:cubicBezTo>
                  <a:cubicBezTo>
                    <a:pt x="912806" y="1372482"/>
                    <a:pt x="911332" y="1369021"/>
                    <a:pt x="911332" y="1369021"/>
                  </a:cubicBezTo>
                  <a:cubicBezTo>
                    <a:pt x="911332" y="1369021"/>
                    <a:pt x="914280" y="1371392"/>
                    <a:pt x="918062" y="1375366"/>
                  </a:cubicBezTo>
                  <a:close/>
                  <a:moveTo>
                    <a:pt x="640476" y="796672"/>
                  </a:moveTo>
                  <a:cubicBezTo>
                    <a:pt x="655538" y="826860"/>
                    <a:pt x="673292" y="861983"/>
                    <a:pt x="691943" y="899798"/>
                  </a:cubicBezTo>
                  <a:cubicBezTo>
                    <a:pt x="710593" y="937613"/>
                    <a:pt x="730526" y="977927"/>
                    <a:pt x="750395" y="1018241"/>
                  </a:cubicBezTo>
                  <a:cubicBezTo>
                    <a:pt x="770071" y="1058684"/>
                    <a:pt x="789748" y="1099126"/>
                    <a:pt x="808206" y="1137005"/>
                  </a:cubicBezTo>
                  <a:cubicBezTo>
                    <a:pt x="826665" y="1174884"/>
                    <a:pt x="843522" y="1210456"/>
                    <a:pt x="858199" y="1240836"/>
                  </a:cubicBezTo>
                  <a:cubicBezTo>
                    <a:pt x="872812" y="1271215"/>
                    <a:pt x="884734" y="1296724"/>
                    <a:pt x="893193" y="1314478"/>
                  </a:cubicBezTo>
                  <a:cubicBezTo>
                    <a:pt x="901526" y="1332296"/>
                    <a:pt x="906333" y="1342487"/>
                    <a:pt x="906333" y="1342487"/>
                  </a:cubicBezTo>
                  <a:cubicBezTo>
                    <a:pt x="906333" y="1342487"/>
                    <a:pt x="901205" y="1332488"/>
                    <a:pt x="892233" y="1314991"/>
                  </a:cubicBezTo>
                  <a:cubicBezTo>
                    <a:pt x="883388" y="1297429"/>
                    <a:pt x="870505" y="1272433"/>
                    <a:pt x="855443" y="1242246"/>
                  </a:cubicBezTo>
                  <a:cubicBezTo>
                    <a:pt x="840381" y="1212058"/>
                    <a:pt x="822627" y="1176935"/>
                    <a:pt x="803977" y="1139120"/>
                  </a:cubicBezTo>
                  <a:cubicBezTo>
                    <a:pt x="785326" y="1101306"/>
                    <a:pt x="765393" y="1060991"/>
                    <a:pt x="745524" y="1020677"/>
                  </a:cubicBezTo>
                  <a:cubicBezTo>
                    <a:pt x="725847" y="980234"/>
                    <a:pt x="706171" y="939792"/>
                    <a:pt x="687712" y="901913"/>
                  </a:cubicBezTo>
                  <a:cubicBezTo>
                    <a:pt x="669254" y="864034"/>
                    <a:pt x="652397" y="828463"/>
                    <a:pt x="637720" y="798083"/>
                  </a:cubicBezTo>
                  <a:cubicBezTo>
                    <a:pt x="623106" y="767703"/>
                    <a:pt x="611185" y="742194"/>
                    <a:pt x="602725" y="724440"/>
                  </a:cubicBezTo>
                  <a:cubicBezTo>
                    <a:pt x="594393" y="706622"/>
                    <a:pt x="589586" y="696431"/>
                    <a:pt x="589586" y="696431"/>
                  </a:cubicBezTo>
                  <a:cubicBezTo>
                    <a:pt x="589586" y="696431"/>
                    <a:pt x="594714" y="706430"/>
                    <a:pt x="603687" y="723927"/>
                  </a:cubicBezTo>
                  <a:cubicBezTo>
                    <a:pt x="612532" y="741489"/>
                    <a:pt x="625414" y="766485"/>
                    <a:pt x="640476" y="796672"/>
                  </a:cubicBezTo>
                  <a:close/>
                  <a:moveTo>
                    <a:pt x="602276" y="663103"/>
                  </a:moveTo>
                  <a:cubicBezTo>
                    <a:pt x="602276" y="663103"/>
                    <a:pt x="592471" y="665859"/>
                    <a:pt x="577537" y="669320"/>
                  </a:cubicBezTo>
                  <a:cubicBezTo>
                    <a:pt x="570102" y="671051"/>
                    <a:pt x="561386" y="672973"/>
                    <a:pt x="552028" y="674960"/>
                  </a:cubicBezTo>
                  <a:cubicBezTo>
                    <a:pt x="547349" y="675922"/>
                    <a:pt x="542542" y="676947"/>
                    <a:pt x="537607" y="677909"/>
                  </a:cubicBezTo>
                  <a:cubicBezTo>
                    <a:pt x="532672" y="678870"/>
                    <a:pt x="527673" y="679831"/>
                    <a:pt x="522673" y="680793"/>
                  </a:cubicBezTo>
                  <a:cubicBezTo>
                    <a:pt x="517674" y="681690"/>
                    <a:pt x="512675" y="682587"/>
                    <a:pt x="507739" y="683485"/>
                  </a:cubicBezTo>
                  <a:cubicBezTo>
                    <a:pt x="502805" y="684382"/>
                    <a:pt x="497934" y="685151"/>
                    <a:pt x="493255" y="685920"/>
                  </a:cubicBezTo>
                  <a:cubicBezTo>
                    <a:pt x="483833" y="687458"/>
                    <a:pt x="475052" y="688804"/>
                    <a:pt x="467490" y="689894"/>
                  </a:cubicBezTo>
                  <a:cubicBezTo>
                    <a:pt x="452364" y="692073"/>
                    <a:pt x="442173" y="693034"/>
                    <a:pt x="442173" y="693034"/>
                  </a:cubicBezTo>
                  <a:cubicBezTo>
                    <a:pt x="442173" y="693034"/>
                    <a:pt x="451979" y="690278"/>
                    <a:pt x="466912" y="686817"/>
                  </a:cubicBezTo>
                  <a:cubicBezTo>
                    <a:pt x="474347" y="685087"/>
                    <a:pt x="483064" y="683164"/>
                    <a:pt x="492422" y="681177"/>
                  </a:cubicBezTo>
                  <a:cubicBezTo>
                    <a:pt x="497101" y="680216"/>
                    <a:pt x="501907" y="679190"/>
                    <a:pt x="506843" y="678229"/>
                  </a:cubicBezTo>
                  <a:cubicBezTo>
                    <a:pt x="511777" y="677268"/>
                    <a:pt x="516777" y="676306"/>
                    <a:pt x="521776" y="675345"/>
                  </a:cubicBezTo>
                  <a:cubicBezTo>
                    <a:pt x="526776" y="674447"/>
                    <a:pt x="531774" y="673550"/>
                    <a:pt x="536709" y="672653"/>
                  </a:cubicBezTo>
                  <a:cubicBezTo>
                    <a:pt x="541645" y="671756"/>
                    <a:pt x="546516" y="670987"/>
                    <a:pt x="551194" y="670153"/>
                  </a:cubicBezTo>
                  <a:cubicBezTo>
                    <a:pt x="560616" y="668615"/>
                    <a:pt x="569397" y="667269"/>
                    <a:pt x="576960" y="666180"/>
                  </a:cubicBezTo>
                  <a:cubicBezTo>
                    <a:pt x="592086" y="664000"/>
                    <a:pt x="602276" y="663039"/>
                    <a:pt x="602276" y="663039"/>
                  </a:cubicBezTo>
                  <a:close/>
                  <a:moveTo>
                    <a:pt x="597342" y="641632"/>
                  </a:moveTo>
                  <a:lnTo>
                    <a:pt x="429996" y="684895"/>
                  </a:lnTo>
                  <a:lnTo>
                    <a:pt x="429803" y="683997"/>
                  </a:lnTo>
                  <a:cubicBezTo>
                    <a:pt x="428713" y="678101"/>
                    <a:pt x="431598" y="672589"/>
                    <a:pt x="439801" y="671051"/>
                  </a:cubicBezTo>
                  <a:lnTo>
                    <a:pt x="597342" y="641632"/>
                  </a:lnTo>
                  <a:close/>
                  <a:moveTo>
                    <a:pt x="586895" y="636953"/>
                  </a:moveTo>
                  <a:cubicBezTo>
                    <a:pt x="586895" y="636953"/>
                    <a:pt x="584779" y="637530"/>
                    <a:pt x="580998" y="638491"/>
                  </a:cubicBezTo>
                  <a:cubicBezTo>
                    <a:pt x="577217" y="639389"/>
                    <a:pt x="571832" y="640735"/>
                    <a:pt x="565360" y="642209"/>
                  </a:cubicBezTo>
                  <a:cubicBezTo>
                    <a:pt x="558886" y="643683"/>
                    <a:pt x="551323" y="645349"/>
                    <a:pt x="543183" y="647016"/>
                  </a:cubicBezTo>
                  <a:cubicBezTo>
                    <a:pt x="535043" y="648682"/>
                    <a:pt x="526326" y="650349"/>
                    <a:pt x="517674" y="652015"/>
                  </a:cubicBezTo>
                  <a:cubicBezTo>
                    <a:pt x="508958" y="653617"/>
                    <a:pt x="500241" y="655220"/>
                    <a:pt x="492037" y="656566"/>
                  </a:cubicBezTo>
                  <a:cubicBezTo>
                    <a:pt x="483833" y="657976"/>
                    <a:pt x="476206" y="659129"/>
                    <a:pt x="469604" y="660091"/>
                  </a:cubicBezTo>
                  <a:cubicBezTo>
                    <a:pt x="463003" y="661052"/>
                    <a:pt x="457491" y="661757"/>
                    <a:pt x="453710" y="662270"/>
                  </a:cubicBezTo>
                  <a:cubicBezTo>
                    <a:pt x="449864" y="662783"/>
                    <a:pt x="447621" y="662975"/>
                    <a:pt x="447621" y="662975"/>
                  </a:cubicBezTo>
                  <a:cubicBezTo>
                    <a:pt x="447621" y="662975"/>
                    <a:pt x="449736" y="662398"/>
                    <a:pt x="453517" y="661437"/>
                  </a:cubicBezTo>
                  <a:cubicBezTo>
                    <a:pt x="457298" y="660539"/>
                    <a:pt x="462683" y="659193"/>
                    <a:pt x="469156" y="657719"/>
                  </a:cubicBezTo>
                  <a:cubicBezTo>
                    <a:pt x="475630" y="656245"/>
                    <a:pt x="483192" y="654579"/>
                    <a:pt x="491332" y="652912"/>
                  </a:cubicBezTo>
                  <a:cubicBezTo>
                    <a:pt x="499472" y="651246"/>
                    <a:pt x="508188" y="649580"/>
                    <a:pt x="516841" y="647913"/>
                  </a:cubicBezTo>
                  <a:cubicBezTo>
                    <a:pt x="525557" y="646311"/>
                    <a:pt x="534274" y="644708"/>
                    <a:pt x="542478" y="643363"/>
                  </a:cubicBezTo>
                  <a:cubicBezTo>
                    <a:pt x="550682" y="641953"/>
                    <a:pt x="558309" y="640799"/>
                    <a:pt x="564910" y="639837"/>
                  </a:cubicBezTo>
                  <a:cubicBezTo>
                    <a:pt x="571512" y="638876"/>
                    <a:pt x="577024" y="638171"/>
                    <a:pt x="580805" y="637658"/>
                  </a:cubicBezTo>
                  <a:cubicBezTo>
                    <a:pt x="584651" y="637146"/>
                    <a:pt x="586895" y="636953"/>
                    <a:pt x="586895" y="636953"/>
                  </a:cubicBezTo>
                  <a:close/>
                  <a:moveTo>
                    <a:pt x="614582" y="555812"/>
                  </a:moveTo>
                  <a:cubicBezTo>
                    <a:pt x="611506" y="556132"/>
                    <a:pt x="607916" y="556389"/>
                    <a:pt x="604007" y="556581"/>
                  </a:cubicBezTo>
                  <a:cubicBezTo>
                    <a:pt x="600161" y="556773"/>
                    <a:pt x="596059" y="556837"/>
                    <a:pt x="591893" y="556773"/>
                  </a:cubicBezTo>
                  <a:cubicBezTo>
                    <a:pt x="587792" y="556773"/>
                    <a:pt x="583690" y="556581"/>
                    <a:pt x="579844" y="556325"/>
                  </a:cubicBezTo>
                  <a:cubicBezTo>
                    <a:pt x="575998" y="556068"/>
                    <a:pt x="572410" y="555748"/>
                    <a:pt x="569333" y="555363"/>
                  </a:cubicBezTo>
                  <a:cubicBezTo>
                    <a:pt x="563180" y="554658"/>
                    <a:pt x="559078" y="553697"/>
                    <a:pt x="559078" y="553697"/>
                  </a:cubicBezTo>
                  <a:cubicBezTo>
                    <a:pt x="559078" y="553697"/>
                    <a:pt x="563180" y="552799"/>
                    <a:pt x="569397" y="552223"/>
                  </a:cubicBezTo>
                  <a:cubicBezTo>
                    <a:pt x="572474" y="551902"/>
                    <a:pt x="576063" y="551646"/>
                    <a:pt x="579972" y="551453"/>
                  </a:cubicBezTo>
                  <a:cubicBezTo>
                    <a:pt x="583818" y="551261"/>
                    <a:pt x="587920" y="551197"/>
                    <a:pt x="592086" y="551261"/>
                  </a:cubicBezTo>
                  <a:cubicBezTo>
                    <a:pt x="596188" y="551261"/>
                    <a:pt x="600290" y="551453"/>
                    <a:pt x="604135" y="551710"/>
                  </a:cubicBezTo>
                  <a:cubicBezTo>
                    <a:pt x="607981" y="551966"/>
                    <a:pt x="611570" y="552287"/>
                    <a:pt x="614646" y="552671"/>
                  </a:cubicBezTo>
                  <a:cubicBezTo>
                    <a:pt x="620799" y="553376"/>
                    <a:pt x="624901" y="554338"/>
                    <a:pt x="624901" y="554338"/>
                  </a:cubicBezTo>
                  <a:cubicBezTo>
                    <a:pt x="624901" y="554338"/>
                    <a:pt x="620799" y="555235"/>
                    <a:pt x="614582" y="555812"/>
                  </a:cubicBezTo>
                  <a:close/>
                  <a:moveTo>
                    <a:pt x="642078" y="558504"/>
                  </a:moveTo>
                  <a:cubicBezTo>
                    <a:pt x="642078" y="561260"/>
                    <a:pt x="641629" y="563952"/>
                    <a:pt x="640860" y="566003"/>
                  </a:cubicBezTo>
                  <a:cubicBezTo>
                    <a:pt x="640219" y="568054"/>
                    <a:pt x="639258" y="569399"/>
                    <a:pt x="639258" y="569399"/>
                  </a:cubicBezTo>
                  <a:cubicBezTo>
                    <a:pt x="639258" y="569399"/>
                    <a:pt x="638361" y="568054"/>
                    <a:pt x="637720" y="566003"/>
                  </a:cubicBezTo>
                  <a:cubicBezTo>
                    <a:pt x="637015" y="563952"/>
                    <a:pt x="636567" y="561196"/>
                    <a:pt x="636567" y="558504"/>
                  </a:cubicBezTo>
                  <a:cubicBezTo>
                    <a:pt x="636567" y="555748"/>
                    <a:pt x="637015" y="553056"/>
                    <a:pt x="637784" y="551005"/>
                  </a:cubicBezTo>
                  <a:cubicBezTo>
                    <a:pt x="638425" y="548954"/>
                    <a:pt x="639386" y="547608"/>
                    <a:pt x="639386" y="547608"/>
                  </a:cubicBezTo>
                  <a:cubicBezTo>
                    <a:pt x="639386" y="547608"/>
                    <a:pt x="640284" y="548954"/>
                    <a:pt x="640924" y="551005"/>
                  </a:cubicBezTo>
                  <a:cubicBezTo>
                    <a:pt x="641629" y="553056"/>
                    <a:pt x="642078" y="555812"/>
                    <a:pt x="642078" y="558504"/>
                  </a:cubicBezTo>
                  <a:close/>
                  <a:moveTo>
                    <a:pt x="778019" y="559914"/>
                  </a:moveTo>
                  <a:cubicBezTo>
                    <a:pt x="771353" y="560234"/>
                    <a:pt x="763662" y="560555"/>
                    <a:pt x="755330" y="560683"/>
                  </a:cubicBezTo>
                  <a:cubicBezTo>
                    <a:pt x="751164" y="560683"/>
                    <a:pt x="746934" y="560875"/>
                    <a:pt x="742575" y="560811"/>
                  </a:cubicBezTo>
                  <a:cubicBezTo>
                    <a:pt x="738218" y="560811"/>
                    <a:pt x="733795" y="560811"/>
                    <a:pt x="729373" y="560747"/>
                  </a:cubicBezTo>
                  <a:cubicBezTo>
                    <a:pt x="724950" y="560619"/>
                    <a:pt x="720528" y="560555"/>
                    <a:pt x="716169" y="560426"/>
                  </a:cubicBezTo>
                  <a:cubicBezTo>
                    <a:pt x="711811" y="560362"/>
                    <a:pt x="707517" y="560106"/>
                    <a:pt x="703415" y="559978"/>
                  </a:cubicBezTo>
                  <a:cubicBezTo>
                    <a:pt x="695147" y="559593"/>
                    <a:pt x="687392" y="559145"/>
                    <a:pt x="680790" y="558632"/>
                  </a:cubicBezTo>
                  <a:cubicBezTo>
                    <a:pt x="667523" y="557606"/>
                    <a:pt x="658742" y="556389"/>
                    <a:pt x="658742" y="556389"/>
                  </a:cubicBezTo>
                  <a:cubicBezTo>
                    <a:pt x="658742" y="556389"/>
                    <a:pt x="667587" y="555363"/>
                    <a:pt x="680854" y="554722"/>
                  </a:cubicBezTo>
                  <a:cubicBezTo>
                    <a:pt x="687456" y="554402"/>
                    <a:pt x="695211" y="554081"/>
                    <a:pt x="703479" y="553953"/>
                  </a:cubicBezTo>
                  <a:cubicBezTo>
                    <a:pt x="707645" y="553953"/>
                    <a:pt x="711876" y="553761"/>
                    <a:pt x="716233" y="553825"/>
                  </a:cubicBezTo>
                  <a:cubicBezTo>
                    <a:pt x="720592" y="553825"/>
                    <a:pt x="725014" y="553825"/>
                    <a:pt x="729437" y="553889"/>
                  </a:cubicBezTo>
                  <a:cubicBezTo>
                    <a:pt x="733859" y="554017"/>
                    <a:pt x="738282" y="554081"/>
                    <a:pt x="742640" y="554209"/>
                  </a:cubicBezTo>
                  <a:cubicBezTo>
                    <a:pt x="746998" y="554209"/>
                    <a:pt x="751292" y="554530"/>
                    <a:pt x="755394" y="554658"/>
                  </a:cubicBezTo>
                  <a:cubicBezTo>
                    <a:pt x="763662" y="555043"/>
                    <a:pt x="771417" y="555491"/>
                    <a:pt x="778019" y="556004"/>
                  </a:cubicBezTo>
                  <a:cubicBezTo>
                    <a:pt x="791287" y="557030"/>
                    <a:pt x="800067" y="558311"/>
                    <a:pt x="800067" y="558311"/>
                  </a:cubicBezTo>
                  <a:cubicBezTo>
                    <a:pt x="800067" y="558311"/>
                    <a:pt x="791222" y="559337"/>
                    <a:pt x="777955" y="559978"/>
                  </a:cubicBezTo>
                  <a:close/>
                  <a:moveTo>
                    <a:pt x="818589" y="561324"/>
                  </a:moveTo>
                  <a:cubicBezTo>
                    <a:pt x="818589" y="564080"/>
                    <a:pt x="818141" y="566772"/>
                    <a:pt x="817372" y="568823"/>
                  </a:cubicBezTo>
                  <a:cubicBezTo>
                    <a:pt x="816731" y="570874"/>
                    <a:pt x="815770" y="572220"/>
                    <a:pt x="815770" y="572220"/>
                  </a:cubicBezTo>
                  <a:cubicBezTo>
                    <a:pt x="815770" y="572220"/>
                    <a:pt x="814872" y="570874"/>
                    <a:pt x="814232" y="568823"/>
                  </a:cubicBezTo>
                  <a:cubicBezTo>
                    <a:pt x="813527" y="566772"/>
                    <a:pt x="813078" y="564016"/>
                    <a:pt x="813078" y="561324"/>
                  </a:cubicBezTo>
                  <a:cubicBezTo>
                    <a:pt x="813078" y="558568"/>
                    <a:pt x="813527" y="555876"/>
                    <a:pt x="814296" y="553825"/>
                  </a:cubicBezTo>
                  <a:cubicBezTo>
                    <a:pt x="814936" y="551774"/>
                    <a:pt x="815898" y="550428"/>
                    <a:pt x="815898" y="550428"/>
                  </a:cubicBezTo>
                  <a:cubicBezTo>
                    <a:pt x="815898" y="550428"/>
                    <a:pt x="816795" y="551774"/>
                    <a:pt x="817436" y="553825"/>
                  </a:cubicBezTo>
                  <a:cubicBezTo>
                    <a:pt x="818141" y="555876"/>
                    <a:pt x="818589" y="558632"/>
                    <a:pt x="818589" y="561324"/>
                  </a:cubicBezTo>
                  <a:close/>
                  <a:moveTo>
                    <a:pt x="935367" y="562926"/>
                  </a:moveTo>
                  <a:cubicBezTo>
                    <a:pt x="935367" y="565682"/>
                    <a:pt x="934918" y="568374"/>
                    <a:pt x="934149" y="570425"/>
                  </a:cubicBezTo>
                  <a:cubicBezTo>
                    <a:pt x="933508" y="572476"/>
                    <a:pt x="932547" y="573822"/>
                    <a:pt x="932547" y="573822"/>
                  </a:cubicBezTo>
                  <a:cubicBezTo>
                    <a:pt x="932547" y="573822"/>
                    <a:pt x="931649" y="572476"/>
                    <a:pt x="931008" y="570425"/>
                  </a:cubicBezTo>
                  <a:cubicBezTo>
                    <a:pt x="930303" y="568374"/>
                    <a:pt x="929855" y="565618"/>
                    <a:pt x="929855" y="562926"/>
                  </a:cubicBezTo>
                  <a:cubicBezTo>
                    <a:pt x="929855" y="560170"/>
                    <a:pt x="930303" y="557478"/>
                    <a:pt x="931073" y="555427"/>
                  </a:cubicBezTo>
                  <a:cubicBezTo>
                    <a:pt x="931713" y="553376"/>
                    <a:pt x="932675" y="552030"/>
                    <a:pt x="932675" y="552030"/>
                  </a:cubicBezTo>
                  <a:cubicBezTo>
                    <a:pt x="932675" y="552030"/>
                    <a:pt x="933572" y="553376"/>
                    <a:pt x="934213" y="555427"/>
                  </a:cubicBezTo>
                  <a:cubicBezTo>
                    <a:pt x="934918" y="557478"/>
                    <a:pt x="935367" y="560234"/>
                    <a:pt x="935367" y="5629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30"/>
            <p:cNvSpPr/>
            <p:nvPr/>
          </p:nvSpPr>
          <p:spPr>
            <a:xfrm>
              <a:off x="6899121" y="858520"/>
              <a:ext cx="28161" cy="28533"/>
            </a:xfrm>
            <a:custGeom>
              <a:avLst/>
              <a:gdLst/>
              <a:ahLst/>
              <a:cxnLst/>
              <a:rect l="l" t="t" r="r" b="b"/>
              <a:pathLst>
                <a:path w="28161" h="28533" extrusionOk="0">
                  <a:moveTo>
                    <a:pt x="922" y="18946"/>
                  </a:moveTo>
                  <a:cubicBezTo>
                    <a:pt x="2140" y="22984"/>
                    <a:pt x="5152" y="25868"/>
                    <a:pt x="7973" y="27214"/>
                  </a:cubicBezTo>
                  <a:cubicBezTo>
                    <a:pt x="9383" y="27919"/>
                    <a:pt x="10793" y="28303"/>
                    <a:pt x="12074" y="28431"/>
                  </a:cubicBezTo>
                  <a:cubicBezTo>
                    <a:pt x="13292" y="28624"/>
                    <a:pt x="14446" y="28496"/>
                    <a:pt x="15279" y="28431"/>
                  </a:cubicBezTo>
                  <a:cubicBezTo>
                    <a:pt x="16176" y="28303"/>
                    <a:pt x="16818" y="28111"/>
                    <a:pt x="17266" y="27919"/>
                  </a:cubicBezTo>
                  <a:cubicBezTo>
                    <a:pt x="17714" y="27791"/>
                    <a:pt x="17907" y="27726"/>
                    <a:pt x="17907" y="27726"/>
                  </a:cubicBezTo>
                  <a:cubicBezTo>
                    <a:pt x="17907" y="27726"/>
                    <a:pt x="17651" y="27726"/>
                    <a:pt x="17202" y="27726"/>
                  </a:cubicBezTo>
                  <a:cubicBezTo>
                    <a:pt x="16754" y="27726"/>
                    <a:pt x="16049" y="27598"/>
                    <a:pt x="15279" y="27534"/>
                  </a:cubicBezTo>
                  <a:cubicBezTo>
                    <a:pt x="13676" y="27214"/>
                    <a:pt x="11433" y="26509"/>
                    <a:pt x="9447" y="24906"/>
                  </a:cubicBezTo>
                  <a:cubicBezTo>
                    <a:pt x="7396" y="23304"/>
                    <a:pt x="5665" y="20804"/>
                    <a:pt x="5024" y="17856"/>
                  </a:cubicBezTo>
                  <a:cubicBezTo>
                    <a:pt x="5024" y="17536"/>
                    <a:pt x="4832" y="17087"/>
                    <a:pt x="4832" y="16767"/>
                  </a:cubicBezTo>
                  <a:cubicBezTo>
                    <a:pt x="4832" y="16318"/>
                    <a:pt x="4704" y="15741"/>
                    <a:pt x="4768" y="15485"/>
                  </a:cubicBezTo>
                  <a:cubicBezTo>
                    <a:pt x="4768" y="14972"/>
                    <a:pt x="4832" y="14395"/>
                    <a:pt x="4896" y="13818"/>
                  </a:cubicBezTo>
                  <a:lnTo>
                    <a:pt x="21816" y="19907"/>
                  </a:lnTo>
                  <a:lnTo>
                    <a:pt x="9831" y="6063"/>
                  </a:lnTo>
                  <a:cubicBezTo>
                    <a:pt x="9831" y="6063"/>
                    <a:pt x="10024" y="5935"/>
                    <a:pt x="10088" y="5871"/>
                  </a:cubicBezTo>
                  <a:cubicBezTo>
                    <a:pt x="11433" y="5102"/>
                    <a:pt x="12780" y="4461"/>
                    <a:pt x="14382" y="4268"/>
                  </a:cubicBezTo>
                  <a:cubicBezTo>
                    <a:pt x="15792" y="4076"/>
                    <a:pt x="17266" y="4076"/>
                    <a:pt x="18676" y="4333"/>
                  </a:cubicBezTo>
                  <a:cubicBezTo>
                    <a:pt x="20086" y="4653"/>
                    <a:pt x="21368" y="5166"/>
                    <a:pt x="22458" y="5807"/>
                  </a:cubicBezTo>
                  <a:cubicBezTo>
                    <a:pt x="24701" y="7153"/>
                    <a:pt x="26175" y="8947"/>
                    <a:pt x="27008" y="10293"/>
                  </a:cubicBezTo>
                  <a:cubicBezTo>
                    <a:pt x="27392" y="10998"/>
                    <a:pt x="27777" y="11575"/>
                    <a:pt x="27906" y="12024"/>
                  </a:cubicBezTo>
                  <a:cubicBezTo>
                    <a:pt x="28097" y="12472"/>
                    <a:pt x="28162" y="12665"/>
                    <a:pt x="28162" y="12665"/>
                  </a:cubicBezTo>
                  <a:cubicBezTo>
                    <a:pt x="28162" y="12665"/>
                    <a:pt x="28162" y="12408"/>
                    <a:pt x="28162" y="11960"/>
                  </a:cubicBezTo>
                  <a:cubicBezTo>
                    <a:pt x="28162" y="11511"/>
                    <a:pt x="28097" y="10806"/>
                    <a:pt x="27906" y="9973"/>
                  </a:cubicBezTo>
                  <a:cubicBezTo>
                    <a:pt x="27521" y="8306"/>
                    <a:pt x="26495" y="5743"/>
                    <a:pt x="24124" y="3628"/>
                  </a:cubicBezTo>
                  <a:cubicBezTo>
                    <a:pt x="21816" y="1448"/>
                    <a:pt x="18099" y="-282"/>
                    <a:pt x="13741" y="38"/>
                  </a:cubicBezTo>
                  <a:cubicBezTo>
                    <a:pt x="11818" y="167"/>
                    <a:pt x="9511" y="743"/>
                    <a:pt x="7588" y="1833"/>
                  </a:cubicBezTo>
                  <a:cubicBezTo>
                    <a:pt x="5665" y="2923"/>
                    <a:pt x="3935" y="4461"/>
                    <a:pt x="2589" y="6319"/>
                  </a:cubicBezTo>
                  <a:cubicBezTo>
                    <a:pt x="1307" y="8242"/>
                    <a:pt x="538" y="10357"/>
                    <a:pt x="153" y="12601"/>
                  </a:cubicBezTo>
                  <a:cubicBezTo>
                    <a:pt x="-39" y="13690"/>
                    <a:pt x="-39" y="14780"/>
                    <a:pt x="89" y="15997"/>
                  </a:cubicBezTo>
                  <a:cubicBezTo>
                    <a:pt x="89" y="16638"/>
                    <a:pt x="217" y="16959"/>
                    <a:pt x="281" y="17472"/>
                  </a:cubicBezTo>
                  <a:cubicBezTo>
                    <a:pt x="345" y="18113"/>
                    <a:pt x="538" y="18561"/>
                    <a:pt x="666" y="190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30"/>
            <p:cNvSpPr/>
            <p:nvPr/>
          </p:nvSpPr>
          <p:spPr>
            <a:xfrm>
              <a:off x="7101718" y="820577"/>
              <a:ext cx="28162" cy="28597"/>
            </a:xfrm>
            <a:custGeom>
              <a:avLst/>
              <a:gdLst/>
              <a:ahLst/>
              <a:cxnLst/>
              <a:rect l="l" t="t" r="r" b="b"/>
              <a:pathLst>
                <a:path w="28162" h="28597" extrusionOk="0">
                  <a:moveTo>
                    <a:pt x="859" y="19010"/>
                  </a:moveTo>
                  <a:cubicBezTo>
                    <a:pt x="2076" y="23048"/>
                    <a:pt x="5088" y="25932"/>
                    <a:pt x="7909" y="27278"/>
                  </a:cubicBezTo>
                  <a:cubicBezTo>
                    <a:pt x="9318" y="27983"/>
                    <a:pt x="10728" y="28367"/>
                    <a:pt x="12011" y="28496"/>
                  </a:cubicBezTo>
                  <a:cubicBezTo>
                    <a:pt x="13228" y="28688"/>
                    <a:pt x="14382" y="28560"/>
                    <a:pt x="15215" y="28496"/>
                  </a:cubicBezTo>
                  <a:cubicBezTo>
                    <a:pt x="16113" y="28367"/>
                    <a:pt x="16753" y="28175"/>
                    <a:pt x="17202" y="27983"/>
                  </a:cubicBezTo>
                  <a:cubicBezTo>
                    <a:pt x="17651" y="27855"/>
                    <a:pt x="17843" y="27791"/>
                    <a:pt x="17843" y="27791"/>
                  </a:cubicBezTo>
                  <a:cubicBezTo>
                    <a:pt x="17843" y="27791"/>
                    <a:pt x="17587" y="27791"/>
                    <a:pt x="17138" y="27791"/>
                  </a:cubicBezTo>
                  <a:cubicBezTo>
                    <a:pt x="16689" y="27791"/>
                    <a:pt x="15984" y="27662"/>
                    <a:pt x="15215" y="27598"/>
                  </a:cubicBezTo>
                  <a:cubicBezTo>
                    <a:pt x="13613" y="27278"/>
                    <a:pt x="11369" y="26573"/>
                    <a:pt x="9383" y="24970"/>
                  </a:cubicBezTo>
                  <a:cubicBezTo>
                    <a:pt x="7332" y="23368"/>
                    <a:pt x="5601" y="20869"/>
                    <a:pt x="4960" y="17920"/>
                  </a:cubicBezTo>
                  <a:cubicBezTo>
                    <a:pt x="4960" y="17600"/>
                    <a:pt x="4768" y="17151"/>
                    <a:pt x="4768" y="16831"/>
                  </a:cubicBezTo>
                  <a:cubicBezTo>
                    <a:pt x="4768" y="16382"/>
                    <a:pt x="4640" y="15869"/>
                    <a:pt x="4704" y="15549"/>
                  </a:cubicBezTo>
                  <a:cubicBezTo>
                    <a:pt x="4704" y="15036"/>
                    <a:pt x="4768" y="14459"/>
                    <a:pt x="4832" y="13882"/>
                  </a:cubicBezTo>
                  <a:lnTo>
                    <a:pt x="21753" y="19907"/>
                  </a:lnTo>
                  <a:lnTo>
                    <a:pt x="9767" y="6063"/>
                  </a:lnTo>
                  <a:cubicBezTo>
                    <a:pt x="9767" y="6063"/>
                    <a:pt x="9959" y="5935"/>
                    <a:pt x="10023" y="5871"/>
                  </a:cubicBezTo>
                  <a:cubicBezTo>
                    <a:pt x="11369" y="5102"/>
                    <a:pt x="12716" y="4461"/>
                    <a:pt x="14318" y="4268"/>
                  </a:cubicBezTo>
                  <a:cubicBezTo>
                    <a:pt x="15728" y="4076"/>
                    <a:pt x="17202" y="4076"/>
                    <a:pt x="18612" y="4333"/>
                  </a:cubicBezTo>
                  <a:cubicBezTo>
                    <a:pt x="20022" y="4653"/>
                    <a:pt x="21304" y="5166"/>
                    <a:pt x="22394" y="5807"/>
                  </a:cubicBezTo>
                  <a:cubicBezTo>
                    <a:pt x="24637" y="7153"/>
                    <a:pt x="26111" y="8947"/>
                    <a:pt x="27008" y="10293"/>
                  </a:cubicBezTo>
                  <a:cubicBezTo>
                    <a:pt x="27392" y="10998"/>
                    <a:pt x="27777" y="11575"/>
                    <a:pt x="27906" y="12024"/>
                  </a:cubicBezTo>
                  <a:cubicBezTo>
                    <a:pt x="28098" y="12472"/>
                    <a:pt x="28162" y="12665"/>
                    <a:pt x="28162" y="12665"/>
                  </a:cubicBezTo>
                  <a:cubicBezTo>
                    <a:pt x="28162" y="12665"/>
                    <a:pt x="28162" y="12408"/>
                    <a:pt x="28162" y="11960"/>
                  </a:cubicBezTo>
                  <a:cubicBezTo>
                    <a:pt x="28162" y="11511"/>
                    <a:pt x="28098" y="10806"/>
                    <a:pt x="27906" y="9973"/>
                  </a:cubicBezTo>
                  <a:cubicBezTo>
                    <a:pt x="27521" y="8306"/>
                    <a:pt x="26496" y="5743"/>
                    <a:pt x="24124" y="3628"/>
                  </a:cubicBezTo>
                  <a:cubicBezTo>
                    <a:pt x="21816" y="1448"/>
                    <a:pt x="18099" y="-282"/>
                    <a:pt x="13741" y="38"/>
                  </a:cubicBezTo>
                  <a:cubicBezTo>
                    <a:pt x="11818" y="167"/>
                    <a:pt x="9511" y="743"/>
                    <a:pt x="7588" y="1833"/>
                  </a:cubicBezTo>
                  <a:cubicBezTo>
                    <a:pt x="5666" y="2923"/>
                    <a:pt x="3935" y="4461"/>
                    <a:pt x="2588" y="6319"/>
                  </a:cubicBezTo>
                  <a:cubicBezTo>
                    <a:pt x="1307" y="8242"/>
                    <a:pt x="538" y="10357"/>
                    <a:pt x="153" y="12601"/>
                  </a:cubicBezTo>
                  <a:cubicBezTo>
                    <a:pt x="-39" y="13690"/>
                    <a:pt x="-39" y="14780"/>
                    <a:pt x="89" y="15997"/>
                  </a:cubicBezTo>
                  <a:cubicBezTo>
                    <a:pt x="89" y="16638"/>
                    <a:pt x="217" y="16959"/>
                    <a:pt x="281" y="17472"/>
                  </a:cubicBezTo>
                  <a:cubicBezTo>
                    <a:pt x="345" y="18113"/>
                    <a:pt x="538" y="18561"/>
                    <a:pt x="666" y="190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30"/>
            <p:cNvSpPr/>
            <p:nvPr/>
          </p:nvSpPr>
          <p:spPr>
            <a:xfrm>
              <a:off x="7117564" y="570501"/>
              <a:ext cx="45586" cy="31371"/>
            </a:xfrm>
            <a:custGeom>
              <a:avLst/>
              <a:gdLst/>
              <a:ahLst/>
              <a:cxnLst/>
              <a:rect l="l" t="t" r="r" b="b"/>
              <a:pathLst>
                <a:path w="45586" h="31371" extrusionOk="0">
                  <a:moveTo>
                    <a:pt x="23468" y="12330"/>
                  </a:moveTo>
                  <a:cubicBezTo>
                    <a:pt x="11034" y="14637"/>
                    <a:pt x="-2041" y="280"/>
                    <a:pt x="267" y="12715"/>
                  </a:cubicBezTo>
                  <a:cubicBezTo>
                    <a:pt x="2574" y="25148"/>
                    <a:pt x="14495" y="33288"/>
                    <a:pt x="26929" y="30981"/>
                  </a:cubicBezTo>
                  <a:cubicBezTo>
                    <a:pt x="39363" y="28674"/>
                    <a:pt x="47503" y="16688"/>
                    <a:pt x="45195" y="4318"/>
                  </a:cubicBezTo>
                  <a:cubicBezTo>
                    <a:pt x="42888" y="-8116"/>
                    <a:pt x="35838" y="10023"/>
                    <a:pt x="23404" y="123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30"/>
            <p:cNvSpPr/>
            <p:nvPr/>
          </p:nvSpPr>
          <p:spPr>
            <a:xfrm>
              <a:off x="6838440" y="622608"/>
              <a:ext cx="45586" cy="31371"/>
            </a:xfrm>
            <a:custGeom>
              <a:avLst/>
              <a:gdLst/>
              <a:ahLst/>
              <a:cxnLst/>
              <a:rect l="l" t="t" r="r" b="b"/>
              <a:pathLst>
                <a:path w="45586" h="31371" extrusionOk="0">
                  <a:moveTo>
                    <a:pt x="45260" y="4318"/>
                  </a:moveTo>
                  <a:cubicBezTo>
                    <a:pt x="42953" y="-8116"/>
                    <a:pt x="35902" y="10023"/>
                    <a:pt x="23468" y="12330"/>
                  </a:cubicBezTo>
                  <a:cubicBezTo>
                    <a:pt x="11035" y="14637"/>
                    <a:pt x="-2041" y="281"/>
                    <a:pt x="267" y="12715"/>
                  </a:cubicBezTo>
                  <a:cubicBezTo>
                    <a:pt x="2574" y="25148"/>
                    <a:pt x="14559" y="33288"/>
                    <a:pt x="26930" y="30981"/>
                  </a:cubicBezTo>
                  <a:cubicBezTo>
                    <a:pt x="39363" y="28674"/>
                    <a:pt x="47503" y="16688"/>
                    <a:pt x="45196" y="43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30"/>
            <p:cNvSpPr/>
            <p:nvPr/>
          </p:nvSpPr>
          <p:spPr>
            <a:xfrm>
              <a:off x="6969702" y="1002949"/>
              <a:ext cx="37257" cy="37257"/>
            </a:xfrm>
            <a:custGeom>
              <a:avLst/>
              <a:gdLst/>
              <a:ahLst/>
              <a:cxnLst/>
              <a:rect l="l" t="t" r="r" b="b"/>
              <a:pathLst>
                <a:path w="37257" h="37257" extrusionOk="0">
                  <a:moveTo>
                    <a:pt x="15200" y="330"/>
                  </a:moveTo>
                  <a:cubicBezTo>
                    <a:pt x="5073" y="2189"/>
                    <a:pt x="-1593" y="11931"/>
                    <a:pt x="331" y="22058"/>
                  </a:cubicBezTo>
                  <a:cubicBezTo>
                    <a:pt x="2189" y="32185"/>
                    <a:pt x="11932" y="38850"/>
                    <a:pt x="22058" y="36927"/>
                  </a:cubicBezTo>
                  <a:cubicBezTo>
                    <a:pt x="32184" y="35005"/>
                    <a:pt x="38850" y="25327"/>
                    <a:pt x="36927" y="15200"/>
                  </a:cubicBezTo>
                  <a:cubicBezTo>
                    <a:pt x="35069" y="5073"/>
                    <a:pt x="25327" y="-1592"/>
                    <a:pt x="15200" y="3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30"/>
            <p:cNvSpPr/>
            <p:nvPr/>
          </p:nvSpPr>
          <p:spPr>
            <a:xfrm>
              <a:off x="6556826" y="920728"/>
              <a:ext cx="90883" cy="57170"/>
            </a:xfrm>
            <a:custGeom>
              <a:avLst/>
              <a:gdLst/>
              <a:ahLst/>
              <a:cxnLst/>
              <a:rect l="l" t="t" r="r" b="b"/>
              <a:pathLst>
                <a:path w="90883" h="57170" extrusionOk="0">
                  <a:moveTo>
                    <a:pt x="87359" y="0"/>
                  </a:moveTo>
                  <a:cubicBezTo>
                    <a:pt x="87359" y="0"/>
                    <a:pt x="56914" y="26342"/>
                    <a:pt x="0" y="28009"/>
                  </a:cubicBezTo>
                  <a:lnTo>
                    <a:pt x="6986" y="57171"/>
                  </a:lnTo>
                  <a:cubicBezTo>
                    <a:pt x="6986" y="57171"/>
                    <a:pt x="59927" y="56914"/>
                    <a:pt x="90884" y="27688"/>
                  </a:cubicBezTo>
                  <a:lnTo>
                    <a:pt x="87294"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30"/>
            <p:cNvSpPr/>
            <p:nvPr/>
          </p:nvSpPr>
          <p:spPr>
            <a:xfrm>
              <a:off x="6518434" y="951172"/>
              <a:ext cx="25124" cy="40787"/>
            </a:xfrm>
            <a:custGeom>
              <a:avLst/>
              <a:gdLst/>
              <a:ahLst/>
              <a:cxnLst/>
              <a:rect l="l" t="t" r="r" b="b"/>
              <a:pathLst>
                <a:path w="25124" h="40787" extrusionOk="0">
                  <a:moveTo>
                    <a:pt x="0" y="3781"/>
                  </a:moveTo>
                  <a:lnTo>
                    <a:pt x="6730" y="39994"/>
                  </a:lnTo>
                  <a:cubicBezTo>
                    <a:pt x="6730" y="39994"/>
                    <a:pt x="16087" y="43263"/>
                    <a:pt x="25125" y="36533"/>
                  </a:cubicBezTo>
                  <a:lnTo>
                    <a:pt x="20382" y="0"/>
                  </a:lnTo>
                  <a:cubicBezTo>
                    <a:pt x="20382" y="0"/>
                    <a:pt x="11729" y="6281"/>
                    <a:pt x="0" y="37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30"/>
            <p:cNvSpPr/>
            <p:nvPr/>
          </p:nvSpPr>
          <p:spPr>
            <a:xfrm>
              <a:off x="6652901" y="908166"/>
              <a:ext cx="20253" cy="39201"/>
            </a:xfrm>
            <a:custGeom>
              <a:avLst/>
              <a:gdLst/>
              <a:ahLst/>
              <a:cxnLst/>
              <a:rect l="l" t="t" r="r" b="b"/>
              <a:pathLst>
                <a:path w="20253" h="39201" extrusionOk="0">
                  <a:moveTo>
                    <a:pt x="20253" y="36469"/>
                  </a:moveTo>
                  <a:lnTo>
                    <a:pt x="15190" y="0"/>
                  </a:lnTo>
                  <a:cubicBezTo>
                    <a:pt x="15190" y="0"/>
                    <a:pt x="7947" y="6025"/>
                    <a:pt x="0" y="2820"/>
                  </a:cubicBezTo>
                  <a:lnTo>
                    <a:pt x="8268" y="38712"/>
                  </a:lnTo>
                  <a:cubicBezTo>
                    <a:pt x="8268" y="38712"/>
                    <a:pt x="13908" y="40763"/>
                    <a:pt x="20253" y="364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30"/>
            <p:cNvSpPr/>
            <p:nvPr/>
          </p:nvSpPr>
          <p:spPr>
            <a:xfrm>
              <a:off x="6846884" y="856892"/>
              <a:ext cx="8685" cy="43326"/>
            </a:xfrm>
            <a:custGeom>
              <a:avLst/>
              <a:gdLst/>
              <a:ahLst/>
              <a:cxnLst/>
              <a:rect l="l" t="t" r="r" b="b"/>
              <a:pathLst>
                <a:path w="8685" h="43326" extrusionOk="0">
                  <a:moveTo>
                    <a:pt x="5217" y="13267"/>
                  </a:moveTo>
                  <a:cubicBezTo>
                    <a:pt x="4577" y="10768"/>
                    <a:pt x="3807" y="8460"/>
                    <a:pt x="3103" y="6473"/>
                  </a:cubicBezTo>
                  <a:cubicBezTo>
                    <a:pt x="1693" y="2564"/>
                    <a:pt x="282" y="0"/>
                    <a:pt x="282" y="0"/>
                  </a:cubicBezTo>
                  <a:cubicBezTo>
                    <a:pt x="282" y="0"/>
                    <a:pt x="-102" y="2884"/>
                    <a:pt x="26" y="7050"/>
                  </a:cubicBezTo>
                  <a:cubicBezTo>
                    <a:pt x="26" y="9165"/>
                    <a:pt x="218" y="11537"/>
                    <a:pt x="475" y="14164"/>
                  </a:cubicBezTo>
                  <a:cubicBezTo>
                    <a:pt x="731" y="16728"/>
                    <a:pt x="1115" y="19484"/>
                    <a:pt x="1629" y="22176"/>
                  </a:cubicBezTo>
                  <a:cubicBezTo>
                    <a:pt x="2141" y="24868"/>
                    <a:pt x="2782" y="27560"/>
                    <a:pt x="3423" y="30059"/>
                  </a:cubicBezTo>
                  <a:cubicBezTo>
                    <a:pt x="4064" y="32559"/>
                    <a:pt x="4833" y="34866"/>
                    <a:pt x="5538" y="36853"/>
                  </a:cubicBezTo>
                  <a:cubicBezTo>
                    <a:pt x="6948" y="40763"/>
                    <a:pt x="8358" y="43327"/>
                    <a:pt x="8358" y="43327"/>
                  </a:cubicBezTo>
                  <a:cubicBezTo>
                    <a:pt x="8358" y="43327"/>
                    <a:pt x="8743" y="40443"/>
                    <a:pt x="8679" y="36276"/>
                  </a:cubicBezTo>
                  <a:cubicBezTo>
                    <a:pt x="8679" y="34161"/>
                    <a:pt x="8486" y="31790"/>
                    <a:pt x="8230" y="29162"/>
                  </a:cubicBezTo>
                  <a:cubicBezTo>
                    <a:pt x="7974" y="26598"/>
                    <a:pt x="7589" y="23843"/>
                    <a:pt x="7076" y="21151"/>
                  </a:cubicBezTo>
                  <a:cubicBezTo>
                    <a:pt x="6564" y="18459"/>
                    <a:pt x="5922" y="15767"/>
                    <a:pt x="5281" y="132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30"/>
            <p:cNvSpPr/>
            <p:nvPr/>
          </p:nvSpPr>
          <p:spPr>
            <a:xfrm>
              <a:off x="6535868" y="856635"/>
              <a:ext cx="98254" cy="12946"/>
            </a:xfrm>
            <a:custGeom>
              <a:avLst/>
              <a:gdLst/>
              <a:ahLst/>
              <a:cxnLst/>
              <a:rect l="l" t="t" r="r" b="b"/>
              <a:pathLst>
                <a:path w="98254" h="12946" extrusionOk="0">
                  <a:moveTo>
                    <a:pt x="30252" y="9614"/>
                  </a:moveTo>
                  <a:cubicBezTo>
                    <a:pt x="33136" y="10127"/>
                    <a:pt x="36148" y="10703"/>
                    <a:pt x="39161" y="11088"/>
                  </a:cubicBezTo>
                  <a:cubicBezTo>
                    <a:pt x="42237" y="11409"/>
                    <a:pt x="45314" y="11857"/>
                    <a:pt x="48454" y="12178"/>
                  </a:cubicBezTo>
                  <a:cubicBezTo>
                    <a:pt x="51595" y="12370"/>
                    <a:pt x="54671" y="12690"/>
                    <a:pt x="57748" y="12754"/>
                  </a:cubicBezTo>
                  <a:cubicBezTo>
                    <a:pt x="60824" y="12883"/>
                    <a:pt x="63837" y="12947"/>
                    <a:pt x="66785" y="12947"/>
                  </a:cubicBezTo>
                  <a:cubicBezTo>
                    <a:pt x="69733" y="12947"/>
                    <a:pt x="72553" y="12883"/>
                    <a:pt x="75245" y="12819"/>
                  </a:cubicBezTo>
                  <a:cubicBezTo>
                    <a:pt x="77937" y="12690"/>
                    <a:pt x="80436" y="12498"/>
                    <a:pt x="82808" y="12306"/>
                  </a:cubicBezTo>
                  <a:cubicBezTo>
                    <a:pt x="87487" y="12049"/>
                    <a:pt x="91332" y="11409"/>
                    <a:pt x="94024" y="11024"/>
                  </a:cubicBezTo>
                  <a:cubicBezTo>
                    <a:pt x="96716" y="10639"/>
                    <a:pt x="98254" y="10319"/>
                    <a:pt x="98254" y="10319"/>
                  </a:cubicBezTo>
                  <a:cubicBezTo>
                    <a:pt x="98254" y="10319"/>
                    <a:pt x="96716" y="10127"/>
                    <a:pt x="93960" y="9934"/>
                  </a:cubicBezTo>
                  <a:cubicBezTo>
                    <a:pt x="91268" y="9742"/>
                    <a:pt x="87359" y="9486"/>
                    <a:pt x="82744" y="9165"/>
                  </a:cubicBezTo>
                  <a:cubicBezTo>
                    <a:pt x="80436" y="8973"/>
                    <a:pt x="77937" y="8845"/>
                    <a:pt x="75245" y="8717"/>
                  </a:cubicBezTo>
                  <a:cubicBezTo>
                    <a:pt x="72617" y="8524"/>
                    <a:pt x="69797" y="8268"/>
                    <a:pt x="66913" y="8140"/>
                  </a:cubicBezTo>
                  <a:cubicBezTo>
                    <a:pt x="64029" y="8012"/>
                    <a:pt x="61080" y="7627"/>
                    <a:pt x="58004" y="7499"/>
                  </a:cubicBezTo>
                  <a:cubicBezTo>
                    <a:pt x="54992" y="7371"/>
                    <a:pt x="51915" y="6986"/>
                    <a:pt x="48839" y="6730"/>
                  </a:cubicBezTo>
                  <a:cubicBezTo>
                    <a:pt x="45762" y="6537"/>
                    <a:pt x="42750" y="6153"/>
                    <a:pt x="39738" y="5897"/>
                  </a:cubicBezTo>
                  <a:cubicBezTo>
                    <a:pt x="36725" y="5576"/>
                    <a:pt x="33777" y="5256"/>
                    <a:pt x="30893" y="4935"/>
                  </a:cubicBezTo>
                  <a:cubicBezTo>
                    <a:pt x="28073" y="4486"/>
                    <a:pt x="25253" y="4294"/>
                    <a:pt x="22625" y="3846"/>
                  </a:cubicBezTo>
                  <a:cubicBezTo>
                    <a:pt x="19997" y="3461"/>
                    <a:pt x="17497" y="3141"/>
                    <a:pt x="15254" y="2756"/>
                  </a:cubicBezTo>
                  <a:cubicBezTo>
                    <a:pt x="10703" y="1987"/>
                    <a:pt x="6858" y="1410"/>
                    <a:pt x="4230" y="833"/>
                  </a:cubicBezTo>
                  <a:cubicBezTo>
                    <a:pt x="1538" y="320"/>
                    <a:pt x="0" y="0"/>
                    <a:pt x="0" y="0"/>
                  </a:cubicBezTo>
                  <a:cubicBezTo>
                    <a:pt x="0" y="0"/>
                    <a:pt x="1346" y="769"/>
                    <a:pt x="3845" y="1923"/>
                  </a:cubicBezTo>
                  <a:cubicBezTo>
                    <a:pt x="6345" y="3076"/>
                    <a:pt x="9998" y="4422"/>
                    <a:pt x="14485" y="5832"/>
                  </a:cubicBezTo>
                  <a:cubicBezTo>
                    <a:pt x="18972" y="7242"/>
                    <a:pt x="24291" y="8524"/>
                    <a:pt x="30060" y="967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30"/>
            <p:cNvSpPr/>
            <p:nvPr/>
          </p:nvSpPr>
          <p:spPr>
            <a:xfrm>
              <a:off x="6500120" y="838497"/>
              <a:ext cx="18314" cy="40314"/>
            </a:xfrm>
            <a:custGeom>
              <a:avLst/>
              <a:gdLst/>
              <a:ahLst/>
              <a:cxnLst/>
              <a:rect l="l" t="t" r="r" b="b"/>
              <a:pathLst>
                <a:path w="18314" h="40314" extrusionOk="0">
                  <a:moveTo>
                    <a:pt x="18250" y="0"/>
                  </a:moveTo>
                  <a:lnTo>
                    <a:pt x="4919" y="2500"/>
                  </a:lnTo>
                  <a:cubicBezTo>
                    <a:pt x="1650" y="3141"/>
                    <a:pt x="-529" y="6281"/>
                    <a:pt x="112" y="9550"/>
                  </a:cubicBezTo>
                  <a:lnTo>
                    <a:pt x="5880" y="40314"/>
                  </a:lnTo>
                  <a:cubicBezTo>
                    <a:pt x="2740" y="8204"/>
                    <a:pt x="18314" y="0"/>
                    <a:pt x="1831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30"/>
            <p:cNvSpPr/>
            <p:nvPr/>
          </p:nvSpPr>
          <p:spPr>
            <a:xfrm>
              <a:off x="6962854" y="838433"/>
              <a:ext cx="112674" cy="31661"/>
            </a:xfrm>
            <a:custGeom>
              <a:avLst/>
              <a:gdLst/>
              <a:ahLst/>
              <a:cxnLst/>
              <a:rect l="l" t="t" r="r" b="b"/>
              <a:pathLst>
                <a:path w="112674" h="31661" extrusionOk="0">
                  <a:moveTo>
                    <a:pt x="112675" y="7627"/>
                  </a:moveTo>
                  <a:lnTo>
                    <a:pt x="112675" y="0"/>
                  </a:lnTo>
                  <a:cubicBezTo>
                    <a:pt x="112675" y="0"/>
                    <a:pt x="65310" y="15639"/>
                    <a:pt x="0" y="24612"/>
                  </a:cubicBezTo>
                  <a:lnTo>
                    <a:pt x="2692" y="31662"/>
                  </a:lnTo>
                  <a:cubicBezTo>
                    <a:pt x="2692" y="31662"/>
                    <a:pt x="75886" y="17497"/>
                    <a:pt x="112675" y="76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30"/>
            <p:cNvSpPr/>
            <p:nvPr/>
          </p:nvSpPr>
          <p:spPr>
            <a:xfrm>
              <a:off x="6866779" y="797477"/>
              <a:ext cx="304504" cy="96459"/>
            </a:xfrm>
            <a:custGeom>
              <a:avLst/>
              <a:gdLst/>
              <a:ahLst/>
              <a:cxnLst/>
              <a:rect l="l" t="t" r="r" b="b"/>
              <a:pathLst>
                <a:path w="304504" h="96459" extrusionOk="0">
                  <a:moveTo>
                    <a:pt x="6986" y="96460"/>
                  </a:moveTo>
                  <a:cubicBezTo>
                    <a:pt x="11921" y="95883"/>
                    <a:pt x="20189" y="94793"/>
                    <a:pt x="31085" y="93255"/>
                  </a:cubicBezTo>
                  <a:cubicBezTo>
                    <a:pt x="30637" y="92742"/>
                    <a:pt x="30187" y="92165"/>
                    <a:pt x="29803" y="91589"/>
                  </a:cubicBezTo>
                  <a:cubicBezTo>
                    <a:pt x="28073" y="91653"/>
                    <a:pt x="26470" y="91781"/>
                    <a:pt x="24996" y="91845"/>
                  </a:cubicBezTo>
                  <a:cubicBezTo>
                    <a:pt x="21023" y="92037"/>
                    <a:pt x="17818" y="92101"/>
                    <a:pt x="15702" y="92165"/>
                  </a:cubicBezTo>
                  <a:cubicBezTo>
                    <a:pt x="13588" y="92165"/>
                    <a:pt x="12434" y="92230"/>
                    <a:pt x="12434" y="92230"/>
                  </a:cubicBezTo>
                  <a:cubicBezTo>
                    <a:pt x="12434" y="92230"/>
                    <a:pt x="16921" y="91268"/>
                    <a:pt x="24740" y="89666"/>
                  </a:cubicBezTo>
                  <a:cubicBezTo>
                    <a:pt x="25830" y="89409"/>
                    <a:pt x="27047" y="89217"/>
                    <a:pt x="28329" y="88961"/>
                  </a:cubicBezTo>
                  <a:cubicBezTo>
                    <a:pt x="27496" y="87358"/>
                    <a:pt x="27047" y="85820"/>
                    <a:pt x="26727" y="84603"/>
                  </a:cubicBezTo>
                  <a:cubicBezTo>
                    <a:pt x="26406" y="83128"/>
                    <a:pt x="26278" y="81975"/>
                    <a:pt x="26278" y="81206"/>
                  </a:cubicBezTo>
                  <a:cubicBezTo>
                    <a:pt x="26278" y="80436"/>
                    <a:pt x="26278" y="79988"/>
                    <a:pt x="26278" y="79988"/>
                  </a:cubicBezTo>
                  <a:cubicBezTo>
                    <a:pt x="26278" y="79988"/>
                    <a:pt x="26470" y="80372"/>
                    <a:pt x="26790" y="81077"/>
                  </a:cubicBezTo>
                  <a:cubicBezTo>
                    <a:pt x="27047" y="81782"/>
                    <a:pt x="27624" y="82744"/>
                    <a:pt x="28329" y="83962"/>
                  </a:cubicBezTo>
                  <a:cubicBezTo>
                    <a:pt x="29098" y="85115"/>
                    <a:pt x="30059" y="86461"/>
                    <a:pt x="31341" y="87807"/>
                  </a:cubicBezTo>
                  <a:cubicBezTo>
                    <a:pt x="32559" y="89153"/>
                    <a:pt x="34225" y="90435"/>
                    <a:pt x="36084" y="91589"/>
                  </a:cubicBezTo>
                  <a:cubicBezTo>
                    <a:pt x="37943" y="92678"/>
                    <a:pt x="40122" y="93575"/>
                    <a:pt x="42494" y="94088"/>
                  </a:cubicBezTo>
                  <a:cubicBezTo>
                    <a:pt x="44865" y="94601"/>
                    <a:pt x="47365" y="94601"/>
                    <a:pt x="49800" y="94216"/>
                  </a:cubicBezTo>
                  <a:cubicBezTo>
                    <a:pt x="52492" y="93768"/>
                    <a:pt x="54863" y="92870"/>
                    <a:pt x="57107" y="91460"/>
                  </a:cubicBezTo>
                  <a:cubicBezTo>
                    <a:pt x="59286" y="90050"/>
                    <a:pt x="61272" y="88256"/>
                    <a:pt x="62747" y="86077"/>
                  </a:cubicBezTo>
                  <a:cubicBezTo>
                    <a:pt x="64221" y="83897"/>
                    <a:pt x="65246" y="81398"/>
                    <a:pt x="65759" y="78834"/>
                  </a:cubicBezTo>
                  <a:cubicBezTo>
                    <a:pt x="66016" y="77552"/>
                    <a:pt x="66079" y="76206"/>
                    <a:pt x="66143" y="75117"/>
                  </a:cubicBezTo>
                  <a:cubicBezTo>
                    <a:pt x="66208" y="74604"/>
                    <a:pt x="66016" y="73643"/>
                    <a:pt x="66016" y="72938"/>
                  </a:cubicBezTo>
                  <a:cubicBezTo>
                    <a:pt x="66016" y="72489"/>
                    <a:pt x="65823" y="71720"/>
                    <a:pt x="65759" y="71143"/>
                  </a:cubicBezTo>
                  <a:cubicBezTo>
                    <a:pt x="65246" y="68643"/>
                    <a:pt x="64285" y="66336"/>
                    <a:pt x="63003" y="64285"/>
                  </a:cubicBezTo>
                  <a:cubicBezTo>
                    <a:pt x="61657" y="62298"/>
                    <a:pt x="60055" y="60568"/>
                    <a:pt x="58388" y="59222"/>
                  </a:cubicBezTo>
                  <a:cubicBezTo>
                    <a:pt x="56658" y="57876"/>
                    <a:pt x="54863" y="56850"/>
                    <a:pt x="53133" y="56145"/>
                  </a:cubicBezTo>
                  <a:cubicBezTo>
                    <a:pt x="51403" y="55440"/>
                    <a:pt x="49800" y="55056"/>
                    <a:pt x="48454" y="54735"/>
                  </a:cubicBezTo>
                  <a:cubicBezTo>
                    <a:pt x="47108" y="54543"/>
                    <a:pt x="46018" y="54351"/>
                    <a:pt x="45249" y="54351"/>
                  </a:cubicBezTo>
                  <a:cubicBezTo>
                    <a:pt x="44480" y="54351"/>
                    <a:pt x="44032" y="54287"/>
                    <a:pt x="44032" y="54287"/>
                  </a:cubicBezTo>
                  <a:cubicBezTo>
                    <a:pt x="44032" y="54287"/>
                    <a:pt x="44416" y="54158"/>
                    <a:pt x="45122" y="53902"/>
                  </a:cubicBezTo>
                  <a:cubicBezTo>
                    <a:pt x="45827" y="53646"/>
                    <a:pt x="46916" y="53325"/>
                    <a:pt x="48454" y="53069"/>
                  </a:cubicBezTo>
                  <a:cubicBezTo>
                    <a:pt x="49929" y="52941"/>
                    <a:pt x="51787" y="52748"/>
                    <a:pt x="53902" y="53069"/>
                  </a:cubicBezTo>
                  <a:cubicBezTo>
                    <a:pt x="56017" y="53325"/>
                    <a:pt x="58388" y="53966"/>
                    <a:pt x="60824" y="55184"/>
                  </a:cubicBezTo>
                  <a:cubicBezTo>
                    <a:pt x="63260" y="56338"/>
                    <a:pt x="65759" y="58068"/>
                    <a:pt x="67810" y="60504"/>
                  </a:cubicBezTo>
                  <a:cubicBezTo>
                    <a:pt x="69925" y="62875"/>
                    <a:pt x="71784" y="65823"/>
                    <a:pt x="72809" y="69220"/>
                  </a:cubicBezTo>
                  <a:cubicBezTo>
                    <a:pt x="73066" y="70118"/>
                    <a:pt x="73322" y="70823"/>
                    <a:pt x="73514" y="71912"/>
                  </a:cubicBezTo>
                  <a:cubicBezTo>
                    <a:pt x="73643" y="72745"/>
                    <a:pt x="73835" y="73322"/>
                    <a:pt x="73899" y="74348"/>
                  </a:cubicBezTo>
                  <a:cubicBezTo>
                    <a:pt x="74091" y="76270"/>
                    <a:pt x="74027" y="78001"/>
                    <a:pt x="73771" y="79796"/>
                  </a:cubicBezTo>
                  <a:cubicBezTo>
                    <a:pt x="75501" y="79475"/>
                    <a:pt x="77232" y="79091"/>
                    <a:pt x="79026" y="78770"/>
                  </a:cubicBezTo>
                  <a:cubicBezTo>
                    <a:pt x="81078" y="78386"/>
                    <a:pt x="83192" y="77937"/>
                    <a:pt x="85307" y="77552"/>
                  </a:cubicBezTo>
                  <a:lnTo>
                    <a:pt x="84538" y="42173"/>
                  </a:lnTo>
                  <a:lnTo>
                    <a:pt x="96523" y="75245"/>
                  </a:lnTo>
                  <a:cubicBezTo>
                    <a:pt x="98703" y="74796"/>
                    <a:pt x="100946" y="74348"/>
                    <a:pt x="103189" y="73963"/>
                  </a:cubicBezTo>
                  <a:cubicBezTo>
                    <a:pt x="111522" y="72297"/>
                    <a:pt x="120174" y="70502"/>
                    <a:pt x="128955" y="68707"/>
                  </a:cubicBezTo>
                  <a:cubicBezTo>
                    <a:pt x="137735" y="66913"/>
                    <a:pt x="146644" y="65182"/>
                    <a:pt x="155489" y="63195"/>
                  </a:cubicBezTo>
                  <a:cubicBezTo>
                    <a:pt x="164398" y="61401"/>
                    <a:pt x="173307" y="59606"/>
                    <a:pt x="182024" y="57619"/>
                  </a:cubicBezTo>
                  <a:cubicBezTo>
                    <a:pt x="186382" y="56658"/>
                    <a:pt x="190740" y="55697"/>
                    <a:pt x="195034" y="54863"/>
                  </a:cubicBezTo>
                  <a:cubicBezTo>
                    <a:pt x="199328" y="53902"/>
                    <a:pt x="203559" y="52941"/>
                    <a:pt x="207725" y="52043"/>
                  </a:cubicBezTo>
                  <a:cubicBezTo>
                    <a:pt x="209135" y="51723"/>
                    <a:pt x="210545" y="51402"/>
                    <a:pt x="211955" y="51082"/>
                  </a:cubicBezTo>
                  <a:lnTo>
                    <a:pt x="211250" y="18523"/>
                  </a:lnTo>
                  <a:lnTo>
                    <a:pt x="222210" y="48775"/>
                  </a:lnTo>
                  <a:cubicBezTo>
                    <a:pt x="224709" y="48198"/>
                    <a:pt x="227209" y="47621"/>
                    <a:pt x="229644" y="47044"/>
                  </a:cubicBezTo>
                  <a:cubicBezTo>
                    <a:pt x="229644" y="47044"/>
                    <a:pt x="229644" y="46980"/>
                    <a:pt x="229644" y="46980"/>
                  </a:cubicBezTo>
                  <a:cubicBezTo>
                    <a:pt x="229324" y="45506"/>
                    <a:pt x="229196" y="44352"/>
                    <a:pt x="229196" y="43583"/>
                  </a:cubicBezTo>
                  <a:cubicBezTo>
                    <a:pt x="229196" y="42814"/>
                    <a:pt x="229196" y="42365"/>
                    <a:pt x="229196" y="42365"/>
                  </a:cubicBezTo>
                  <a:cubicBezTo>
                    <a:pt x="229196" y="42365"/>
                    <a:pt x="229388" y="42750"/>
                    <a:pt x="229708" y="43455"/>
                  </a:cubicBezTo>
                  <a:cubicBezTo>
                    <a:pt x="229965" y="44160"/>
                    <a:pt x="230542" y="45121"/>
                    <a:pt x="231247" y="46339"/>
                  </a:cubicBezTo>
                  <a:cubicBezTo>
                    <a:pt x="232016" y="47493"/>
                    <a:pt x="232977" y="48839"/>
                    <a:pt x="234259" y="50185"/>
                  </a:cubicBezTo>
                  <a:cubicBezTo>
                    <a:pt x="235477" y="51531"/>
                    <a:pt x="237143" y="52812"/>
                    <a:pt x="239002" y="53966"/>
                  </a:cubicBezTo>
                  <a:cubicBezTo>
                    <a:pt x="240860" y="55056"/>
                    <a:pt x="243040" y="55953"/>
                    <a:pt x="245412" y="56466"/>
                  </a:cubicBezTo>
                  <a:cubicBezTo>
                    <a:pt x="247783" y="56978"/>
                    <a:pt x="250283" y="56978"/>
                    <a:pt x="252717" y="56594"/>
                  </a:cubicBezTo>
                  <a:cubicBezTo>
                    <a:pt x="255410" y="56145"/>
                    <a:pt x="257781" y="55248"/>
                    <a:pt x="260024" y="53838"/>
                  </a:cubicBezTo>
                  <a:cubicBezTo>
                    <a:pt x="262204" y="52428"/>
                    <a:pt x="264190" y="50633"/>
                    <a:pt x="265664" y="48454"/>
                  </a:cubicBezTo>
                  <a:cubicBezTo>
                    <a:pt x="267138" y="46275"/>
                    <a:pt x="268164" y="43775"/>
                    <a:pt x="268677" y="41212"/>
                  </a:cubicBezTo>
                  <a:cubicBezTo>
                    <a:pt x="268933" y="39930"/>
                    <a:pt x="268997" y="38584"/>
                    <a:pt x="269061" y="37494"/>
                  </a:cubicBezTo>
                  <a:cubicBezTo>
                    <a:pt x="269126" y="36982"/>
                    <a:pt x="268933" y="36020"/>
                    <a:pt x="268933" y="35315"/>
                  </a:cubicBezTo>
                  <a:cubicBezTo>
                    <a:pt x="268933" y="34866"/>
                    <a:pt x="268741" y="34097"/>
                    <a:pt x="268677" y="33521"/>
                  </a:cubicBezTo>
                  <a:cubicBezTo>
                    <a:pt x="268164" y="31021"/>
                    <a:pt x="267202" y="28714"/>
                    <a:pt x="265921" y="26663"/>
                  </a:cubicBezTo>
                  <a:cubicBezTo>
                    <a:pt x="264575" y="24676"/>
                    <a:pt x="262973" y="22945"/>
                    <a:pt x="261306" y="21599"/>
                  </a:cubicBezTo>
                  <a:cubicBezTo>
                    <a:pt x="259576" y="20253"/>
                    <a:pt x="257781" y="19228"/>
                    <a:pt x="256050" y="18523"/>
                  </a:cubicBezTo>
                  <a:cubicBezTo>
                    <a:pt x="254320" y="17818"/>
                    <a:pt x="252717" y="17433"/>
                    <a:pt x="251372" y="17113"/>
                  </a:cubicBezTo>
                  <a:cubicBezTo>
                    <a:pt x="250026" y="16920"/>
                    <a:pt x="248936" y="16728"/>
                    <a:pt x="248167" y="16728"/>
                  </a:cubicBezTo>
                  <a:cubicBezTo>
                    <a:pt x="247398" y="16728"/>
                    <a:pt x="246950" y="16664"/>
                    <a:pt x="246950" y="16664"/>
                  </a:cubicBezTo>
                  <a:cubicBezTo>
                    <a:pt x="246950" y="16664"/>
                    <a:pt x="247334" y="16536"/>
                    <a:pt x="248103" y="16280"/>
                  </a:cubicBezTo>
                  <a:cubicBezTo>
                    <a:pt x="248808" y="16023"/>
                    <a:pt x="249898" y="15703"/>
                    <a:pt x="251436" y="15446"/>
                  </a:cubicBezTo>
                  <a:cubicBezTo>
                    <a:pt x="252910" y="15318"/>
                    <a:pt x="254769" y="15126"/>
                    <a:pt x="256884" y="15446"/>
                  </a:cubicBezTo>
                  <a:cubicBezTo>
                    <a:pt x="258999" y="15703"/>
                    <a:pt x="261371" y="16344"/>
                    <a:pt x="263806" y="17561"/>
                  </a:cubicBezTo>
                  <a:cubicBezTo>
                    <a:pt x="266242" y="18779"/>
                    <a:pt x="268741" y="20446"/>
                    <a:pt x="270792" y="22881"/>
                  </a:cubicBezTo>
                  <a:cubicBezTo>
                    <a:pt x="272907" y="25253"/>
                    <a:pt x="274766" y="28201"/>
                    <a:pt x="275791" y="31598"/>
                  </a:cubicBezTo>
                  <a:cubicBezTo>
                    <a:pt x="276047" y="32495"/>
                    <a:pt x="276304" y="33200"/>
                    <a:pt x="276496" y="34290"/>
                  </a:cubicBezTo>
                  <a:cubicBezTo>
                    <a:pt x="276561" y="34931"/>
                    <a:pt x="276689" y="35379"/>
                    <a:pt x="276816" y="36084"/>
                  </a:cubicBezTo>
                  <a:cubicBezTo>
                    <a:pt x="280085" y="35251"/>
                    <a:pt x="283098" y="34546"/>
                    <a:pt x="285661" y="33905"/>
                  </a:cubicBezTo>
                  <a:cubicBezTo>
                    <a:pt x="293417" y="32046"/>
                    <a:pt x="297903" y="31085"/>
                    <a:pt x="297903" y="31085"/>
                  </a:cubicBezTo>
                  <a:cubicBezTo>
                    <a:pt x="297903" y="31085"/>
                    <a:pt x="293737" y="32944"/>
                    <a:pt x="286303" y="35956"/>
                  </a:cubicBezTo>
                  <a:cubicBezTo>
                    <a:pt x="283611" y="37046"/>
                    <a:pt x="280470" y="38328"/>
                    <a:pt x="276945" y="39738"/>
                  </a:cubicBezTo>
                  <a:cubicBezTo>
                    <a:pt x="276945" y="40443"/>
                    <a:pt x="276816" y="41148"/>
                    <a:pt x="276752" y="41853"/>
                  </a:cubicBezTo>
                  <a:cubicBezTo>
                    <a:pt x="286046" y="39097"/>
                    <a:pt x="295339" y="36277"/>
                    <a:pt x="304505" y="33328"/>
                  </a:cubicBezTo>
                  <a:lnTo>
                    <a:pt x="298288" y="0"/>
                  </a:lnTo>
                  <a:lnTo>
                    <a:pt x="0" y="55697"/>
                  </a:lnTo>
                  <a:lnTo>
                    <a:pt x="7563" y="96331"/>
                  </a:lnTo>
                  <a:close/>
                  <a:moveTo>
                    <a:pt x="235220" y="35700"/>
                  </a:moveTo>
                  <a:cubicBezTo>
                    <a:pt x="235541" y="33521"/>
                    <a:pt x="236374" y="31341"/>
                    <a:pt x="237656" y="29419"/>
                  </a:cubicBezTo>
                  <a:cubicBezTo>
                    <a:pt x="238938" y="27560"/>
                    <a:pt x="240669" y="26022"/>
                    <a:pt x="242655" y="24932"/>
                  </a:cubicBezTo>
                  <a:cubicBezTo>
                    <a:pt x="244578" y="23778"/>
                    <a:pt x="246821" y="23266"/>
                    <a:pt x="248808" y="23137"/>
                  </a:cubicBezTo>
                  <a:cubicBezTo>
                    <a:pt x="253167" y="22817"/>
                    <a:pt x="256819" y="24548"/>
                    <a:pt x="259191" y="26727"/>
                  </a:cubicBezTo>
                  <a:cubicBezTo>
                    <a:pt x="261562" y="28906"/>
                    <a:pt x="262588" y="31405"/>
                    <a:pt x="262973" y="33072"/>
                  </a:cubicBezTo>
                  <a:cubicBezTo>
                    <a:pt x="263165" y="33905"/>
                    <a:pt x="263229" y="34610"/>
                    <a:pt x="263229" y="35059"/>
                  </a:cubicBezTo>
                  <a:cubicBezTo>
                    <a:pt x="263229" y="35507"/>
                    <a:pt x="263229" y="35764"/>
                    <a:pt x="263229" y="35764"/>
                  </a:cubicBezTo>
                  <a:cubicBezTo>
                    <a:pt x="263229" y="35764"/>
                    <a:pt x="263101" y="35572"/>
                    <a:pt x="262973" y="35123"/>
                  </a:cubicBezTo>
                  <a:cubicBezTo>
                    <a:pt x="262845" y="34674"/>
                    <a:pt x="262460" y="34161"/>
                    <a:pt x="262076" y="33392"/>
                  </a:cubicBezTo>
                  <a:cubicBezTo>
                    <a:pt x="261242" y="31982"/>
                    <a:pt x="259704" y="30188"/>
                    <a:pt x="257461" y="28906"/>
                  </a:cubicBezTo>
                  <a:cubicBezTo>
                    <a:pt x="256371" y="28265"/>
                    <a:pt x="255090" y="27752"/>
                    <a:pt x="253679" y="27432"/>
                  </a:cubicBezTo>
                  <a:cubicBezTo>
                    <a:pt x="252269" y="27111"/>
                    <a:pt x="250795" y="27111"/>
                    <a:pt x="249385" y="27368"/>
                  </a:cubicBezTo>
                  <a:cubicBezTo>
                    <a:pt x="247783" y="27624"/>
                    <a:pt x="246436" y="28201"/>
                    <a:pt x="245091" y="28970"/>
                  </a:cubicBezTo>
                  <a:cubicBezTo>
                    <a:pt x="244962" y="28970"/>
                    <a:pt x="244898" y="29098"/>
                    <a:pt x="244834" y="29162"/>
                  </a:cubicBezTo>
                  <a:lnTo>
                    <a:pt x="256819" y="43006"/>
                  </a:lnTo>
                  <a:lnTo>
                    <a:pt x="239899" y="36982"/>
                  </a:lnTo>
                  <a:cubicBezTo>
                    <a:pt x="239836" y="37558"/>
                    <a:pt x="239771" y="38135"/>
                    <a:pt x="239771" y="38648"/>
                  </a:cubicBezTo>
                  <a:cubicBezTo>
                    <a:pt x="239771" y="38904"/>
                    <a:pt x="239771" y="39481"/>
                    <a:pt x="239836" y="39930"/>
                  </a:cubicBezTo>
                  <a:cubicBezTo>
                    <a:pt x="239836" y="40186"/>
                    <a:pt x="239963" y="40635"/>
                    <a:pt x="240027" y="41019"/>
                  </a:cubicBezTo>
                  <a:cubicBezTo>
                    <a:pt x="240605" y="43968"/>
                    <a:pt x="242399" y="46467"/>
                    <a:pt x="244450" y="48070"/>
                  </a:cubicBezTo>
                  <a:cubicBezTo>
                    <a:pt x="246501" y="49672"/>
                    <a:pt x="248680" y="50441"/>
                    <a:pt x="250283" y="50697"/>
                  </a:cubicBezTo>
                  <a:cubicBezTo>
                    <a:pt x="251052" y="50826"/>
                    <a:pt x="251757" y="50954"/>
                    <a:pt x="252205" y="50890"/>
                  </a:cubicBezTo>
                  <a:cubicBezTo>
                    <a:pt x="252654" y="50890"/>
                    <a:pt x="252910" y="50890"/>
                    <a:pt x="252910" y="50890"/>
                  </a:cubicBezTo>
                  <a:cubicBezTo>
                    <a:pt x="252910" y="50890"/>
                    <a:pt x="252654" y="50954"/>
                    <a:pt x="252269" y="51082"/>
                  </a:cubicBezTo>
                  <a:cubicBezTo>
                    <a:pt x="251821" y="51274"/>
                    <a:pt x="251179" y="51402"/>
                    <a:pt x="250283" y="51595"/>
                  </a:cubicBezTo>
                  <a:cubicBezTo>
                    <a:pt x="249385" y="51659"/>
                    <a:pt x="248295" y="51787"/>
                    <a:pt x="247078" y="51595"/>
                  </a:cubicBezTo>
                  <a:cubicBezTo>
                    <a:pt x="245796" y="51466"/>
                    <a:pt x="244386" y="51082"/>
                    <a:pt x="242976" y="50377"/>
                  </a:cubicBezTo>
                  <a:cubicBezTo>
                    <a:pt x="240091" y="49031"/>
                    <a:pt x="237143" y="46147"/>
                    <a:pt x="235925" y="42109"/>
                  </a:cubicBezTo>
                  <a:cubicBezTo>
                    <a:pt x="235798" y="41596"/>
                    <a:pt x="235605" y="41148"/>
                    <a:pt x="235541" y="40507"/>
                  </a:cubicBezTo>
                  <a:cubicBezTo>
                    <a:pt x="235477" y="39994"/>
                    <a:pt x="235349" y="39673"/>
                    <a:pt x="235349" y="39033"/>
                  </a:cubicBezTo>
                  <a:cubicBezTo>
                    <a:pt x="235220" y="37815"/>
                    <a:pt x="235220" y="36789"/>
                    <a:pt x="235413" y="35636"/>
                  </a:cubicBezTo>
                  <a:close/>
                  <a:moveTo>
                    <a:pt x="208686" y="40955"/>
                  </a:moveTo>
                  <a:lnTo>
                    <a:pt x="208686" y="48582"/>
                  </a:lnTo>
                  <a:cubicBezTo>
                    <a:pt x="171961" y="58453"/>
                    <a:pt x="98767" y="72553"/>
                    <a:pt x="98767" y="72553"/>
                  </a:cubicBezTo>
                  <a:lnTo>
                    <a:pt x="96075" y="65503"/>
                  </a:lnTo>
                  <a:cubicBezTo>
                    <a:pt x="161385" y="56594"/>
                    <a:pt x="208686" y="40891"/>
                    <a:pt x="208686" y="40891"/>
                  </a:cubicBezTo>
                  <a:close/>
                  <a:moveTo>
                    <a:pt x="32687" y="73579"/>
                  </a:moveTo>
                  <a:cubicBezTo>
                    <a:pt x="33008" y="71399"/>
                    <a:pt x="33841" y="69220"/>
                    <a:pt x="35123" y="67297"/>
                  </a:cubicBezTo>
                  <a:cubicBezTo>
                    <a:pt x="36404" y="65439"/>
                    <a:pt x="38135" y="63901"/>
                    <a:pt x="40122" y="62811"/>
                  </a:cubicBezTo>
                  <a:cubicBezTo>
                    <a:pt x="42044" y="61657"/>
                    <a:pt x="44288" y="61145"/>
                    <a:pt x="46275" y="61016"/>
                  </a:cubicBezTo>
                  <a:cubicBezTo>
                    <a:pt x="50633" y="60696"/>
                    <a:pt x="54286" y="62426"/>
                    <a:pt x="56658" y="64606"/>
                  </a:cubicBezTo>
                  <a:cubicBezTo>
                    <a:pt x="59029" y="66785"/>
                    <a:pt x="60055" y="69284"/>
                    <a:pt x="60439" y="70951"/>
                  </a:cubicBezTo>
                  <a:cubicBezTo>
                    <a:pt x="60632" y="71784"/>
                    <a:pt x="60696" y="72489"/>
                    <a:pt x="60696" y="72938"/>
                  </a:cubicBezTo>
                  <a:cubicBezTo>
                    <a:pt x="60696" y="73386"/>
                    <a:pt x="60696" y="73643"/>
                    <a:pt x="60696" y="73643"/>
                  </a:cubicBezTo>
                  <a:cubicBezTo>
                    <a:pt x="60696" y="73643"/>
                    <a:pt x="60567" y="73450"/>
                    <a:pt x="60439" y="73002"/>
                  </a:cubicBezTo>
                  <a:cubicBezTo>
                    <a:pt x="60312" y="72553"/>
                    <a:pt x="59927" y="72040"/>
                    <a:pt x="59542" y="71271"/>
                  </a:cubicBezTo>
                  <a:cubicBezTo>
                    <a:pt x="58709" y="69861"/>
                    <a:pt x="57171" y="68067"/>
                    <a:pt x="54991" y="66785"/>
                  </a:cubicBezTo>
                  <a:cubicBezTo>
                    <a:pt x="53902" y="66144"/>
                    <a:pt x="52620" y="65631"/>
                    <a:pt x="51210" y="65311"/>
                  </a:cubicBezTo>
                  <a:cubicBezTo>
                    <a:pt x="49800" y="64990"/>
                    <a:pt x="48326" y="64990"/>
                    <a:pt x="46916" y="65246"/>
                  </a:cubicBezTo>
                  <a:cubicBezTo>
                    <a:pt x="45313" y="65503"/>
                    <a:pt x="43968" y="66080"/>
                    <a:pt x="42622" y="66849"/>
                  </a:cubicBezTo>
                  <a:cubicBezTo>
                    <a:pt x="42558" y="66849"/>
                    <a:pt x="42429" y="66977"/>
                    <a:pt x="42365" y="67041"/>
                  </a:cubicBezTo>
                  <a:lnTo>
                    <a:pt x="54351" y="80885"/>
                  </a:lnTo>
                  <a:lnTo>
                    <a:pt x="37430" y="74796"/>
                  </a:lnTo>
                  <a:cubicBezTo>
                    <a:pt x="37366" y="75373"/>
                    <a:pt x="37302" y="75950"/>
                    <a:pt x="37302" y="76463"/>
                  </a:cubicBezTo>
                  <a:cubicBezTo>
                    <a:pt x="37302" y="76719"/>
                    <a:pt x="37302" y="77296"/>
                    <a:pt x="37366" y="77745"/>
                  </a:cubicBezTo>
                  <a:cubicBezTo>
                    <a:pt x="37366" y="78001"/>
                    <a:pt x="37494" y="78450"/>
                    <a:pt x="37558" y="78834"/>
                  </a:cubicBezTo>
                  <a:cubicBezTo>
                    <a:pt x="38135" y="81782"/>
                    <a:pt x="39930" y="84282"/>
                    <a:pt x="41981" y="85884"/>
                  </a:cubicBezTo>
                  <a:cubicBezTo>
                    <a:pt x="44032" y="87487"/>
                    <a:pt x="46211" y="88256"/>
                    <a:pt x="47813" y="88512"/>
                  </a:cubicBezTo>
                  <a:cubicBezTo>
                    <a:pt x="48582" y="88640"/>
                    <a:pt x="49287" y="88768"/>
                    <a:pt x="49736" y="88704"/>
                  </a:cubicBezTo>
                  <a:cubicBezTo>
                    <a:pt x="50184" y="88704"/>
                    <a:pt x="50441" y="88704"/>
                    <a:pt x="50441" y="88704"/>
                  </a:cubicBezTo>
                  <a:cubicBezTo>
                    <a:pt x="50441" y="88704"/>
                    <a:pt x="50184" y="88768"/>
                    <a:pt x="49800" y="88897"/>
                  </a:cubicBezTo>
                  <a:cubicBezTo>
                    <a:pt x="49351" y="89089"/>
                    <a:pt x="48710" y="89217"/>
                    <a:pt x="47813" y="89409"/>
                  </a:cubicBezTo>
                  <a:cubicBezTo>
                    <a:pt x="46916" y="89474"/>
                    <a:pt x="45827" y="89602"/>
                    <a:pt x="44608" y="89409"/>
                  </a:cubicBezTo>
                  <a:cubicBezTo>
                    <a:pt x="43327" y="89281"/>
                    <a:pt x="41917" y="88897"/>
                    <a:pt x="40506" y="88192"/>
                  </a:cubicBezTo>
                  <a:cubicBezTo>
                    <a:pt x="37622" y="86846"/>
                    <a:pt x="34674" y="83897"/>
                    <a:pt x="33456" y="79924"/>
                  </a:cubicBezTo>
                  <a:cubicBezTo>
                    <a:pt x="33328" y="79411"/>
                    <a:pt x="33136" y="78962"/>
                    <a:pt x="33072" y="78321"/>
                  </a:cubicBezTo>
                  <a:cubicBezTo>
                    <a:pt x="33008" y="77809"/>
                    <a:pt x="32880" y="77488"/>
                    <a:pt x="32880" y="76847"/>
                  </a:cubicBezTo>
                  <a:cubicBezTo>
                    <a:pt x="32751" y="75630"/>
                    <a:pt x="32751" y="74604"/>
                    <a:pt x="32944" y="7345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93513731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15307088"/>
              </p:ext>
            </p:extLst>
          </p:nvPr>
        </p:nvGraphicFramePr>
        <p:xfrm>
          <a:off x="952500" y="484824"/>
          <a:ext cx="7532460" cy="4019988"/>
        </p:xfrm>
        <a:graphic>
          <a:graphicData uri="http://schemas.openxmlformats.org/drawingml/2006/table">
            <a:tbl>
              <a:tblPr/>
              <a:tblGrid>
                <a:gridCol w="2494109">
                  <a:extLst>
                    <a:ext uri="{9D8B030D-6E8A-4147-A177-3AD203B41FA5}">
                      <a16:colId xmlns:a16="http://schemas.microsoft.com/office/drawing/2014/main" val="573515897"/>
                    </a:ext>
                  </a:extLst>
                </a:gridCol>
                <a:gridCol w="5038351">
                  <a:extLst>
                    <a:ext uri="{9D8B030D-6E8A-4147-A177-3AD203B41FA5}">
                      <a16:colId xmlns:a16="http://schemas.microsoft.com/office/drawing/2014/main" val="3625783777"/>
                    </a:ext>
                  </a:extLst>
                </a:gridCol>
              </a:tblGrid>
              <a:tr h="301077">
                <a:tc>
                  <a:txBody>
                    <a:bodyPr/>
                    <a:lstStyle/>
                    <a:p>
                      <a:pPr rtl="0" fontAlgn="t">
                        <a:spcBef>
                          <a:spcPts val="300"/>
                        </a:spcBef>
                        <a:spcAft>
                          <a:spcPts val="0"/>
                        </a:spcAft>
                      </a:pPr>
                      <a:r>
                        <a:rPr lang="vi-VN" sz="1400" b="1" i="0" u="none" strike="noStrike" dirty="0">
                          <a:solidFill>
                            <a:srgbClr val="000000"/>
                          </a:solidFill>
                          <a:effectLst/>
                          <a:latin typeface="Times New Roman" panose="02020603050405020304" pitchFamily="18" charset="0"/>
                        </a:rPr>
                        <a:t>Mã số yêu cầu: REQ-001</a:t>
                      </a:r>
                      <a:endParaRPr lang="vi-VN" sz="1400" dirty="0">
                        <a:effectLst/>
                      </a:endParaRPr>
                    </a:p>
                  </a:txBody>
                  <a:tcPr marL="47449" marR="47449" marT="31632" marB="31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300"/>
                        </a:spcBef>
                        <a:spcAft>
                          <a:spcPts val="0"/>
                        </a:spcAft>
                      </a:pPr>
                      <a:r>
                        <a:rPr lang="vi-VN" sz="1400" b="1" i="0" u="none" strike="noStrike" dirty="0">
                          <a:solidFill>
                            <a:srgbClr val="000000"/>
                          </a:solidFill>
                          <a:effectLst/>
                          <a:latin typeface="Times New Roman" panose="02020603050405020304" pitchFamily="18" charset="0"/>
                        </a:rPr>
                        <a:t>Tên yêu cầu: Đặt vé xem phim</a:t>
                      </a:r>
                      <a:endParaRPr lang="vi-VN" sz="1400" dirty="0">
                        <a:effectLst/>
                      </a:endParaRPr>
                    </a:p>
                  </a:txBody>
                  <a:tcPr marL="47449" marR="47449" marT="31632" marB="31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4748927"/>
                  </a:ext>
                </a:extLst>
              </a:tr>
              <a:tr h="239105">
                <a:tc gridSpan="2">
                  <a:txBody>
                    <a:bodyPr/>
                    <a:lstStyle/>
                    <a:p>
                      <a:pPr algn="just" rtl="0" fontAlgn="t">
                        <a:spcBef>
                          <a:spcPts val="300"/>
                        </a:spcBef>
                        <a:spcAft>
                          <a:spcPts val="0"/>
                        </a:spcAft>
                      </a:pPr>
                      <a:r>
                        <a:rPr lang="vi-VN" sz="1400" b="0" i="0" u="none" strike="noStrike">
                          <a:solidFill>
                            <a:srgbClr val="000000"/>
                          </a:solidFill>
                          <a:effectLst/>
                          <a:latin typeface="Times New Roman" panose="02020603050405020304" pitchFamily="18" charset="0"/>
                        </a:rPr>
                        <a:t>Người yêu cầu: Người dùng</a:t>
                      </a:r>
                      <a:endParaRPr lang="vi-VN" sz="1400">
                        <a:effectLst/>
                      </a:endParaRPr>
                    </a:p>
                  </a:txBody>
                  <a:tcPr marL="47449" marR="47449" marT="31632" marB="31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1455578216"/>
                  </a:ext>
                </a:extLst>
              </a:tr>
              <a:tr h="301077">
                <a:tc gridSpan="2">
                  <a:txBody>
                    <a:bodyPr/>
                    <a:lstStyle/>
                    <a:p>
                      <a:pPr algn="just" rtl="0" fontAlgn="t">
                        <a:spcBef>
                          <a:spcPts val="300"/>
                        </a:spcBef>
                        <a:spcAft>
                          <a:spcPts val="0"/>
                        </a:spcAft>
                      </a:pPr>
                      <a:r>
                        <a:rPr lang="vi-VN" sz="1400" b="0" i="0" u="none" strike="noStrike" dirty="0">
                          <a:solidFill>
                            <a:srgbClr val="000000"/>
                          </a:solidFill>
                          <a:effectLst/>
                          <a:latin typeface="Times New Roman" panose="02020603050405020304" pitchFamily="18" charset="0"/>
                        </a:rPr>
                        <a:t>Mục đích: Cho phép người dùng chọn phim, thời gian và chỗ ngồi để đặt vé.</a:t>
                      </a:r>
                      <a:endParaRPr lang="vi-VN" sz="1400" dirty="0">
                        <a:effectLst/>
                      </a:endParaRPr>
                    </a:p>
                  </a:txBody>
                  <a:tcPr marL="47449" marR="47449" marT="31632" marB="31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3213026270"/>
                  </a:ext>
                </a:extLst>
              </a:tr>
              <a:tr h="423526">
                <a:tc gridSpan="2">
                  <a:txBody>
                    <a:bodyPr/>
                    <a:lstStyle/>
                    <a:p>
                      <a:pPr algn="just" rtl="0" fontAlgn="t">
                        <a:spcBef>
                          <a:spcPts val="300"/>
                        </a:spcBef>
                        <a:spcAft>
                          <a:spcPts val="0"/>
                        </a:spcAft>
                      </a:pPr>
                      <a:r>
                        <a:rPr lang="vi-VN" sz="1400" b="0" i="0" u="none" strike="noStrike" dirty="0">
                          <a:solidFill>
                            <a:srgbClr val="000000"/>
                          </a:solidFill>
                          <a:effectLst/>
                          <a:latin typeface="Times New Roman" panose="02020603050405020304" pitchFamily="18" charset="0"/>
                        </a:rPr>
                        <a:t>Mô tả: Người dùng có thể chọn phim từ danh sách, chọn thời gian chiếu và chỗ ngồi cụ thể, sau đó hoàn tất đặt vé.</a:t>
                      </a:r>
                      <a:endParaRPr lang="vi-VN" sz="1400" dirty="0">
                        <a:effectLst/>
                      </a:endParaRPr>
                    </a:p>
                  </a:txBody>
                  <a:tcPr marL="47449" marR="47449" marT="31632" marB="31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2678773128"/>
                  </a:ext>
                </a:extLst>
              </a:tr>
              <a:tr h="239105">
                <a:tc gridSpan="2">
                  <a:txBody>
                    <a:bodyPr/>
                    <a:lstStyle/>
                    <a:p>
                      <a:pPr algn="just" rtl="0" fontAlgn="t">
                        <a:spcBef>
                          <a:spcPts val="300"/>
                        </a:spcBef>
                        <a:spcAft>
                          <a:spcPts val="0"/>
                        </a:spcAft>
                      </a:pPr>
                      <a:r>
                        <a:rPr lang="vi-VN" sz="1400" b="0" i="0" u="none" strike="noStrike">
                          <a:solidFill>
                            <a:srgbClr val="000000"/>
                          </a:solidFill>
                          <a:effectLst/>
                          <a:latin typeface="Times New Roman" panose="02020603050405020304" pitchFamily="18" charset="0"/>
                        </a:rPr>
                        <a:t>Loại yêu cầu: Chức năng</a:t>
                      </a:r>
                      <a:endParaRPr lang="vi-VN" sz="1400">
                        <a:effectLst/>
                      </a:endParaRPr>
                    </a:p>
                  </a:txBody>
                  <a:tcPr marL="47449" marR="47449" marT="31632" marB="31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3726674682"/>
                  </a:ext>
                </a:extLst>
              </a:tr>
              <a:tr h="301077">
                <a:tc gridSpan="2">
                  <a:txBody>
                    <a:bodyPr/>
                    <a:lstStyle/>
                    <a:p>
                      <a:pPr algn="just" rtl="0" fontAlgn="t">
                        <a:spcBef>
                          <a:spcPts val="300"/>
                        </a:spcBef>
                        <a:spcAft>
                          <a:spcPts val="0"/>
                        </a:spcAft>
                      </a:pPr>
                      <a:r>
                        <a:rPr lang="vi-VN" sz="1400" b="0" i="0" u="none" strike="noStrike">
                          <a:solidFill>
                            <a:srgbClr val="000000"/>
                          </a:solidFill>
                          <a:effectLst/>
                          <a:latin typeface="Times New Roman" panose="02020603050405020304" pitchFamily="18" charset="0"/>
                        </a:rPr>
                        <a:t>Đầu vào: Thông tin phim, thời gian, chỗ ngồi, thông tin thanh toán.</a:t>
                      </a:r>
                      <a:endParaRPr lang="vi-VN" sz="1400">
                        <a:effectLst/>
                      </a:endParaRPr>
                    </a:p>
                  </a:txBody>
                  <a:tcPr marL="47449" marR="47449" marT="31632" marB="31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4254310144"/>
                  </a:ext>
                </a:extLst>
              </a:tr>
              <a:tr h="301077">
                <a:tc gridSpan="2">
                  <a:txBody>
                    <a:bodyPr/>
                    <a:lstStyle/>
                    <a:p>
                      <a:pPr algn="just" rtl="0" fontAlgn="t">
                        <a:spcBef>
                          <a:spcPts val="300"/>
                        </a:spcBef>
                        <a:spcAft>
                          <a:spcPts val="0"/>
                        </a:spcAft>
                      </a:pPr>
                      <a:r>
                        <a:rPr lang="vi-VN" sz="1400" b="0" i="0" u="none" strike="noStrike">
                          <a:solidFill>
                            <a:srgbClr val="000000"/>
                          </a:solidFill>
                          <a:effectLst/>
                          <a:latin typeface="Times New Roman" panose="02020603050405020304" pitchFamily="18" charset="0"/>
                        </a:rPr>
                        <a:t>Đầu ra:   Xác nhận đặt vé, thông tin vé đã đặt (mã vé, chi tiết phim).</a:t>
                      </a:r>
                      <a:endParaRPr lang="vi-VN" sz="1400">
                        <a:effectLst/>
                      </a:endParaRPr>
                    </a:p>
                  </a:txBody>
                  <a:tcPr marL="47449" marR="47449" marT="31632" marB="31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34769858"/>
                  </a:ext>
                </a:extLst>
              </a:tr>
              <a:tr h="1108521">
                <a:tc gridSpan="2">
                  <a:txBody>
                    <a:bodyPr/>
                    <a:lstStyle/>
                    <a:p>
                      <a:pPr algn="just" rtl="0" fontAlgn="t">
                        <a:spcBef>
                          <a:spcPts val="300"/>
                        </a:spcBef>
                        <a:spcAft>
                          <a:spcPts val="0"/>
                        </a:spcAft>
                      </a:pPr>
                      <a:r>
                        <a:rPr lang="vi-VN" sz="1400" b="0" i="0" u="none" strike="noStrike" dirty="0">
                          <a:solidFill>
                            <a:srgbClr val="000000"/>
                          </a:solidFill>
                          <a:effectLst/>
                          <a:latin typeface="Times New Roman" panose="02020603050405020304" pitchFamily="18" charset="0"/>
                        </a:rPr>
                        <a:t>Qui trình xử lý:  Người dùng chọn phim và thời gian.</a:t>
                      </a:r>
                      <a:endParaRPr lang="vi-VN" sz="1400" dirty="0">
                        <a:effectLst/>
                      </a:endParaRPr>
                    </a:p>
                    <a:p>
                      <a:pPr algn="just" rtl="0" fontAlgn="t">
                        <a:spcBef>
                          <a:spcPts val="300"/>
                        </a:spcBef>
                        <a:spcAft>
                          <a:spcPts val="0"/>
                        </a:spcAft>
                      </a:pPr>
                      <a:r>
                        <a:rPr lang="vi-VN" sz="1400" b="0" i="0" u="none" strike="noStrike" dirty="0">
                          <a:solidFill>
                            <a:srgbClr val="000000"/>
                          </a:solidFill>
                          <a:effectLst/>
                          <a:latin typeface="Times New Roman" panose="02020603050405020304" pitchFamily="18" charset="0"/>
                        </a:rPr>
                        <a:t>                           Hệ thống kiểm tra tình trạng chỗ ngồi.</a:t>
                      </a:r>
                      <a:endParaRPr lang="vi-VN" sz="1400" dirty="0">
                        <a:effectLst/>
                      </a:endParaRPr>
                    </a:p>
                    <a:p>
                      <a:pPr algn="just" rtl="0" fontAlgn="t">
                        <a:spcBef>
                          <a:spcPts val="300"/>
                        </a:spcBef>
                        <a:spcAft>
                          <a:spcPts val="0"/>
                        </a:spcAft>
                      </a:pPr>
                      <a:r>
                        <a:rPr lang="vi-VN" sz="1400" b="0" i="0" u="none" strike="noStrike" dirty="0">
                          <a:solidFill>
                            <a:srgbClr val="000000"/>
                          </a:solidFill>
                          <a:effectLst/>
                          <a:latin typeface="Times New Roman" panose="02020603050405020304" pitchFamily="18" charset="0"/>
                        </a:rPr>
                        <a:t>                           Người dùng chọn chỗ ngồi và điền thông tin thanh toán.</a:t>
                      </a:r>
                      <a:endParaRPr lang="vi-VN" sz="1400" dirty="0">
                        <a:effectLst/>
                      </a:endParaRPr>
                    </a:p>
                    <a:p>
                      <a:pPr algn="just" rtl="0" fontAlgn="t">
                        <a:spcBef>
                          <a:spcPts val="300"/>
                        </a:spcBef>
                        <a:spcAft>
                          <a:spcPts val="0"/>
                        </a:spcAft>
                      </a:pPr>
                      <a:r>
                        <a:rPr lang="vi-VN" sz="1400" b="0" i="0" u="none" strike="noStrike" dirty="0">
                          <a:solidFill>
                            <a:srgbClr val="000000"/>
                          </a:solidFill>
                          <a:effectLst/>
                          <a:latin typeface="Times New Roman" panose="02020603050405020304" pitchFamily="18" charset="0"/>
                        </a:rPr>
                        <a:t>                           Hệ thống xác nhận và lưu trữ thông tin đặt vé.</a:t>
                      </a:r>
                      <a:endParaRPr lang="vi-VN" sz="1400" dirty="0">
                        <a:effectLst/>
                      </a:endParaRPr>
                    </a:p>
                    <a:p>
                      <a:pPr algn="just" rtl="0" fontAlgn="t">
                        <a:spcBef>
                          <a:spcPts val="300"/>
                        </a:spcBef>
                        <a:spcAft>
                          <a:spcPts val="0"/>
                        </a:spcAft>
                      </a:pPr>
                      <a:r>
                        <a:rPr lang="vi-VN" sz="1400" b="0" i="0" u="none" strike="noStrike" dirty="0">
                          <a:solidFill>
                            <a:srgbClr val="000000"/>
                          </a:solidFill>
                          <a:effectLst/>
                          <a:latin typeface="Times New Roman" panose="02020603050405020304" pitchFamily="18" charset="0"/>
                        </a:rPr>
                        <a:t>                           Gửi thông báo xác nhận cho người dùng.</a:t>
                      </a:r>
                      <a:endParaRPr lang="vi-VN" sz="1400" dirty="0">
                        <a:effectLst/>
                      </a:endParaRPr>
                    </a:p>
                  </a:txBody>
                  <a:tcPr marL="47449" marR="47449" marT="31632" marB="31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1824385761"/>
                  </a:ext>
                </a:extLst>
              </a:tr>
              <a:tr h="423526">
                <a:tc gridSpan="2">
                  <a:txBody>
                    <a:bodyPr/>
                    <a:lstStyle/>
                    <a:p>
                      <a:pPr algn="just" rtl="0" fontAlgn="t">
                        <a:spcBef>
                          <a:spcPts val="300"/>
                        </a:spcBef>
                        <a:spcAft>
                          <a:spcPts val="0"/>
                        </a:spcAft>
                      </a:pPr>
                      <a:r>
                        <a:rPr lang="vi-VN" sz="1400" b="0" i="0" u="none" strike="noStrike" dirty="0">
                          <a:solidFill>
                            <a:srgbClr val="000000"/>
                          </a:solidFill>
                          <a:effectLst/>
                          <a:latin typeface="Times New Roman" panose="02020603050405020304" pitchFamily="18" charset="0"/>
                        </a:rPr>
                        <a:t>Yêu cầu khác:  Hệ thống cần đảm bảo rằng chỗ ngồi được cập nhật theo thời gian thực để tránh tình trạng đặt chỗ chồng chéo.</a:t>
                      </a:r>
                      <a:endParaRPr lang="vi-VN" sz="1400" dirty="0">
                        <a:effectLst/>
                      </a:endParaRPr>
                    </a:p>
                  </a:txBody>
                  <a:tcPr marL="47449" marR="47449" marT="31632" marB="31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1476991810"/>
                  </a:ext>
                </a:extLst>
              </a:tr>
            </a:tbl>
          </a:graphicData>
        </a:graphic>
      </p:graphicFrame>
      <p:sp>
        <p:nvSpPr>
          <p:cNvPr id="5" name="Rectangle 1"/>
          <p:cNvSpPr>
            <a:spLocks noChangeArrowheads="1"/>
          </p:cNvSpPr>
          <p:nvPr/>
        </p:nvSpPr>
        <p:spPr bwMode="auto">
          <a:xfrm>
            <a:off x="2987675" y="11287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64901623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721734" y="33826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err="1">
                <a:latin typeface="Times New Roman" panose="02020603050405020304" pitchFamily="18" charset="0"/>
                <a:cs typeface="Times New Roman" panose="02020603050405020304" pitchFamily="18" charset="0"/>
              </a:rPr>
              <a:t>Mục</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Lục</a:t>
            </a:r>
            <a:endParaRPr b="0" dirty="0">
              <a:latin typeface="Times New Roman" panose="02020603050405020304" pitchFamily="18" charset="0"/>
              <a:cs typeface="Times New Roman" panose="02020603050405020304" pitchFamily="18" charset="0"/>
            </a:endParaRPr>
          </a:p>
        </p:txBody>
      </p:sp>
      <p:sp>
        <p:nvSpPr>
          <p:cNvPr id="155" name="Google Shape;155;p28"/>
          <p:cNvSpPr txBox="1">
            <a:spLocks noGrp="1"/>
          </p:cNvSpPr>
          <p:nvPr>
            <p:ph type="title" idx="5"/>
          </p:nvPr>
        </p:nvSpPr>
        <p:spPr>
          <a:xfrm>
            <a:off x="800785" y="1142551"/>
            <a:ext cx="733500" cy="7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01</a:t>
            </a:r>
            <a:endParaRPr dirty="0">
              <a:latin typeface="Times New Roman" panose="02020603050405020304" pitchFamily="18" charset="0"/>
              <a:cs typeface="Times New Roman" panose="02020603050405020304" pitchFamily="18" charset="0"/>
            </a:endParaRPr>
          </a:p>
        </p:txBody>
      </p:sp>
      <p:sp>
        <p:nvSpPr>
          <p:cNvPr id="156" name="Google Shape;156;p28"/>
          <p:cNvSpPr txBox="1">
            <a:spLocks noGrp="1"/>
          </p:cNvSpPr>
          <p:nvPr>
            <p:ph type="title" idx="6"/>
          </p:nvPr>
        </p:nvSpPr>
        <p:spPr>
          <a:xfrm>
            <a:off x="794304" y="2107642"/>
            <a:ext cx="7314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03</a:t>
            </a:r>
            <a:endParaRPr dirty="0">
              <a:latin typeface="Times New Roman" panose="02020603050405020304" pitchFamily="18" charset="0"/>
              <a:cs typeface="Times New Roman" panose="02020603050405020304" pitchFamily="18" charset="0"/>
            </a:endParaRPr>
          </a:p>
        </p:txBody>
      </p:sp>
      <p:sp>
        <p:nvSpPr>
          <p:cNvPr id="157" name="Google Shape;157;p28"/>
          <p:cNvSpPr txBox="1">
            <a:spLocks noGrp="1"/>
          </p:cNvSpPr>
          <p:nvPr>
            <p:ph type="title" idx="7"/>
          </p:nvPr>
        </p:nvSpPr>
        <p:spPr>
          <a:xfrm>
            <a:off x="4777536" y="1142551"/>
            <a:ext cx="7314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02</a:t>
            </a:r>
            <a:endParaRPr dirty="0">
              <a:latin typeface="Times New Roman" panose="02020603050405020304" pitchFamily="18" charset="0"/>
              <a:cs typeface="Times New Roman" panose="02020603050405020304" pitchFamily="18" charset="0"/>
            </a:endParaRPr>
          </a:p>
        </p:txBody>
      </p:sp>
      <p:sp>
        <p:nvSpPr>
          <p:cNvPr id="158" name="Google Shape;158;p28"/>
          <p:cNvSpPr txBox="1">
            <a:spLocks noGrp="1"/>
          </p:cNvSpPr>
          <p:nvPr>
            <p:ph type="title" idx="8"/>
          </p:nvPr>
        </p:nvSpPr>
        <p:spPr>
          <a:xfrm>
            <a:off x="4777536" y="2107642"/>
            <a:ext cx="7314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04</a:t>
            </a:r>
            <a:endParaRPr dirty="0">
              <a:latin typeface="Times New Roman" panose="02020603050405020304" pitchFamily="18" charset="0"/>
              <a:cs typeface="Times New Roman" panose="02020603050405020304" pitchFamily="18" charset="0"/>
            </a:endParaRPr>
          </a:p>
        </p:txBody>
      </p:sp>
      <p:sp>
        <p:nvSpPr>
          <p:cNvPr id="159" name="Google Shape;159;p28"/>
          <p:cNvSpPr txBox="1">
            <a:spLocks noGrp="1"/>
          </p:cNvSpPr>
          <p:nvPr>
            <p:ph type="subTitle" idx="9"/>
          </p:nvPr>
        </p:nvSpPr>
        <p:spPr>
          <a:xfrm>
            <a:off x="1552836" y="1154079"/>
            <a:ext cx="2859000" cy="3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endParaRPr dirty="0">
              <a:latin typeface="Times New Roman" panose="02020603050405020304" pitchFamily="18" charset="0"/>
              <a:cs typeface="Times New Roman" panose="02020603050405020304" pitchFamily="18" charset="0"/>
            </a:endParaRPr>
          </a:p>
        </p:txBody>
      </p:sp>
      <p:sp>
        <p:nvSpPr>
          <p:cNvPr id="160" name="Google Shape;160;p28"/>
          <p:cNvSpPr txBox="1">
            <a:spLocks noGrp="1"/>
          </p:cNvSpPr>
          <p:nvPr>
            <p:ph type="subTitle" idx="13"/>
          </p:nvPr>
        </p:nvSpPr>
        <p:spPr>
          <a:xfrm>
            <a:off x="1534285" y="2119465"/>
            <a:ext cx="2859000" cy="3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Phân tích yêu cầu </a:t>
            </a:r>
            <a:endParaRPr dirty="0">
              <a:latin typeface="Times New Roman" panose="02020603050405020304" pitchFamily="18" charset="0"/>
              <a:cs typeface="Times New Roman" panose="02020603050405020304" pitchFamily="18" charset="0"/>
            </a:endParaRPr>
          </a:p>
        </p:txBody>
      </p:sp>
      <p:sp>
        <p:nvSpPr>
          <p:cNvPr id="161" name="Google Shape;161;p28"/>
          <p:cNvSpPr txBox="1">
            <a:spLocks noGrp="1"/>
          </p:cNvSpPr>
          <p:nvPr>
            <p:ph type="subTitle" idx="14"/>
          </p:nvPr>
        </p:nvSpPr>
        <p:spPr>
          <a:xfrm>
            <a:off x="5508936" y="1154079"/>
            <a:ext cx="2859000" cy="3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endParaRPr dirty="0">
              <a:latin typeface="Times New Roman" panose="02020603050405020304" pitchFamily="18" charset="0"/>
              <a:cs typeface="Times New Roman" panose="02020603050405020304" pitchFamily="18" charset="0"/>
            </a:endParaRPr>
          </a:p>
        </p:txBody>
      </p:sp>
      <p:sp>
        <p:nvSpPr>
          <p:cNvPr id="162" name="Google Shape;162;p28"/>
          <p:cNvSpPr txBox="1">
            <a:spLocks noGrp="1"/>
          </p:cNvSpPr>
          <p:nvPr>
            <p:ph type="subTitle" idx="15"/>
          </p:nvPr>
        </p:nvSpPr>
        <p:spPr>
          <a:xfrm>
            <a:off x="5508936" y="2117070"/>
            <a:ext cx="2859000" cy="3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nghĩa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endParaRPr dirty="0">
              <a:latin typeface="Times New Roman" panose="02020603050405020304" pitchFamily="18" charset="0"/>
              <a:cs typeface="Times New Roman" panose="02020603050405020304" pitchFamily="18" charset="0"/>
            </a:endParaRPr>
          </a:p>
        </p:txBody>
      </p:sp>
      <p:sp>
        <p:nvSpPr>
          <p:cNvPr id="163" name="Google Shape;163;p28"/>
          <p:cNvSpPr/>
          <p:nvPr/>
        </p:nvSpPr>
        <p:spPr>
          <a:xfrm>
            <a:off x="3556992" y="628242"/>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panose="02020603050405020304" pitchFamily="18" charset="0"/>
              <a:ea typeface="Didact Gothic"/>
              <a:cs typeface="Times New Roman" panose="02020603050405020304" pitchFamily="18" charset="0"/>
              <a:sym typeface="Didact Gothic"/>
            </a:endParaRPr>
          </a:p>
        </p:txBody>
      </p:sp>
      <p:sp>
        <p:nvSpPr>
          <p:cNvPr id="164" name="Google Shape;164;p28"/>
          <p:cNvSpPr/>
          <p:nvPr/>
        </p:nvSpPr>
        <p:spPr>
          <a:xfrm>
            <a:off x="5436366" y="624610"/>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panose="02020603050405020304" pitchFamily="18" charset="0"/>
              <a:ea typeface="Didact Gothic"/>
              <a:cs typeface="Times New Roman" panose="02020603050405020304" pitchFamily="18" charset="0"/>
              <a:sym typeface="Didact Gothic"/>
            </a:endParaRPr>
          </a:p>
        </p:txBody>
      </p:sp>
      <p:sp>
        <p:nvSpPr>
          <p:cNvPr id="22" name="Google Shape;156;p28"/>
          <p:cNvSpPr txBox="1">
            <a:spLocks/>
          </p:cNvSpPr>
          <p:nvPr/>
        </p:nvSpPr>
        <p:spPr>
          <a:xfrm>
            <a:off x="794304" y="3070633"/>
            <a:ext cx="731400" cy="7314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Cinzel"/>
              <a:buNone/>
              <a:defRPr sz="3000" b="1" i="0" u="none" strike="noStrike" cap="none">
                <a:solidFill>
                  <a:schemeClr val="lt1"/>
                </a:solidFill>
                <a:latin typeface="Cinzel"/>
                <a:ea typeface="Cinzel"/>
                <a:cs typeface="Cinzel"/>
                <a:sym typeface="Cinzel"/>
              </a:defRPr>
            </a:lvl1pPr>
            <a:lvl2pPr marR="0" lvl="1" algn="l" rtl="0">
              <a:lnSpc>
                <a:spcPct val="100000"/>
              </a:lnSpc>
              <a:spcBef>
                <a:spcPts val="0"/>
              </a:spcBef>
              <a:spcAft>
                <a:spcPts val="0"/>
              </a:spcAft>
              <a:buClr>
                <a:schemeClr val="lt1"/>
              </a:buClr>
              <a:buSzPts val="3000"/>
              <a:buFont typeface="Cinzel"/>
              <a:buNone/>
              <a:defRPr sz="3000" b="1" i="0" u="none" strike="noStrike" cap="none">
                <a:solidFill>
                  <a:schemeClr val="lt1"/>
                </a:solidFill>
                <a:latin typeface="Cinzel"/>
                <a:ea typeface="Cinzel"/>
                <a:cs typeface="Cinzel"/>
                <a:sym typeface="Cinzel"/>
              </a:defRPr>
            </a:lvl2pPr>
            <a:lvl3pPr marR="0" lvl="2" algn="l" rtl="0">
              <a:lnSpc>
                <a:spcPct val="100000"/>
              </a:lnSpc>
              <a:spcBef>
                <a:spcPts val="0"/>
              </a:spcBef>
              <a:spcAft>
                <a:spcPts val="0"/>
              </a:spcAft>
              <a:buClr>
                <a:schemeClr val="lt1"/>
              </a:buClr>
              <a:buSzPts val="3000"/>
              <a:buFont typeface="Cinzel"/>
              <a:buNone/>
              <a:defRPr sz="3000" b="1" i="0" u="none" strike="noStrike" cap="none">
                <a:solidFill>
                  <a:schemeClr val="lt1"/>
                </a:solidFill>
                <a:latin typeface="Cinzel"/>
                <a:ea typeface="Cinzel"/>
                <a:cs typeface="Cinzel"/>
                <a:sym typeface="Cinzel"/>
              </a:defRPr>
            </a:lvl3pPr>
            <a:lvl4pPr marR="0" lvl="3" algn="l" rtl="0">
              <a:lnSpc>
                <a:spcPct val="100000"/>
              </a:lnSpc>
              <a:spcBef>
                <a:spcPts val="0"/>
              </a:spcBef>
              <a:spcAft>
                <a:spcPts val="0"/>
              </a:spcAft>
              <a:buClr>
                <a:schemeClr val="lt1"/>
              </a:buClr>
              <a:buSzPts val="3000"/>
              <a:buFont typeface="Cinzel"/>
              <a:buNone/>
              <a:defRPr sz="3000" b="1" i="0" u="none" strike="noStrike" cap="none">
                <a:solidFill>
                  <a:schemeClr val="lt1"/>
                </a:solidFill>
                <a:latin typeface="Cinzel"/>
                <a:ea typeface="Cinzel"/>
                <a:cs typeface="Cinzel"/>
                <a:sym typeface="Cinzel"/>
              </a:defRPr>
            </a:lvl4pPr>
            <a:lvl5pPr marR="0" lvl="4" algn="l" rtl="0">
              <a:lnSpc>
                <a:spcPct val="100000"/>
              </a:lnSpc>
              <a:spcBef>
                <a:spcPts val="0"/>
              </a:spcBef>
              <a:spcAft>
                <a:spcPts val="0"/>
              </a:spcAft>
              <a:buClr>
                <a:schemeClr val="lt1"/>
              </a:buClr>
              <a:buSzPts val="3000"/>
              <a:buFont typeface="Cinzel"/>
              <a:buNone/>
              <a:defRPr sz="3000" b="1" i="0" u="none" strike="noStrike" cap="none">
                <a:solidFill>
                  <a:schemeClr val="lt1"/>
                </a:solidFill>
                <a:latin typeface="Cinzel"/>
                <a:ea typeface="Cinzel"/>
                <a:cs typeface="Cinzel"/>
                <a:sym typeface="Cinzel"/>
              </a:defRPr>
            </a:lvl5pPr>
            <a:lvl6pPr marR="0" lvl="5" algn="l" rtl="0">
              <a:lnSpc>
                <a:spcPct val="100000"/>
              </a:lnSpc>
              <a:spcBef>
                <a:spcPts val="0"/>
              </a:spcBef>
              <a:spcAft>
                <a:spcPts val="0"/>
              </a:spcAft>
              <a:buClr>
                <a:schemeClr val="lt1"/>
              </a:buClr>
              <a:buSzPts val="3000"/>
              <a:buFont typeface="Cinzel"/>
              <a:buNone/>
              <a:defRPr sz="3000" b="1" i="0" u="none" strike="noStrike" cap="none">
                <a:solidFill>
                  <a:schemeClr val="lt1"/>
                </a:solidFill>
                <a:latin typeface="Cinzel"/>
                <a:ea typeface="Cinzel"/>
                <a:cs typeface="Cinzel"/>
                <a:sym typeface="Cinzel"/>
              </a:defRPr>
            </a:lvl6pPr>
            <a:lvl7pPr marR="0" lvl="6" algn="l" rtl="0">
              <a:lnSpc>
                <a:spcPct val="100000"/>
              </a:lnSpc>
              <a:spcBef>
                <a:spcPts val="0"/>
              </a:spcBef>
              <a:spcAft>
                <a:spcPts val="0"/>
              </a:spcAft>
              <a:buClr>
                <a:schemeClr val="lt1"/>
              </a:buClr>
              <a:buSzPts val="3000"/>
              <a:buFont typeface="Cinzel"/>
              <a:buNone/>
              <a:defRPr sz="3000" b="1" i="0" u="none" strike="noStrike" cap="none">
                <a:solidFill>
                  <a:schemeClr val="lt1"/>
                </a:solidFill>
                <a:latin typeface="Cinzel"/>
                <a:ea typeface="Cinzel"/>
                <a:cs typeface="Cinzel"/>
                <a:sym typeface="Cinzel"/>
              </a:defRPr>
            </a:lvl7pPr>
            <a:lvl8pPr marR="0" lvl="7" algn="l" rtl="0">
              <a:lnSpc>
                <a:spcPct val="100000"/>
              </a:lnSpc>
              <a:spcBef>
                <a:spcPts val="0"/>
              </a:spcBef>
              <a:spcAft>
                <a:spcPts val="0"/>
              </a:spcAft>
              <a:buClr>
                <a:schemeClr val="lt1"/>
              </a:buClr>
              <a:buSzPts val="3000"/>
              <a:buFont typeface="Cinzel"/>
              <a:buNone/>
              <a:defRPr sz="3000" b="1" i="0" u="none" strike="noStrike" cap="none">
                <a:solidFill>
                  <a:schemeClr val="lt1"/>
                </a:solidFill>
                <a:latin typeface="Cinzel"/>
                <a:ea typeface="Cinzel"/>
                <a:cs typeface="Cinzel"/>
                <a:sym typeface="Cinzel"/>
              </a:defRPr>
            </a:lvl8pPr>
            <a:lvl9pPr marR="0" lvl="8" algn="l" rtl="0">
              <a:lnSpc>
                <a:spcPct val="100000"/>
              </a:lnSpc>
              <a:spcBef>
                <a:spcPts val="0"/>
              </a:spcBef>
              <a:spcAft>
                <a:spcPts val="0"/>
              </a:spcAft>
              <a:buClr>
                <a:schemeClr val="lt1"/>
              </a:buClr>
              <a:buSzPts val="3000"/>
              <a:buFont typeface="Cinzel"/>
              <a:buNone/>
              <a:defRPr sz="3000" b="1" i="0" u="none" strike="noStrike" cap="none">
                <a:solidFill>
                  <a:schemeClr val="lt1"/>
                </a:solidFill>
                <a:latin typeface="Cinzel"/>
                <a:ea typeface="Cinzel"/>
                <a:cs typeface="Cinzel"/>
                <a:sym typeface="Cinzel"/>
              </a:defRPr>
            </a:lvl9pPr>
          </a:lstStyle>
          <a:p>
            <a:r>
              <a:rPr lang="en" dirty="0">
                <a:latin typeface="Times New Roman" panose="02020603050405020304" pitchFamily="18" charset="0"/>
                <a:cs typeface="Times New Roman" panose="02020603050405020304" pitchFamily="18" charset="0"/>
              </a:rPr>
              <a:t>05</a:t>
            </a:r>
          </a:p>
        </p:txBody>
      </p:sp>
      <p:sp>
        <p:nvSpPr>
          <p:cNvPr id="23" name="Google Shape;160;p28"/>
          <p:cNvSpPr txBox="1">
            <a:spLocks noGrp="1"/>
          </p:cNvSpPr>
          <p:nvPr>
            <p:ph type="subTitle" idx="13"/>
          </p:nvPr>
        </p:nvSpPr>
        <p:spPr>
          <a:xfrm>
            <a:off x="1525704" y="3082456"/>
            <a:ext cx="2859000" cy="3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endParaRPr dirty="0">
              <a:latin typeface="Times New Roman" panose="02020603050405020304" pitchFamily="18" charset="0"/>
              <a:cs typeface="Times New Roman" panose="02020603050405020304" pitchFamily="18" charset="0"/>
            </a:endParaRPr>
          </a:p>
        </p:txBody>
      </p:sp>
      <p:sp>
        <p:nvSpPr>
          <p:cNvPr id="24" name="Google Shape;158;p28"/>
          <p:cNvSpPr txBox="1">
            <a:spLocks/>
          </p:cNvSpPr>
          <p:nvPr/>
        </p:nvSpPr>
        <p:spPr>
          <a:xfrm>
            <a:off x="4777536" y="3070633"/>
            <a:ext cx="731400" cy="7314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Cinzel"/>
              <a:buNone/>
              <a:defRPr sz="3000" b="1" i="0" u="none" strike="noStrike" cap="none">
                <a:solidFill>
                  <a:schemeClr val="lt1"/>
                </a:solidFill>
                <a:latin typeface="Cinzel"/>
                <a:ea typeface="Cinzel"/>
                <a:cs typeface="Cinzel"/>
                <a:sym typeface="Cinzel"/>
              </a:defRPr>
            </a:lvl1pPr>
            <a:lvl2pPr marR="0" lvl="1" algn="l" rtl="0">
              <a:lnSpc>
                <a:spcPct val="100000"/>
              </a:lnSpc>
              <a:spcBef>
                <a:spcPts val="0"/>
              </a:spcBef>
              <a:spcAft>
                <a:spcPts val="0"/>
              </a:spcAft>
              <a:buClr>
                <a:schemeClr val="lt1"/>
              </a:buClr>
              <a:buSzPts val="3000"/>
              <a:buFont typeface="Cinzel"/>
              <a:buNone/>
              <a:defRPr sz="3000" b="1" i="0" u="none" strike="noStrike" cap="none">
                <a:solidFill>
                  <a:schemeClr val="lt1"/>
                </a:solidFill>
                <a:latin typeface="Cinzel"/>
                <a:ea typeface="Cinzel"/>
                <a:cs typeface="Cinzel"/>
                <a:sym typeface="Cinzel"/>
              </a:defRPr>
            </a:lvl2pPr>
            <a:lvl3pPr marR="0" lvl="2" algn="l" rtl="0">
              <a:lnSpc>
                <a:spcPct val="100000"/>
              </a:lnSpc>
              <a:spcBef>
                <a:spcPts val="0"/>
              </a:spcBef>
              <a:spcAft>
                <a:spcPts val="0"/>
              </a:spcAft>
              <a:buClr>
                <a:schemeClr val="lt1"/>
              </a:buClr>
              <a:buSzPts val="3000"/>
              <a:buFont typeface="Cinzel"/>
              <a:buNone/>
              <a:defRPr sz="3000" b="1" i="0" u="none" strike="noStrike" cap="none">
                <a:solidFill>
                  <a:schemeClr val="lt1"/>
                </a:solidFill>
                <a:latin typeface="Cinzel"/>
                <a:ea typeface="Cinzel"/>
                <a:cs typeface="Cinzel"/>
                <a:sym typeface="Cinzel"/>
              </a:defRPr>
            </a:lvl3pPr>
            <a:lvl4pPr marR="0" lvl="3" algn="l" rtl="0">
              <a:lnSpc>
                <a:spcPct val="100000"/>
              </a:lnSpc>
              <a:spcBef>
                <a:spcPts val="0"/>
              </a:spcBef>
              <a:spcAft>
                <a:spcPts val="0"/>
              </a:spcAft>
              <a:buClr>
                <a:schemeClr val="lt1"/>
              </a:buClr>
              <a:buSzPts val="3000"/>
              <a:buFont typeface="Cinzel"/>
              <a:buNone/>
              <a:defRPr sz="3000" b="1" i="0" u="none" strike="noStrike" cap="none">
                <a:solidFill>
                  <a:schemeClr val="lt1"/>
                </a:solidFill>
                <a:latin typeface="Cinzel"/>
                <a:ea typeface="Cinzel"/>
                <a:cs typeface="Cinzel"/>
                <a:sym typeface="Cinzel"/>
              </a:defRPr>
            </a:lvl4pPr>
            <a:lvl5pPr marR="0" lvl="4" algn="l" rtl="0">
              <a:lnSpc>
                <a:spcPct val="100000"/>
              </a:lnSpc>
              <a:spcBef>
                <a:spcPts val="0"/>
              </a:spcBef>
              <a:spcAft>
                <a:spcPts val="0"/>
              </a:spcAft>
              <a:buClr>
                <a:schemeClr val="lt1"/>
              </a:buClr>
              <a:buSzPts val="3000"/>
              <a:buFont typeface="Cinzel"/>
              <a:buNone/>
              <a:defRPr sz="3000" b="1" i="0" u="none" strike="noStrike" cap="none">
                <a:solidFill>
                  <a:schemeClr val="lt1"/>
                </a:solidFill>
                <a:latin typeface="Cinzel"/>
                <a:ea typeface="Cinzel"/>
                <a:cs typeface="Cinzel"/>
                <a:sym typeface="Cinzel"/>
              </a:defRPr>
            </a:lvl5pPr>
            <a:lvl6pPr marR="0" lvl="5" algn="l" rtl="0">
              <a:lnSpc>
                <a:spcPct val="100000"/>
              </a:lnSpc>
              <a:spcBef>
                <a:spcPts val="0"/>
              </a:spcBef>
              <a:spcAft>
                <a:spcPts val="0"/>
              </a:spcAft>
              <a:buClr>
                <a:schemeClr val="lt1"/>
              </a:buClr>
              <a:buSzPts val="3000"/>
              <a:buFont typeface="Cinzel"/>
              <a:buNone/>
              <a:defRPr sz="3000" b="1" i="0" u="none" strike="noStrike" cap="none">
                <a:solidFill>
                  <a:schemeClr val="lt1"/>
                </a:solidFill>
                <a:latin typeface="Cinzel"/>
                <a:ea typeface="Cinzel"/>
                <a:cs typeface="Cinzel"/>
                <a:sym typeface="Cinzel"/>
              </a:defRPr>
            </a:lvl6pPr>
            <a:lvl7pPr marR="0" lvl="6" algn="l" rtl="0">
              <a:lnSpc>
                <a:spcPct val="100000"/>
              </a:lnSpc>
              <a:spcBef>
                <a:spcPts val="0"/>
              </a:spcBef>
              <a:spcAft>
                <a:spcPts val="0"/>
              </a:spcAft>
              <a:buClr>
                <a:schemeClr val="lt1"/>
              </a:buClr>
              <a:buSzPts val="3000"/>
              <a:buFont typeface="Cinzel"/>
              <a:buNone/>
              <a:defRPr sz="3000" b="1" i="0" u="none" strike="noStrike" cap="none">
                <a:solidFill>
                  <a:schemeClr val="lt1"/>
                </a:solidFill>
                <a:latin typeface="Cinzel"/>
                <a:ea typeface="Cinzel"/>
                <a:cs typeface="Cinzel"/>
                <a:sym typeface="Cinzel"/>
              </a:defRPr>
            </a:lvl7pPr>
            <a:lvl8pPr marR="0" lvl="7" algn="l" rtl="0">
              <a:lnSpc>
                <a:spcPct val="100000"/>
              </a:lnSpc>
              <a:spcBef>
                <a:spcPts val="0"/>
              </a:spcBef>
              <a:spcAft>
                <a:spcPts val="0"/>
              </a:spcAft>
              <a:buClr>
                <a:schemeClr val="lt1"/>
              </a:buClr>
              <a:buSzPts val="3000"/>
              <a:buFont typeface="Cinzel"/>
              <a:buNone/>
              <a:defRPr sz="3000" b="1" i="0" u="none" strike="noStrike" cap="none">
                <a:solidFill>
                  <a:schemeClr val="lt1"/>
                </a:solidFill>
                <a:latin typeface="Cinzel"/>
                <a:ea typeface="Cinzel"/>
                <a:cs typeface="Cinzel"/>
                <a:sym typeface="Cinzel"/>
              </a:defRPr>
            </a:lvl8pPr>
            <a:lvl9pPr marR="0" lvl="8" algn="l" rtl="0">
              <a:lnSpc>
                <a:spcPct val="100000"/>
              </a:lnSpc>
              <a:spcBef>
                <a:spcPts val="0"/>
              </a:spcBef>
              <a:spcAft>
                <a:spcPts val="0"/>
              </a:spcAft>
              <a:buClr>
                <a:schemeClr val="lt1"/>
              </a:buClr>
              <a:buSzPts val="3000"/>
              <a:buFont typeface="Cinzel"/>
              <a:buNone/>
              <a:defRPr sz="3000" b="1" i="0" u="none" strike="noStrike" cap="none">
                <a:solidFill>
                  <a:schemeClr val="lt1"/>
                </a:solidFill>
                <a:latin typeface="Cinzel"/>
                <a:ea typeface="Cinzel"/>
                <a:cs typeface="Cinzel"/>
                <a:sym typeface="Cinzel"/>
              </a:defRPr>
            </a:lvl9pPr>
          </a:lstStyle>
          <a:p>
            <a:r>
              <a:rPr lang="en" dirty="0">
                <a:latin typeface="Times New Roman" panose="02020603050405020304" pitchFamily="18" charset="0"/>
                <a:cs typeface="Times New Roman" panose="02020603050405020304" pitchFamily="18" charset="0"/>
              </a:rPr>
              <a:t>06</a:t>
            </a:r>
          </a:p>
        </p:txBody>
      </p:sp>
      <p:sp>
        <p:nvSpPr>
          <p:cNvPr id="25" name="Google Shape;162;p28"/>
          <p:cNvSpPr txBox="1">
            <a:spLocks noGrp="1"/>
          </p:cNvSpPr>
          <p:nvPr>
            <p:ph type="subTitle" idx="15"/>
          </p:nvPr>
        </p:nvSpPr>
        <p:spPr>
          <a:xfrm>
            <a:off x="5508936" y="3070633"/>
            <a:ext cx="2859000" cy="3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hướng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endParaRPr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9">
                                            <p:txEl>
                                              <p:pRg st="0" end="0"/>
                                            </p:txEl>
                                          </p:spTgt>
                                        </p:tgtEl>
                                        <p:attrNameLst>
                                          <p:attrName>style.visibility</p:attrName>
                                        </p:attrNameLst>
                                      </p:cBhvr>
                                      <p:to>
                                        <p:strVal val="visible"/>
                                      </p:to>
                                    </p:set>
                                    <p:animEffect transition="in" filter="fade">
                                      <p:cBhvr>
                                        <p:cTn id="12" dur="500"/>
                                        <p:tgtEl>
                                          <p:spTgt spid="15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7"/>
                                        </p:tgtEl>
                                        <p:attrNameLst>
                                          <p:attrName>style.visibility</p:attrName>
                                        </p:attrNameLst>
                                      </p:cBhvr>
                                      <p:to>
                                        <p:strVal val="visible"/>
                                      </p:to>
                                    </p:set>
                                    <p:animEffect transition="in" filter="fade">
                                      <p:cBhvr>
                                        <p:cTn id="17" dur="500"/>
                                        <p:tgtEl>
                                          <p:spTgt spid="1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1">
                                            <p:txEl>
                                              <p:pRg st="0" end="0"/>
                                            </p:txEl>
                                          </p:spTgt>
                                        </p:tgtEl>
                                        <p:attrNameLst>
                                          <p:attrName>style.visibility</p:attrName>
                                        </p:attrNameLst>
                                      </p:cBhvr>
                                      <p:to>
                                        <p:strVal val="visible"/>
                                      </p:to>
                                    </p:set>
                                    <p:animEffect transition="in" filter="fade">
                                      <p:cBhvr>
                                        <p:cTn id="22" dur="500"/>
                                        <p:tgtEl>
                                          <p:spTgt spid="16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6"/>
                                        </p:tgtEl>
                                        <p:attrNameLst>
                                          <p:attrName>style.visibility</p:attrName>
                                        </p:attrNameLst>
                                      </p:cBhvr>
                                      <p:to>
                                        <p:strVal val="visible"/>
                                      </p:to>
                                    </p:set>
                                    <p:animEffect transition="in" filter="fade">
                                      <p:cBhvr>
                                        <p:cTn id="27" dur="500"/>
                                        <p:tgtEl>
                                          <p:spTgt spid="1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0">
                                            <p:txEl>
                                              <p:pRg st="0" end="0"/>
                                            </p:txEl>
                                          </p:spTgt>
                                        </p:tgtEl>
                                        <p:attrNameLst>
                                          <p:attrName>style.visibility</p:attrName>
                                        </p:attrNameLst>
                                      </p:cBhvr>
                                      <p:to>
                                        <p:strVal val="visible"/>
                                      </p:to>
                                    </p:set>
                                    <p:animEffect transition="in" filter="fade">
                                      <p:cBhvr>
                                        <p:cTn id="32" dur="500"/>
                                        <p:tgtEl>
                                          <p:spTgt spid="16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8"/>
                                        </p:tgtEl>
                                        <p:attrNameLst>
                                          <p:attrName>style.visibility</p:attrName>
                                        </p:attrNameLst>
                                      </p:cBhvr>
                                      <p:to>
                                        <p:strVal val="visible"/>
                                      </p:to>
                                    </p:set>
                                    <p:animEffect transition="in" filter="fade">
                                      <p:cBhvr>
                                        <p:cTn id="37" dur="500"/>
                                        <p:tgtEl>
                                          <p:spTgt spid="15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2">
                                            <p:txEl>
                                              <p:pRg st="0" end="0"/>
                                            </p:txEl>
                                          </p:spTgt>
                                        </p:tgtEl>
                                        <p:attrNameLst>
                                          <p:attrName>style.visibility</p:attrName>
                                        </p:attrNameLst>
                                      </p:cBhvr>
                                      <p:to>
                                        <p:strVal val="visible"/>
                                      </p:to>
                                    </p:set>
                                    <p:animEffect transition="in" filter="fade">
                                      <p:cBhvr>
                                        <p:cTn id="42" dur="500"/>
                                        <p:tgtEl>
                                          <p:spTgt spid="16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5">
                                            <p:txEl>
                                              <p:pRg st="0" end="0"/>
                                            </p:txEl>
                                          </p:spTgt>
                                        </p:tgtEl>
                                        <p:attrNameLst>
                                          <p:attrName>style.visibility</p:attrName>
                                        </p:attrNameLst>
                                      </p:cBhvr>
                                      <p:to>
                                        <p:strVal val="visible"/>
                                      </p:to>
                                    </p:set>
                                    <p:animEffect transition="in" filter="fade">
                                      <p:cBhvr>
                                        <p:cTn id="6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6" grpId="0" animBg="1"/>
      <p:bldP spid="157" grpId="0" animBg="1"/>
      <p:bldP spid="158" grpId="0" animBg="1"/>
      <p:bldP spid="159" grpId="0" build="p"/>
      <p:bldP spid="160" grpId="0" build="p"/>
      <p:bldP spid="161" grpId="0" build="p"/>
      <p:bldP spid="22" grpId="0" animBg="1"/>
      <p:bldP spid="23" grpId="0" build="p"/>
      <p:bldP spid="24" grpId="0" animBg="1"/>
      <p:bldP spid="2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5" name="Rectangle 1"/>
          <p:cNvSpPr>
            <a:spLocks noChangeArrowheads="1"/>
          </p:cNvSpPr>
          <p:nvPr/>
        </p:nvSpPr>
        <p:spPr bwMode="auto">
          <a:xfrm>
            <a:off x="2987675" y="11287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graphicFrame>
        <p:nvGraphicFramePr>
          <p:cNvPr id="2" name="Table 1"/>
          <p:cNvGraphicFramePr>
            <a:graphicFrameLocks noGrp="1"/>
          </p:cNvGraphicFramePr>
          <p:nvPr>
            <p:extLst>
              <p:ext uri="{D42A27DB-BD31-4B8C-83A1-F6EECF244321}">
                <p14:modId xmlns:p14="http://schemas.microsoft.com/office/powerpoint/2010/main" val="2281386094"/>
              </p:ext>
            </p:extLst>
          </p:nvPr>
        </p:nvGraphicFramePr>
        <p:xfrm>
          <a:off x="1280160" y="526509"/>
          <a:ext cx="6926579" cy="4090482"/>
        </p:xfrm>
        <a:graphic>
          <a:graphicData uri="http://schemas.openxmlformats.org/drawingml/2006/table">
            <a:tbl>
              <a:tblPr/>
              <a:tblGrid>
                <a:gridCol w="2293492">
                  <a:extLst>
                    <a:ext uri="{9D8B030D-6E8A-4147-A177-3AD203B41FA5}">
                      <a16:colId xmlns:a16="http://schemas.microsoft.com/office/drawing/2014/main" val="2080232109"/>
                    </a:ext>
                  </a:extLst>
                </a:gridCol>
                <a:gridCol w="4633087">
                  <a:extLst>
                    <a:ext uri="{9D8B030D-6E8A-4147-A177-3AD203B41FA5}">
                      <a16:colId xmlns:a16="http://schemas.microsoft.com/office/drawing/2014/main" val="2894455770"/>
                    </a:ext>
                  </a:extLst>
                </a:gridCol>
              </a:tblGrid>
              <a:tr h="351516">
                <a:tc>
                  <a:txBody>
                    <a:bodyPr/>
                    <a:lstStyle/>
                    <a:p>
                      <a:pPr rtl="0" fontAlgn="t">
                        <a:spcBef>
                          <a:spcPts val="300"/>
                        </a:spcBef>
                        <a:spcAft>
                          <a:spcPts val="0"/>
                        </a:spcAft>
                      </a:pPr>
                      <a:r>
                        <a:rPr lang="vi-VN" sz="1400" b="1" i="0" u="none" strike="noStrike">
                          <a:solidFill>
                            <a:srgbClr val="000000"/>
                          </a:solidFill>
                          <a:effectLst/>
                          <a:latin typeface="Times New Roman" panose="02020603050405020304" pitchFamily="18" charset="0"/>
                        </a:rPr>
                        <a:t>Mã số yêu cầu: REQ-002</a:t>
                      </a:r>
                      <a:endParaRPr lang="vi-VN" sz="1400">
                        <a:effectLst/>
                      </a:endParaRPr>
                    </a:p>
                  </a:txBody>
                  <a:tcPr marL="49432" marR="49432" marT="32955" marB="3295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300"/>
                        </a:spcBef>
                        <a:spcAft>
                          <a:spcPts val="0"/>
                        </a:spcAft>
                      </a:pPr>
                      <a:r>
                        <a:rPr lang="vi-VN" sz="1400" b="1" i="0" u="none" strike="noStrike" dirty="0">
                          <a:solidFill>
                            <a:srgbClr val="000000"/>
                          </a:solidFill>
                          <a:effectLst/>
                          <a:latin typeface="Times New Roman" panose="02020603050405020304" pitchFamily="18" charset="0"/>
                        </a:rPr>
                        <a:t>Tên yêu cầu: Hệ thống thanh toán</a:t>
                      </a:r>
                      <a:endParaRPr lang="vi-VN" sz="1400" dirty="0">
                        <a:effectLst/>
                      </a:endParaRPr>
                    </a:p>
                  </a:txBody>
                  <a:tcPr marL="49432" marR="49432" marT="32955" marB="3295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390704"/>
                  </a:ext>
                </a:extLst>
              </a:tr>
              <a:tr h="208713">
                <a:tc gridSpan="2">
                  <a:txBody>
                    <a:bodyPr/>
                    <a:lstStyle/>
                    <a:p>
                      <a:pPr algn="just" rtl="0" fontAlgn="t">
                        <a:spcBef>
                          <a:spcPts val="300"/>
                        </a:spcBef>
                        <a:spcAft>
                          <a:spcPts val="0"/>
                        </a:spcAft>
                      </a:pPr>
                      <a:r>
                        <a:rPr lang="vi-VN" sz="1400" b="0" i="0" u="none" strike="noStrike">
                          <a:solidFill>
                            <a:srgbClr val="000000"/>
                          </a:solidFill>
                          <a:effectLst/>
                          <a:latin typeface="Times New Roman" panose="02020603050405020304" pitchFamily="18" charset="0"/>
                        </a:rPr>
                        <a:t>Người yêu cầu: Người dùng</a:t>
                      </a:r>
                      <a:endParaRPr lang="vi-VN" sz="1400">
                        <a:effectLst/>
                      </a:endParaRPr>
                    </a:p>
                  </a:txBody>
                  <a:tcPr marL="49432" marR="49432" marT="32955" marB="3295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4125227042"/>
                  </a:ext>
                </a:extLst>
              </a:tr>
              <a:tr h="351516">
                <a:tc gridSpan="2">
                  <a:txBody>
                    <a:bodyPr/>
                    <a:lstStyle/>
                    <a:p>
                      <a:pPr algn="just" rtl="0" fontAlgn="t">
                        <a:spcBef>
                          <a:spcPts val="300"/>
                        </a:spcBef>
                        <a:spcAft>
                          <a:spcPts val="0"/>
                        </a:spcAft>
                      </a:pPr>
                      <a:r>
                        <a:rPr lang="vi-VN" sz="1400" b="0" i="0" u="none" strike="noStrike" dirty="0">
                          <a:solidFill>
                            <a:srgbClr val="000000"/>
                          </a:solidFill>
                          <a:effectLst/>
                          <a:latin typeface="Times New Roman" panose="02020603050405020304" pitchFamily="18" charset="0"/>
                        </a:rPr>
                        <a:t>Mục đích: Cho phép người dùng thanh toán cho vé đã đặt một cách an toàn.</a:t>
                      </a:r>
                      <a:endParaRPr lang="vi-VN" sz="1400" dirty="0">
                        <a:effectLst/>
                      </a:endParaRPr>
                    </a:p>
                  </a:txBody>
                  <a:tcPr marL="49432" marR="49432" marT="32955" marB="3295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45848559"/>
                  </a:ext>
                </a:extLst>
              </a:tr>
              <a:tr h="351516">
                <a:tc gridSpan="2">
                  <a:txBody>
                    <a:bodyPr/>
                    <a:lstStyle/>
                    <a:p>
                      <a:pPr algn="just" rtl="0" fontAlgn="t">
                        <a:spcBef>
                          <a:spcPts val="300"/>
                        </a:spcBef>
                        <a:spcAft>
                          <a:spcPts val="0"/>
                        </a:spcAft>
                      </a:pPr>
                      <a:r>
                        <a:rPr lang="vi-VN" sz="1400" b="0" i="0" u="none" strike="noStrike">
                          <a:solidFill>
                            <a:srgbClr val="000000"/>
                          </a:solidFill>
                          <a:effectLst/>
                          <a:latin typeface="Times New Roman" panose="02020603050405020304" pitchFamily="18" charset="0"/>
                        </a:rPr>
                        <a:t>Mô tả: Hệ thống cần tích hợp nhiều phương thức thanh toán như thẻ tín dụng, ví điện tử và chuyển khoản ngân hàng.</a:t>
                      </a:r>
                      <a:endParaRPr lang="vi-VN" sz="1400">
                        <a:effectLst/>
                      </a:endParaRPr>
                    </a:p>
                  </a:txBody>
                  <a:tcPr marL="49432" marR="49432" marT="32955" marB="3295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4175580007"/>
                  </a:ext>
                </a:extLst>
              </a:tr>
              <a:tr h="208713">
                <a:tc gridSpan="2">
                  <a:txBody>
                    <a:bodyPr/>
                    <a:lstStyle/>
                    <a:p>
                      <a:pPr algn="just" rtl="0" fontAlgn="t">
                        <a:spcBef>
                          <a:spcPts val="300"/>
                        </a:spcBef>
                        <a:spcAft>
                          <a:spcPts val="0"/>
                        </a:spcAft>
                      </a:pPr>
                      <a:r>
                        <a:rPr lang="vi-VN" sz="1400" b="0" i="0" u="none" strike="noStrike">
                          <a:solidFill>
                            <a:srgbClr val="000000"/>
                          </a:solidFill>
                          <a:effectLst/>
                          <a:latin typeface="Times New Roman" panose="02020603050405020304" pitchFamily="18" charset="0"/>
                        </a:rPr>
                        <a:t>Loại yêu cầu: Chức năng</a:t>
                      </a:r>
                      <a:endParaRPr lang="vi-VN" sz="1400">
                        <a:effectLst/>
                      </a:endParaRPr>
                    </a:p>
                  </a:txBody>
                  <a:tcPr marL="49432" marR="49432" marT="32955" marB="3295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1798584197"/>
                  </a:ext>
                </a:extLst>
              </a:tr>
              <a:tr h="208713">
                <a:tc gridSpan="2">
                  <a:txBody>
                    <a:bodyPr/>
                    <a:lstStyle/>
                    <a:p>
                      <a:pPr algn="just" rtl="0" fontAlgn="t">
                        <a:spcBef>
                          <a:spcPts val="300"/>
                        </a:spcBef>
                        <a:spcAft>
                          <a:spcPts val="0"/>
                        </a:spcAft>
                      </a:pPr>
                      <a:r>
                        <a:rPr lang="vi-VN" sz="1400" b="0" i="0" u="none" strike="noStrike">
                          <a:solidFill>
                            <a:srgbClr val="000000"/>
                          </a:solidFill>
                          <a:effectLst/>
                          <a:latin typeface="Times New Roman" panose="02020603050405020304" pitchFamily="18" charset="0"/>
                        </a:rPr>
                        <a:t>Đầu vào: Thông tin thẻ tín dụng/ thông tin tài khoản ví điện tử.</a:t>
                      </a:r>
                      <a:endParaRPr lang="vi-VN" sz="1400">
                        <a:effectLst/>
                      </a:endParaRPr>
                    </a:p>
                  </a:txBody>
                  <a:tcPr marL="49432" marR="49432" marT="32955" marB="3295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3393957030"/>
                  </a:ext>
                </a:extLst>
              </a:tr>
              <a:tr h="208713">
                <a:tc gridSpan="2">
                  <a:txBody>
                    <a:bodyPr/>
                    <a:lstStyle/>
                    <a:p>
                      <a:pPr algn="just" rtl="0" fontAlgn="t">
                        <a:spcBef>
                          <a:spcPts val="300"/>
                        </a:spcBef>
                        <a:spcAft>
                          <a:spcPts val="0"/>
                        </a:spcAft>
                      </a:pPr>
                      <a:r>
                        <a:rPr lang="vi-VN" sz="1400" b="0" i="0" u="none" strike="noStrike">
                          <a:solidFill>
                            <a:srgbClr val="000000"/>
                          </a:solidFill>
                          <a:effectLst/>
                          <a:latin typeface="Times New Roman" panose="02020603050405020304" pitchFamily="18" charset="0"/>
                        </a:rPr>
                        <a:t>Đầu ra: Xác nhận thanh toán, thông tin giao dịch.</a:t>
                      </a:r>
                      <a:endParaRPr lang="vi-VN" sz="1400">
                        <a:effectLst/>
                      </a:endParaRPr>
                    </a:p>
                  </a:txBody>
                  <a:tcPr marL="49432" marR="49432" marT="32955" marB="3295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2596953434"/>
                  </a:ext>
                </a:extLst>
              </a:tr>
              <a:tr h="1175383">
                <a:tc gridSpan="2">
                  <a:txBody>
                    <a:bodyPr/>
                    <a:lstStyle/>
                    <a:p>
                      <a:pPr algn="just" rtl="0" fontAlgn="t">
                        <a:spcBef>
                          <a:spcPts val="300"/>
                        </a:spcBef>
                        <a:spcAft>
                          <a:spcPts val="0"/>
                        </a:spcAft>
                      </a:pPr>
                      <a:r>
                        <a:rPr lang="vi-VN" sz="1400" b="0" i="0" u="none" strike="noStrike">
                          <a:solidFill>
                            <a:srgbClr val="000000"/>
                          </a:solidFill>
                          <a:effectLst/>
                          <a:latin typeface="Times New Roman" panose="02020603050405020304" pitchFamily="18" charset="0"/>
                        </a:rPr>
                        <a:t>Qui trình xử lý:  Người dùng nhập thông tin thanh toán.</a:t>
                      </a:r>
                      <a:endParaRPr lang="vi-VN" sz="1400">
                        <a:effectLst/>
                      </a:endParaRPr>
                    </a:p>
                    <a:p>
                      <a:pPr algn="just" rtl="0" fontAlgn="t">
                        <a:spcBef>
                          <a:spcPts val="300"/>
                        </a:spcBef>
                        <a:spcAft>
                          <a:spcPts val="0"/>
                        </a:spcAft>
                      </a:pPr>
                      <a:r>
                        <a:rPr lang="vi-VN" sz="1400" b="0" i="0" u="none" strike="noStrike">
                          <a:solidFill>
                            <a:srgbClr val="000000"/>
                          </a:solidFill>
                          <a:effectLst/>
                          <a:latin typeface="Times New Roman" panose="02020603050405020304" pitchFamily="18" charset="0"/>
                        </a:rPr>
                        <a:t>                            Hệ thống kiểm tra tính hợp lệ của thông tin.</a:t>
                      </a:r>
                      <a:endParaRPr lang="vi-VN" sz="1400">
                        <a:effectLst/>
                      </a:endParaRPr>
                    </a:p>
                    <a:p>
                      <a:pPr algn="just" rtl="0" fontAlgn="t">
                        <a:spcBef>
                          <a:spcPts val="300"/>
                        </a:spcBef>
                        <a:spcAft>
                          <a:spcPts val="0"/>
                        </a:spcAft>
                      </a:pPr>
                      <a:r>
                        <a:rPr lang="vi-VN" sz="1400" b="0" i="0" u="none" strike="noStrike">
                          <a:solidFill>
                            <a:srgbClr val="000000"/>
                          </a:solidFill>
                          <a:effectLst/>
                          <a:latin typeface="Times New Roman" panose="02020603050405020304" pitchFamily="18" charset="0"/>
                        </a:rPr>
                        <a:t>                            Gửi yêu cầu thanh toán đến cổng thanh toán.</a:t>
                      </a:r>
                      <a:endParaRPr lang="vi-VN" sz="1400">
                        <a:effectLst/>
                      </a:endParaRPr>
                    </a:p>
                    <a:p>
                      <a:pPr algn="just" rtl="0" fontAlgn="t">
                        <a:spcBef>
                          <a:spcPts val="300"/>
                        </a:spcBef>
                        <a:spcAft>
                          <a:spcPts val="0"/>
                        </a:spcAft>
                      </a:pPr>
                      <a:r>
                        <a:rPr lang="vi-VN" sz="1400" b="0" i="0" u="none" strike="noStrike">
                          <a:solidFill>
                            <a:srgbClr val="000000"/>
                          </a:solidFill>
                          <a:effectLst/>
                          <a:latin typeface="Times New Roman" panose="02020603050405020304" pitchFamily="18" charset="0"/>
                        </a:rPr>
                        <a:t>                            Nhận phản hồi từ cổng thanh toán (thành công/ thất bại).</a:t>
                      </a:r>
                      <a:endParaRPr lang="vi-VN" sz="1400">
                        <a:effectLst/>
                      </a:endParaRPr>
                    </a:p>
                    <a:p>
                      <a:pPr algn="just" rtl="0" fontAlgn="t">
                        <a:spcBef>
                          <a:spcPts val="300"/>
                        </a:spcBef>
                        <a:spcAft>
                          <a:spcPts val="0"/>
                        </a:spcAft>
                      </a:pPr>
                      <a:r>
                        <a:rPr lang="vi-VN" sz="1400" b="0" i="0" u="none" strike="noStrike">
                          <a:solidFill>
                            <a:srgbClr val="000000"/>
                          </a:solidFill>
                          <a:effectLst/>
                          <a:latin typeface="Times New Roman" panose="02020603050405020304" pitchFamily="18" charset="0"/>
                        </a:rPr>
                        <a:t>                            Cập nhật trạng thái giao dịch và gửi thông báo cho người dùng.</a:t>
                      </a:r>
                      <a:endParaRPr lang="vi-VN" sz="1400">
                        <a:effectLst/>
                      </a:endParaRPr>
                    </a:p>
                  </a:txBody>
                  <a:tcPr marL="49432" marR="49432" marT="32955" marB="3295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2852402817"/>
                  </a:ext>
                </a:extLst>
              </a:tr>
              <a:tr h="351516">
                <a:tc gridSpan="2">
                  <a:txBody>
                    <a:bodyPr/>
                    <a:lstStyle/>
                    <a:p>
                      <a:pPr algn="just" rtl="0" fontAlgn="t">
                        <a:spcBef>
                          <a:spcPts val="300"/>
                        </a:spcBef>
                        <a:spcAft>
                          <a:spcPts val="0"/>
                        </a:spcAft>
                      </a:pPr>
                      <a:r>
                        <a:rPr lang="vi-VN" sz="1400" b="0" i="0" u="none" strike="noStrike" dirty="0">
                          <a:solidFill>
                            <a:srgbClr val="000000"/>
                          </a:solidFill>
                          <a:effectLst/>
                          <a:latin typeface="Times New Roman" panose="02020603050405020304" pitchFamily="18" charset="0"/>
                        </a:rPr>
                        <a:t>Yêu cầu khác:   Phải đảm bảo rằng thông tin thanh toán được mã hóa và bảo mật theo tiêu chuẩn PCI DSS.</a:t>
                      </a:r>
                      <a:endParaRPr lang="vi-VN" sz="1400" dirty="0">
                        <a:effectLst/>
                      </a:endParaRPr>
                    </a:p>
                  </a:txBody>
                  <a:tcPr marL="49432" marR="49432" marT="32955" marB="3295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2636545195"/>
                  </a:ext>
                </a:extLst>
              </a:tr>
            </a:tbl>
          </a:graphicData>
        </a:graphic>
      </p:graphicFrame>
      <p:sp>
        <p:nvSpPr>
          <p:cNvPr id="3" name="Rectangle 1"/>
          <p:cNvSpPr>
            <a:spLocks noChangeArrowheads="1"/>
          </p:cNvSpPr>
          <p:nvPr/>
        </p:nvSpPr>
        <p:spPr bwMode="auto">
          <a:xfrm>
            <a:off x="2921000" y="1150938"/>
            <a:ext cx="1426066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353258332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5" name="Rectangle 1"/>
          <p:cNvSpPr>
            <a:spLocks noChangeArrowheads="1"/>
          </p:cNvSpPr>
          <p:nvPr/>
        </p:nvSpPr>
        <p:spPr bwMode="auto">
          <a:xfrm>
            <a:off x="2987675" y="11287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graphicFrame>
        <p:nvGraphicFramePr>
          <p:cNvPr id="2" name="Table 1"/>
          <p:cNvGraphicFramePr>
            <a:graphicFrameLocks noGrp="1"/>
          </p:cNvGraphicFramePr>
          <p:nvPr>
            <p:extLst>
              <p:ext uri="{D42A27DB-BD31-4B8C-83A1-F6EECF244321}">
                <p14:modId xmlns:p14="http://schemas.microsoft.com/office/powerpoint/2010/main" val="3889810942"/>
              </p:ext>
            </p:extLst>
          </p:nvPr>
        </p:nvGraphicFramePr>
        <p:xfrm>
          <a:off x="1226820" y="701906"/>
          <a:ext cx="6926579" cy="3739687"/>
        </p:xfrm>
        <a:graphic>
          <a:graphicData uri="http://schemas.openxmlformats.org/drawingml/2006/table">
            <a:tbl>
              <a:tblPr/>
              <a:tblGrid>
                <a:gridCol w="2293492">
                  <a:extLst>
                    <a:ext uri="{9D8B030D-6E8A-4147-A177-3AD203B41FA5}">
                      <a16:colId xmlns:a16="http://schemas.microsoft.com/office/drawing/2014/main" val="2080232109"/>
                    </a:ext>
                  </a:extLst>
                </a:gridCol>
                <a:gridCol w="4633087">
                  <a:extLst>
                    <a:ext uri="{9D8B030D-6E8A-4147-A177-3AD203B41FA5}">
                      <a16:colId xmlns:a16="http://schemas.microsoft.com/office/drawing/2014/main" val="2894455770"/>
                    </a:ext>
                  </a:extLst>
                </a:gridCol>
              </a:tblGrid>
              <a:tr h="351516">
                <a:tc>
                  <a:txBody>
                    <a:bodyPr/>
                    <a:lstStyle/>
                    <a:p>
                      <a:pPr rtl="0" fontAlgn="t">
                        <a:spcBef>
                          <a:spcPts val="300"/>
                        </a:spcBef>
                        <a:spcAft>
                          <a:spcPts val="0"/>
                        </a:spcAft>
                      </a:pPr>
                      <a:r>
                        <a:rPr lang="vi-VN" sz="1300" b="1" i="0" u="none" strike="noStrike">
                          <a:solidFill>
                            <a:srgbClr val="000000"/>
                          </a:solidFill>
                          <a:effectLst/>
                          <a:latin typeface="Times New Roman" panose="02020603050405020304" pitchFamily="18" charset="0"/>
                        </a:rPr>
                        <a:t>Mã số yêu cầu: REQ-003</a:t>
                      </a:r>
                      <a:endParaRPr lang="vi-VN">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300"/>
                        </a:spcBef>
                        <a:spcAft>
                          <a:spcPts val="0"/>
                        </a:spcAft>
                      </a:pPr>
                      <a:r>
                        <a:rPr lang="vi-VN" sz="1300" b="1" i="0" u="none" strike="noStrike" dirty="0">
                          <a:solidFill>
                            <a:srgbClr val="000000"/>
                          </a:solidFill>
                          <a:effectLst/>
                          <a:latin typeface="Times New Roman" panose="02020603050405020304" pitchFamily="18" charset="0"/>
                        </a:rPr>
                        <a:t>Tên yêu cầu: Đánh giá và bình luận phim</a:t>
                      </a:r>
                      <a:endParaRPr lang="vi-VN"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390704"/>
                  </a:ext>
                </a:extLst>
              </a:tr>
              <a:tr h="208713">
                <a:tc gridSpan="2">
                  <a:txBody>
                    <a:bodyPr/>
                    <a:lstStyle/>
                    <a:p>
                      <a:pPr algn="just" rtl="0" fontAlgn="t">
                        <a:spcBef>
                          <a:spcPts val="300"/>
                        </a:spcBef>
                        <a:spcAft>
                          <a:spcPts val="0"/>
                        </a:spcAft>
                      </a:pPr>
                      <a:r>
                        <a:rPr lang="vi-VN" sz="1300" b="0" i="0" u="none" strike="noStrike">
                          <a:solidFill>
                            <a:srgbClr val="000000"/>
                          </a:solidFill>
                          <a:effectLst/>
                          <a:latin typeface="Times New Roman" panose="02020603050405020304" pitchFamily="18" charset="0"/>
                        </a:rPr>
                        <a:t>Người yêu cầu: Người dùng</a:t>
                      </a:r>
                      <a:endParaRPr lang="vi-VN">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4125227042"/>
                  </a:ext>
                </a:extLst>
              </a:tr>
              <a:tr h="351516">
                <a:tc gridSpan="2">
                  <a:txBody>
                    <a:bodyPr/>
                    <a:lstStyle/>
                    <a:p>
                      <a:pPr algn="just" rtl="0" fontAlgn="t">
                        <a:spcBef>
                          <a:spcPts val="300"/>
                        </a:spcBef>
                        <a:spcAft>
                          <a:spcPts val="0"/>
                        </a:spcAft>
                      </a:pPr>
                      <a:r>
                        <a:rPr lang="vi-VN" sz="1300" b="0" i="0" u="none" strike="noStrike">
                          <a:solidFill>
                            <a:srgbClr val="000000"/>
                          </a:solidFill>
                          <a:effectLst/>
                          <a:latin typeface="Times New Roman" panose="02020603050405020304" pitchFamily="18" charset="0"/>
                        </a:rPr>
                        <a:t>Mục đích: Cho phép người dùng để lại ý kiến và đánh giá về phim đã xem.</a:t>
                      </a:r>
                      <a:endParaRPr lang="vi-VN">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45848559"/>
                  </a:ext>
                </a:extLst>
              </a:tr>
              <a:tr h="351516">
                <a:tc gridSpan="2">
                  <a:txBody>
                    <a:bodyPr/>
                    <a:lstStyle/>
                    <a:p>
                      <a:pPr algn="just" rtl="0" fontAlgn="t">
                        <a:spcBef>
                          <a:spcPts val="300"/>
                        </a:spcBef>
                        <a:spcAft>
                          <a:spcPts val="0"/>
                        </a:spcAft>
                      </a:pPr>
                      <a:r>
                        <a:rPr lang="vi-VN" sz="1300" b="0" i="0" u="none" strike="noStrike">
                          <a:solidFill>
                            <a:srgbClr val="000000"/>
                          </a:solidFill>
                          <a:effectLst/>
                          <a:latin typeface="Times New Roman" panose="02020603050405020304" pitchFamily="18" charset="0"/>
                        </a:rPr>
                        <a:t>Mô tả:  Người dùng có thể viết bình luận và chấm điểm cho phim, tạo ra cộng đồng đánh giá phim.</a:t>
                      </a:r>
                      <a:endParaRPr lang="vi-VN">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4175580007"/>
                  </a:ext>
                </a:extLst>
              </a:tr>
              <a:tr h="208713">
                <a:tc gridSpan="2">
                  <a:txBody>
                    <a:bodyPr/>
                    <a:lstStyle/>
                    <a:p>
                      <a:pPr algn="just" rtl="0" fontAlgn="t">
                        <a:spcBef>
                          <a:spcPts val="300"/>
                        </a:spcBef>
                        <a:spcAft>
                          <a:spcPts val="0"/>
                        </a:spcAft>
                      </a:pPr>
                      <a:r>
                        <a:rPr lang="vi-VN" sz="1300" b="0" i="0" u="none" strike="noStrike">
                          <a:solidFill>
                            <a:srgbClr val="000000"/>
                          </a:solidFill>
                          <a:effectLst/>
                          <a:latin typeface="Times New Roman" panose="02020603050405020304" pitchFamily="18" charset="0"/>
                        </a:rPr>
                        <a:t>Loại yêu cầu: Chức năng</a:t>
                      </a:r>
                      <a:endParaRPr lang="vi-VN">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1798584197"/>
                  </a:ext>
                </a:extLst>
              </a:tr>
              <a:tr h="208713">
                <a:tc gridSpan="2">
                  <a:txBody>
                    <a:bodyPr/>
                    <a:lstStyle/>
                    <a:p>
                      <a:pPr algn="just" rtl="0" fontAlgn="t">
                        <a:spcBef>
                          <a:spcPts val="300"/>
                        </a:spcBef>
                        <a:spcAft>
                          <a:spcPts val="0"/>
                        </a:spcAft>
                      </a:pPr>
                      <a:r>
                        <a:rPr lang="vi-VN" sz="1300" b="0" i="0" u="none" strike="noStrike">
                          <a:solidFill>
                            <a:srgbClr val="000000"/>
                          </a:solidFill>
                          <a:effectLst/>
                          <a:latin typeface="Times New Roman" panose="02020603050405020304" pitchFamily="18" charset="0"/>
                        </a:rPr>
                        <a:t>Đầu vào: Nội dung bình luận, điểm số đánh giá.</a:t>
                      </a:r>
                      <a:endParaRPr lang="vi-VN">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3393957030"/>
                  </a:ext>
                </a:extLst>
              </a:tr>
              <a:tr h="208713">
                <a:tc gridSpan="2">
                  <a:txBody>
                    <a:bodyPr/>
                    <a:lstStyle/>
                    <a:p>
                      <a:pPr algn="just" rtl="0" fontAlgn="t">
                        <a:spcBef>
                          <a:spcPts val="300"/>
                        </a:spcBef>
                        <a:spcAft>
                          <a:spcPts val="0"/>
                        </a:spcAft>
                      </a:pPr>
                      <a:r>
                        <a:rPr lang="vi-VN" sz="1300" b="0" i="0" u="none" strike="noStrike">
                          <a:solidFill>
                            <a:srgbClr val="000000"/>
                          </a:solidFill>
                          <a:effectLst/>
                          <a:latin typeface="Times New Roman" panose="02020603050405020304" pitchFamily="18" charset="0"/>
                        </a:rPr>
                        <a:t>Đầu ra: Hiển thị bình luận và đánh giá trên trang phim</a:t>
                      </a:r>
                      <a:endParaRPr lang="vi-VN">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2596953434"/>
                  </a:ext>
                </a:extLst>
              </a:tr>
              <a:tr h="1175383">
                <a:tc gridSpan="2">
                  <a:txBody>
                    <a:bodyPr/>
                    <a:lstStyle/>
                    <a:p>
                      <a:pPr algn="just" rtl="0" fontAlgn="t">
                        <a:spcBef>
                          <a:spcPts val="300"/>
                        </a:spcBef>
                        <a:spcAft>
                          <a:spcPts val="0"/>
                        </a:spcAft>
                      </a:pPr>
                      <a:r>
                        <a:rPr lang="vi-VN" sz="1300" b="0" i="0" u="none" strike="noStrike">
                          <a:solidFill>
                            <a:srgbClr val="000000"/>
                          </a:solidFill>
                          <a:effectLst/>
                          <a:latin typeface="Times New Roman" panose="02020603050405020304" pitchFamily="18" charset="0"/>
                        </a:rPr>
                        <a:t>Qui trình xử lý:  Người dùng viết bình luận và chọn điểm đánh giá.</a:t>
                      </a:r>
                      <a:endParaRPr lang="vi-VN">
                        <a:effectLst/>
                      </a:endParaRPr>
                    </a:p>
                    <a:p>
                      <a:pPr algn="just" rtl="0" fontAlgn="t">
                        <a:spcBef>
                          <a:spcPts val="300"/>
                        </a:spcBef>
                        <a:spcAft>
                          <a:spcPts val="0"/>
                        </a:spcAft>
                      </a:pPr>
                      <a:r>
                        <a:rPr lang="vi-VN" sz="1300" b="0" i="0" u="none" strike="noStrike">
                          <a:solidFill>
                            <a:srgbClr val="000000"/>
                          </a:solidFill>
                          <a:effectLst/>
                          <a:latin typeface="Times New Roman" panose="02020603050405020304" pitchFamily="18" charset="0"/>
                        </a:rPr>
                        <a:t>                           Hệ thống kiểm tra nội dung bình luận (kiểm duyệt nếu cần).</a:t>
                      </a:r>
                      <a:endParaRPr lang="vi-VN">
                        <a:effectLst/>
                      </a:endParaRPr>
                    </a:p>
                    <a:p>
                      <a:pPr algn="just" rtl="0" fontAlgn="t">
                        <a:spcBef>
                          <a:spcPts val="300"/>
                        </a:spcBef>
                        <a:spcAft>
                          <a:spcPts val="0"/>
                        </a:spcAft>
                      </a:pPr>
                      <a:r>
                        <a:rPr lang="vi-VN" sz="1300" b="0" i="0" u="none" strike="noStrike">
                          <a:solidFill>
                            <a:srgbClr val="000000"/>
                          </a:solidFill>
                          <a:effectLst/>
                          <a:latin typeface="Times New Roman" panose="02020603050405020304" pitchFamily="18" charset="0"/>
                        </a:rPr>
                        <a:t>                           Lưu trữ bình luận và điểm đánh giá trong cơ sở dữ liệu.</a:t>
                      </a:r>
                      <a:endParaRPr lang="vi-VN">
                        <a:effectLst/>
                      </a:endParaRPr>
                    </a:p>
                    <a:p>
                      <a:pPr algn="just" rtl="0" fontAlgn="t">
                        <a:spcBef>
                          <a:spcPts val="300"/>
                        </a:spcBef>
                        <a:spcAft>
                          <a:spcPts val="0"/>
                        </a:spcAft>
                      </a:pPr>
                      <a:r>
                        <a:rPr lang="vi-VN" sz="1300" b="0" i="0" u="none" strike="noStrike">
                          <a:solidFill>
                            <a:srgbClr val="000000"/>
                          </a:solidFill>
                          <a:effectLst/>
                          <a:latin typeface="Times New Roman" panose="02020603050405020304" pitchFamily="18" charset="0"/>
                        </a:rPr>
                        <a:t>                           Cập nhật và hiển thị bình luận mới trên trang phim.</a:t>
                      </a:r>
                      <a:endParaRPr lang="vi-VN">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2852402817"/>
                  </a:ext>
                </a:extLst>
              </a:tr>
              <a:tr h="351516">
                <a:tc gridSpan="2">
                  <a:txBody>
                    <a:bodyPr/>
                    <a:lstStyle/>
                    <a:p>
                      <a:pPr algn="just" rtl="0" fontAlgn="t">
                        <a:spcBef>
                          <a:spcPts val="300"/>
                        </a:spcBef>
                        <a:spcAft>
                          <a:spcPts val="0"/>
                        </a:spcAft>
                      </a:pPr>
                      <a:r>
                        <a:rPr lang="vi-VN" sz="1300" b="0" i="0" u="none" strike="noStrike" dirty="0">
                          <a:solidFill>
                            <a:srgbClr val="000000"/>
                          </a:solidFill>
                          <a:effectLst/>
                          <a:latin typeface="Times New Roman" panose="02020603050405020304" pitchFamily="18" charset="0"/>
                        </a:rPr>
                        <a:t>Yêu cầu khác: Cần có cơ chế kiểm duyệt để ngăn chặn bình luận không phù hợp hoặc spam.</a:t>
                      </a:r>
                      <a:endParaRPr lang="vi-VN"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2636545195"/>
                  </a:ext>
                </a:extLst>
              </a:tr>
            </a:tbl>
          </a:graphicData>
        </a:graphic>
      </p:graphicFrame>
      <p:sp>
        <p:nvSpPr>
          <p:cNvPr id="3" name="Rectangle 1"/>
          <p:cNvSpPr>
            <a:spLocks noChangeArrowheads="1"/>
          </p:cNvSpPr>
          <p:nvPr/>
        </p:nvSpPr>
        <p:spPr bwMode="auto">
          <a:xfrm>
            <a:off x="2921000" y="1150938"/>
            <a:ext cx="1426066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76030195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5" name="Rectangle 1"/>
          <p:cNvSpPr>
            <a:spLocks noChangeArrowheads="1"/>
          </p:cNvSpPr>
          <p:nvPr/>
        </p:nvSpPr>
        <p:spPr bwMode="auto">
          <a:xfrm>
            <a:off x="2987675" y="11287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graphicFrame>
        <p:nvGraphicFramePr>
          <p:cNvPr id="2" name="Table 1"/>
          <p:cNvGraphicFramePr>
            <a:graphicFrameLocks noGrp="1"/>
          </p:cNvGraphicFramePr>
          <p:nvPr>
            <p:extLst>
              <p:ext uri="{D42A27DB-BD31-4B8C-83A1-F6EECF244321}">
                <p14:modId xmlns:p14="http://schemas.microsoft.com/office/powerpoint/2010/main" val="3054472176"/>
              </p:ext>
            </p:extLst>
          </p:nvPr>
        </p:nvGraphicFramePr>
        <p:xfrm>
          <a:off x="1219200" y="633824"/>
          <a:ext cx="6926579" cy="3875851"/>
        </p:xfrm>
        <a:graphic>
          <a:graphicData uri="http://schemas.openxmlformats.org/drawingml/2006/table">
            <a:tbl>
              <a:tblPr/>
              <a:tblGrid>
                <a:gridCol w="2293492">
                  <a:extLst>
                    <a:ext uri="{9D8B030D-6E8A-4147-A177-3AD203B41FA5}">
                      <a16:colId xmlns:a16="http://schemas.microsoft.com/office/drawing/2014/main" val="2080232109"/>
                    </a:ext>
                  </a:extLst>
                </a:gridCol>
                <a:gridCol w="4633087">
                  <a:extLst>
                    <a:ext uri="{9D8B030D-6E8A-4147-A177-3AD203B41FA5}">
                      <a16:colId xmlns:a16="http://schemas.microsoft.com/office/drawing/2014/main" val="2894455770"/>
                    </a:ext>
                  </a:extLst>
                </a:gridCol>
              </a:tblGrid>
              <a:tr h="351516">
                <a:tc>
                  <a:txBody>
                    <a:bodyPr/>
                    <a:lstStyle/>
                    <a:p>
                      <a:pPr rtl="0" fontAlgn="t">
                        <a:spcBef>
                          <a:spcPts val="300"/>
                        </a:spcBef>
                        <a:spcAft>
                          <a:spcPts val="0"/>
                        </a:spcAft>
                      </a:pPr>
                      <a:r>
                        <a:rPr lang="vi-VN" sz="1300" b="1" i="0" u="none" strike="noStrike">
                          <a:solidFill>
                            <a:srgbClr val="000000"/>
                          </a:solidFill>
                          <a:effectLst/>
                          <a:latin typeface="Times New Roman" panose="02020603050405020304" pitchFamily="18" charset="0"/>
                        </a:rPr>
                        <a:t>Mã số yêu cầu: REQ-004</a:t>
                      </a:r>
                      <a:endParaRPr lang="vi-VN">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300"/>
                        </a:spcBef>
                        <a:spcAft>
                          <a:spcPts val="0"/>
                        </a:spcAft>
                      </a:pPr>
                      <a:r>
                        <a:rPr lang="vi-VN" sz="1300" b="1" i="0" u="none" strike="noStrike">
                          <a:solidFill>
                            <a:srgbClr val="000000"/>
                          </a:solidFill>
                          <a:effectLst/>
                          <a:latin typeface="Times New Roman" panose="02020603050405020304" pitchFamily="18" charset="0"/>
                        </a:rPr>
                        <a:t>Tên yêu cầu: Hệ thống hỗ trợ khách hàng</a:t>
                      </a:r>
                      <a:endParaRPr lang="vi-VN">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390704"/>
                  </a:ext>
                </a:extLst>
              </a:tr>
              <a:tr h="208713">
                <a:tc gridSpan="2">
                  <a:txBody>
                    <a:bodyPr/>
                    <a:lstStyle/>
                    <a:p>
                      <a:pPr algn="just" rtl="0" fontAlgn="t">
                        <a:spcBef>
                          <a:spcPts val="300"/>
                        </a:spcBef>
                        <a:spcAft>
                          <a:spcPts val="0"/>
                        </a:spcAft>
                      </a:pPr>
                      <a:r>
                        <a:rPr lang="vi-VN" sz="1300" b="0" i="0" u="none" strike="noStrike" dirty="0">
                          <a:solidFill>
                            <a:srgbClr val="000000"/>
                          </a:solidFill>
                          <a:effectLst/>
                          <a:latin typeface="Times New Roman" panose="02020603050405020304" pitchFamily="18" charset="0"/>
                        </a:rPr>
                        <a:t>Người yêu cầu: Người dùng</a:t>
                      </a:r>
                      <a:endParaRPr lang="vi-VN"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4125227042"/>
                  </a:ext>
                </a:extLst>
              </a:tr>
              <a:tr h="351516">
                <a:tc gridSpan="2">
                  <a:txBody>
                    <a:bodyPr/>
                    <a:lstStyle/>
                    <a:p>
                      <a:pPr algn="just" rtl="0" fontAlgn="t">
                        <a:spcBef>
                          <a:spcPts val="300"/>
                        </a:spcBef>
                        <a:spcAft>
                          <a:spcPts val="0"/>
                        </a:spcAft>
                      </a:pPr>
                      <a:r>
                        <a:rPr lang="vi-VN" sz="1300" b="0" i="0" u="none" strike="noStrike" dirty="0">
                          <a:solidFill>
                            <a:srgbClr val="000000"/>
                          </a:solidFill>
                          <a:effectLst/>
                          <a:latin typeface="Times New Roman" panose="02020603050405020304" pitchFamily="18" charset="0"/>
                        </a:rPr>
                        <a:t>Mục đích: Cung cấp hỗ trợ nhanh chóng và hiệu quả cho người dùng gặp khó khăn.</a:t>
                      </a:r>
                      <a:endParaRPr lang="vi-VN"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45848559"/>
                  </a:ext>
                </a:extLst>
              </a:tr>
              <a:tr h="351516">
                <a:tc gridSpan="2">
                  <a:txBody>
                    <a:bodyPr/>
                    <a:lstStyle/>
                    <a:p>
                      <a:pPr algn="just" rtl="0" fontAlgn="t">
                        <a:spcBef>
                          <a:spcPts val="300"/>
                        </a:spcBef>
                        <a:spcAft>
                          <a:spcPts val="0"/>
                        </a:spcAft>
                      </a:pPr>
                      <a:r>
                        <a:rPr lang="vi-VN" sz="1300" b="0" i="0" u="none" strike="noStrike">
                          <a:solidFill>
                            <a:srgbClr val="000000"/>
                          </a:solidFill>
                          <a:effectLst/>
                          <a:latin typeface="Times New Roman" panose="02020603050405020304" pitchFamily="18" charset="0"/>
                        </a:rPr>
                        <a:t>Mô tả: Cung cấp tính năng chat trực tuyến hoặc hệ thống ticket để người dùng có thể gửi yêu cầu hỗ trợ.</a:t>
                      </a:r>
                      <a:endParaRPr lang="vi-VN">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4175580007"/>
                  </a:ext>
                </a:extLst>
              </a:tr>
              <a:tr h="208713">
                <a:tc gridSpan="2">
                  <a:txBody>
                    <a:bodyPr/>
                    <a:lstStyle/>
                    <a:p>
                      <a:pPr algn="just" rtl="0" fontAlgn="t">
                        <a:spcBef>
                          <a:spcPts val="300"/>
                        </a:spcBef>
                        <a:spcAft>
                          <a:spcPts val="0"/>
                        </a:spcAft>
                      </a:pPr>
                      <a:r>
                        <a:rPr lang="vi-VN" sz="1300" b="0" i="0" u="none" strike="noStrike">
                          <a:solidFill>
                            <a:srgbClr val="000000"/>
                          </a:solidFill>
                          <a:effectLst/>
                          <a:latin typeface="Times New Roman" panose="02020603050405020304" pitchFamily="18" charset="0"/>
                        </a:rPr>
                        <a:t>Loại yêu cầu: Chức năng</a:t>
                      </a:r>
                      <a:endParaRPr lang="vi-VN">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1798584197"/>
                  </a:ext>
                </a:extLst>
              </a:tr>
              <a:tr h="208713">
                <a:tc gridSpan="2">
                  <a:txBody>
                    <a:bodyPr/>
                    <a:lstStyle/>
                    <a:p>
                      <a:pPr algn="just" rtl="0" fontAlgn="t">
                        <a:spcBef>
                          <a:spcPts val="300"/>
                        </a:spcBef>
                        <a:spcAft>
                          <a:spcPts val="0"/>
                        </a:spcAft>
                      </a:pPr>
                      <a:r>
                        <a:rPr lang="vi-VN" sz="1300" b="0" i="0" u="none" strike="noStrike">
                          <a:solidFill>
                            <a:srgbClr val="000000"/>
                          </a:solidFill>
                          <a:effectLst/>
                          <a:latin typeface="Times New Roman" panose="02020603050405020304" pitchFamily="18" charset="0"/>
                        </a:rPr>
                        <a:t>Đầu vào: Nội dung yêu cầu hỗ trợ, thông tin liên hệ.</a:t>
                      </a:r>
                      <a:endParaRPr lang="vi-VN">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3393957030"/>
                  </a:ext>
                </a:extLst>
              </a:tr>
              <a:tr h="208713">
                <a:tc gridSpan="2">
                  <a:txBody>
                    <a:bodyPr/>
                    <a:lstStyle/>
                    <a:p>
                      <a:pPr algn="just" rtl="0" fontAlgn="t">
                        <a:spcBef>
                          <a:spcPts val="300"/>
                        </a:spcBef>
                        <a:spcAft>
                          <a:spcPts val="0"/>
                        </a:spcAft>
                      </a:pPr>
                      <a:r>
                        <a:rPr lang="vi-VN" sz="1300" b="0" i="0" u="none" strike="noStrike">
                          <a:solidFill>
                            <a:srgbClr val="000000"/>
                          </a:solidFill>
                          <a:effectLst/>
                          <a:latin typeface="Times New Roman" panose="02020603050405020304" pitchFamily="18" charset="0"/>
                        </a:rPr>
                        <a:t>Đầu ra: Xác nhận yêu cầu hỗ trợ, phản hồi từ nhân viên hỗ trợ.</a:t>
                      </a:r>
                      <a:endParaRPr lang="vi-VN">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2596953434"/>
                  </a:ext>
                </a:extLst>
              </a:tr>
              <a:tr h="1175383">
                <a:tc gridSpan="2">
                  <a:txBody>
                    <a:bodyPr/>
                    <a:lstStyle/>
                    <a:p>
                      <a:pPr algn="just" rtl="0" fontAlgn="t">
                        <a:spcBef>
                          <a:spcPts val="300"/>
                        </a:spcBef>
                        <a:spcAft>
                          <a:spcPts val="0"/>
                        </a:spcAft>
                      </a:pPr>
                      <a:r>
                        <a:rPr lang="vi-VN" sz="1300" b="0" i="0" u="none" strike="noStrike">
                          <a:solidFill>
                            <a:srgbClr val="000000"/>
                          </a:solidFill>
                          <a:effectLst/>
                          <a:latin typeface="Times New Roman" panose="02020603050405020304" pitchFamily="18" charset="0"/>
                        </a:rPr>
                        <a:t>Qui trình xử lý:  Người dùng nhập yêu cầu hỗ trợ.</a:t>
                      </a:r>
                      <a:endParaRPr lang="vi-VN">
                        <a:effectLst/>
                      </a:endParaRPr>
                    </a:p>
                    <a:p>
                      <a:pPr algn="just" rtl="0" fontAlgn="t">
                        <a:spcBef>
                          <a:spcPts val="300"/>
                        </a:spcBef>
                        <a:spcAft>
                          <a:spcPts val="0"/>
                        </a:spcAft>
                      </a:pPr>
                      <a:r>
                        <a:rPr lang="vi-VN" sz="1300" b="0" i="0" u="none" strike="noStrike">
                          <a:solidFill>
                            <a:srgbClr val="000000"/>
                          </a:solidFill>
                          <a:effectLst/>
                          <a:latin typeface="Times New Roman" panose="02020603050405020304" pitchFamily="18" charset="0"/>
                        </a:rPr>
                        <a:t>                           Hệ thống tạo ticket hỗ trợ hoặc gửi tin nhắn đến nhân viên.</a:t>
                      </a:r>
                      <a:endParaRPr lang="vi-VN">
                        <a:effectLst/>
                      </a:endParaRPr>
                    </a:p>
                    <a:p>
                      <a:pPr algn="just" rtl="0" fontAlgn="t">
                        <a:spcBef>
                          <a:spcPts val="300"/>
                        </a:spcBef>
                        <a:spcAft>
                          <a:spcPts val="0"/>
                        </a:spcAft>
                      </a:pPr>
                      <a:r>
                        <a:rPr lang="vi-VN" sz="1300" b="0" i="0" u="none" strike="noStrike">
                          <a:solidFill>
                            <a:srgbClr val="000000"/>
                          </a:solidFill>
                          <a:effectLst/>
                          <a:latin typeface="Times New Roman" panose="02020603050405020304" pitchFamily="18" charset="0"/>
                        </a:rPr>
                        <a:t>                           Nhân viên hỗ trợ trả lời và cung cấp giải pháp.</a:t>
                      </a:r>
                      <a:endParaRPr lang="vi-VN">
                        <a:effectLst/>
                      </a:endParaRPr>
                    </a:p>
                    <a:p>
                      <a:pPr algn="just" rtl="0" fontAlgn="t">
                        <a:spcBef>
                          <a:spcPts val="300"/>
                        </a:spcBef>
                        <a:spcAft>
                          <a:spcPts val="0"/>
                        </a:spcAft>
                      </a:pPr>
                      <a:r>
                        <a:rPr lang="vi-VN" sz="1300" b="0" i="0" u="none" strike="noStrike">
                          <a:solidFill>
                            <a:srgbClr val="000000"/>
                          </a:solidFill>
                          <a:effectLst/>
                          <a:latin typeface="Times New Roman" panose="02020603050405020304" pitchFamily="18" charset="0"/>
                        </a:rPr>
                        <a:t>                           Cập nhật trạng thái ticket và thông báo cho người dùng.</a:t>
                      </a:r>
                      <a:endParaRPr lang="vi-VN">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2852402817"/>
                  </a:ext>
                </a:extLst>
              </a:tr>
              <a:tr h="351516">
                <a:tc gridSpan="2">
                  <a:txBody>
                    <a:bodyPr/>
                    <a:lstStyle/>
                    <a:p>
                      <a:pPr algn="just" rtl="0" fontAlgn="t">
                        <a:spcBef>
                          <a:spcPts val="300"/>
                        </a:spcBef>
                        <a:spcAft>
                          <a:spcPts val="0"/>
                        </a:spcAft>
                      </a:pPr>
                      <a:r>
                        <a:rPr lang="vi-VN" sz="1300" b="0" i="0" u="none" strike="noStrike" dirty="0">
                          <a:solidFill>
                            <a:srgbClr val="000000"/>
                          </a:solidFill>
                          <a:effectLst/>
                          <a:latin typeface="Times New Roman" panose="02020603050405020304" pitchFamily="18" charset="0"/>
                        </a:rPr>
                        <a:t>Yêu cầu khác: Cần có đội ngũ nhân viên hỗ trợ trực tuyến vào giờ cao điểm.</a:t>
                      </a:r>
                      <a:endParaRPr lang="vi-VN"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2636545195"/>
                  </a:ext>
                </a:extLst>
              </a:tr>
            </a:tbl>
          </a:graphicData>
        </a:graphic>
      </p:graphicFrame>
      <p:sp>
        <p:nvSpPr>
          <p:cNvPr id="3" name="Rectangle 1"/>
          <p:cNvSpPr>
            <a:spLocks noChangeArrowheads="1"/>
          </p:cNvSpPr>
          <p:nvPr/>
        </p:nvSpPr>
        <p:spPr bwMode="auto">
          <a:xfrm>
            <a:off x="2921000" y="1150938"/>
            <a:ext cx="1426066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228043714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5" name="Rectangle 1"/>
          <p:cNvSpPr>
            <a:spLocks noChangeArrowheads="1"/>
          </p:cNvSpPr>
          <p:nvPr/>
        </p:nvSpPr>
        <p:spPr bwMode="auto">
          <a:xfrm>
            <a:off x="2987675" y="11287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graphicFrame>
        <p:nvGraphicFramePr>
          <p:cNvPr id="2" name="Table 1"/>
          <p:cNvGraphicFramePr>
            <a:graphicFrameLocks noGrp="1"/>
          </p:cNvGraphicFramePr>
          <p:nvPr>
            <p:extLst>
              <p:ext uri="{D42A27DB-BD31-4B8C-83A1-F6EECF244321}">
                <p14:modId xmlns:p14="http://schemas.microsoft.com/office/powerpoint/2010/main" val="795095496"/>
              </p:ext>
            </p:extLst>
          </p:nvPr>
        </p:nvGraphicFramePr>
        <p:xfrm>
          <a:off x="1234440" y="215676"/>
          <a:ext cx="6926579" cy="4712148"/>
        </p:xfrm>
        <a:graphic>
          <a:graphicData uri="http://schemas.openxmlformats.org/drawingml/2006/table">
            <a:tbl>
              <a:tblPr/>
              <a:tblGrid>
                <a:gridCol w="2293492">
                  <a:extLst>
                    <a:ext uri="{9D8B030D-6E8A-4147-A177-3AD203B41FA5}">
                      <a16:colId xmlns:a16="http://schemas.microsoft.com/office/drawing/2014/main" val="2080232109"/>
                    </a:ext>
                  </a:extLst>
                </a:gridCol>
                <a:gridCol w="4633087">
                  <a:extLst>
                    <a:ext uri="{9D8B030D-6E8A-4147-A177-3AD203B41FA5}">
                      <a16:colId xmlns:a16="http://schemas.microsoft.com/office/drawing/2014/main" val="2894455770"/>
                    </a:ext>
                  </a:extLst>
                </a:gridCol>
              </a:tblGrid>
              <a:tr h="351516">
                <a:tc>
                  <a:txBody>
                    <a:bodyPr/>
                    <a:lstStyle/>
                    <a:p>
                      <a:pPr rtl="0" fontAlgn="t">
                        <a:spcBef>
                          <a:spcPts val="300"/>
                        </a:spcBef>
                        <a:spcAft>
                          <a:spcPts val="0"/>
                        </a:spcAft>
                      </a:pPr>
                      <a:r>
                        <a:rPr lang="vi-VN" sz="1300" b="1" i="0" u="none" strike="noStrike" dirty="0">
                          <a:solidFill>
                            <a:srgbClr val="000000"/>
                          </a:solidFill>
                          <a:effectLst/>
                          <a:latin typeface="+mj-lt"/>
                        </a:rPr>
                        <a:t>Mã số yêu cầu: REQ-005</a:t>
                      </a:r>
                      <a:endParaRPr lang="vi-VN" dirty="0">
                        <a:effectLst/>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300"/>
                        </a:spcBef>
                        <a:spcAft>
                          <a:spcPts val="0"/>
                        </a:spcAft>
                      </a:pPr>
                      <a:r>
                        <a:rPr lang="vi-VN" sz="1300" b="1" i="0" u="none" strike="noStrike" dirty="0">
                          <a:solidFill>
                            <a:srgbClr val="000000"/>
                          </a:solidFill>
                          <a:effectLst/>
                          <a:latin typeface="+mj-lt"/>
                        </a:rPr>
                        <a:t>Tên yêu cầu: </a:t>
                      </a:r>
                      <a:r>
                        <a:rPr lang="en-US" sz="1300" b="1" i="0" u="none" strike="noStrike" dirty="0" err="1">
                          <a:solidFill>
                            <a:srgbClr val="000000"/>
                          </a:solidFill>
                          <a:effectLst/>
                          <a:latin typeface="Times New Roman" panose="02020603050405020304" pitchFamily="18" charset="0"/>
                          <a:cs typeface="Times New Roman" panose="02020603050405020304" pitchFamily="18" charset="0"/>
                        </a:rPr>
                        <a:t>Quản</a:t>
                      </a:r>
                      <a:r>
                        <a:rPr lang="en-US" sz="13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1" i="0" u="none" strike="noStrike" dirty="0" err="1">
                          <a:solidFill>
                            <a:srgbClr val="000000"/>
                          </a:solidFill>
                          <a:effectLst/>
                          <a:latin typeface="Times New Roman" panose="02020603050405020304" pitchFamily="18" charset="0"/>
                          <a:cs typeface="Times New Roman" panose="02020603050405020304" pitchFamily="18" charset="0"/>
                        </a:rPr>
                        <a:t>lý</a:t>
                      </a:r>
                      <a:r>
                        <a:rPr lang="en-US" sz="13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1" i="0" u="none" strike="noStrike" dirty="0" err="1">
                          <a:solidFill>
                            <a:srgbClr val="000000"/>
                          </a:solidFill>
                          <a:effectLst/>
                          <a:latin typeface="Times New Roman" panose="02020603050405020304" pitchFamily="18" charset="0"/>
                          <a:cs typeface="Times New Roman" panose="02020603050405020304" pitchFamily="18" charset="0"/>
                        </a:rPr>
                        <a:t>phim</a:t>
                      </a:r>
                      <a:endParaRPr lang="vi-VN" dirty="0">
                        <a:effectLst/>
                        <a:latin typeface="Times New Roman" panose="02020603050405020304" pitchFamily="18" charset="0"/>
                        <a:cs typeface="Times New Roman" panose="02020603050405020304" pitchFamily="18"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390704"/>
                  </a:ext>
                </a:extLst>
              </a:tr>
              <a:tr h="208713">
                <a:tc gridSpan="2">
                  <a:txBody>
                    <a:bodyPr/>
                    <a:lstStyle/>
                    <a:p>
                      <a:pPr algn="just" rtl="0" fontAlgn="t">
                        <a:spcBef>
                          <a:spcPts val="300"/>
                        </a:spcBef>
                        <a:spcAft>
                          <a:spcPts val="0"/>
                        </a:spcAft>
                      </a:pPr>
                      <a:r>
                        <a:rPr lang="vi-VN" sz="1300" b="0" i="0" u="none" strike="noStrike" dirty="0">
                          <a:solidFill>
                            <a:srgbClr val="000000"/>
                          </a:solidFill>
                          <a:effectLst/>
                          <a:latin typeface="+mj-lt"/>
                        </a:rPr>
                        <a:t>Người yêu cầu: Quản trị viên</a:t>
                      </a:r>
                      <a:endParaRPr lang="vi-VN" dirty="0">
                        <a:effectLst/>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4125227042"/>
                  </a:ext>
                </a:extLst>
              </a:tr>
              <a:tr h="351516">
                <a:tc gridSpan="2">
                  <a:txBody>
                    <a:bodyPr/>
                    <a:lstStyle/>
                    <a:p>
                      <a:pPr rtl="0"/>
                      <a:r>
                        <a:rPr lang="vi-VN" sz="1300" b="0" i="0" u="none" strike="noStrike" dirty="0">
                          <a:solidFill>
                            <a:srgbClr val="000000"/>
                          </a:solidFill>
                          <a:effectLst/>
                          <a:latin typeface="+mj-lt"/>
                        </a:rPr>
                        <a:t>Mục đích: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Quản</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lý</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hiệu</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quả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danh</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sách</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phim</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thông</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tin chi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tiết</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về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phim</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và</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trạng</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thái</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phát</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hành</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a:t>
                      </a:r>
                      <a:endParaRPr lang="en-US" sz="1300" b="0" dirty="0">
                        <a:effectLst/>
                        <a:latin typeface="Times New Roman" panose="02020603050405020304" pitchFamily="18" charset="0"/>
                        <a:cs typeface="Times New Roman" panose="02020603050405020304" pitchFamily="18"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45848559"/>
                  </a:ext>
                </a:extLst>
              </a:tr>
              <a:tr h="351516">
                <a:tc gridSpan="2">
                  <a:txBody>
                    <a:bodyPr/>
                    <a:lstStyle/>
                    <a:p>
                      <a:pPr rtl="0"/>
                      <a:r>
                        <a:rPr lang="vi-VN" sz="1300" b="0" i="0" u="none" strike="noStrike" dirty="0">
                          <a:solidFill>
                            <a:srgbClr val="000000"/>
                          </a:solidFill>
                          <a:effectLst/>
                          <a:latin typeface="+mj-lt"/>
                        </a:rPr>
                        <a:t>Mô tả: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Hệ</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thống</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cần</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triển</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khai</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các</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biện</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pháp</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quản</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lý</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phim</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bao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gồm</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thêm</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sửa</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xóa</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và</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cập</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nhật</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thông</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tin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phim</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a:t>
                      </a:r>
                      <a:endParaRPr lang="en-US" sz="1300" b="0" dirty="0">
                        <a:effectLst/>
                        <a:latin typeface="Times New Roman" panose="02020603050405020304" pitchFamily="18" charset="0"/>
                        <a:cs typeface="Times New Roman" panose="02020603050405020304" pitchFamily="18"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4175580007"/>
                  </a:ext>
                </a:extLst>
              </a:tr>
              <a:tr h="208713">
                <a:tc gridSpan="2">
                  <a:txBody>
                    <a:bodyPr/>
                    <a:lstStyle/>
                    <a:p>
                      <a:pPr algn="just" rtl="0" fontAlgn="t">
                        <a:spcBef>
                          <a:spcPts val="300"/>
                        </a:spcBef>
                        <a:spcAft>
                          <a:spcPts val="0"/>
                        </a:spcAft>
                      </a:pPr>
                      <a:r>
                        <a:rPr lang="vi-VN" sz="1300" b="0" i="0" u="none" strike="noStrike" dirty="0">
                          <a:solidFill>
                            <a:srgbClr val="000000"/>
                          </a:solidFill>
                          <a:effectLst/>
                          <a:latin typeface="+mj-lt"/>
                        </a:rPr>
                        <a:t>Loại yêu cầu: Phi chức năng</a:t>
                      </a:r>
                      <a:endParaRPr lang="vi-VN" dirty="0">
                        <a:effectLst/>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1798584197"/>
                  </a:ext>
                </a:extLst>
              </a:tr>
              <a:tr h="208713">
                <a:tc gridSpan="2">
                  <a:txBody>
                    <a:bodyPr/>
                    <a:lstStyle/>
                    <a:p>
                      <a:pPr rtl="0"/>
                      <a:r>
                        <a:rPr lang="vi-VN" sz="1300" b="0" i="0" u="none" strike="noStrike" dirty="0">
                          <a:solidFill>
                            <a:srgbClr val="000000"/>
                          </a:solidFill>
                          <a:effectLst/>
                          <a:latin typeface="+mj-lt"/>
                        </a:rPr>
                        <a:t>Đầu vào: </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Thông tin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phim</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(tên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phim</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đạo</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diễn</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diễn</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viên</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thể</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loại</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năm</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phát</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3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hành</a:t>
                      </a:r>
                      <a:r>
                        <a:rPr lang="en-US" sz="13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v.v.)</a:t>
                      </a:r>
                      <a:endParaRPr lang="en-US" sz="1300" b="0" dirty="0">
                        <a:effectLst/>
                        <a:latin typeface="Times New Roman" panose="02020603050405020304" pitchFamily="18" charset="0"/>
                        <a:cs typeface="Times New Roman" panose="02020603050405020304" pitchFamily="18"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3393957030"/>
                  </a:ext>
                </a:extLst>
              </a:tr>
              <a:tr h="208713">
                <a:tc gridSpan="2">
                  <a:txBody>
                    <a:bodyPr/>
                    <a:lstStyle/>
                    <a:p>
                      <a:pPr algn="just" rtl="0" fontAlgn="t">
                        <a:spcBef>
                          <a:spcPts val="300"/>
                        </a:spcBef>
                        <a:spcAft>
                          <a:spcPts val="0"/>
                        </a:spcAft>
                      </a:pPr>
                      <a:r>
                        <a:rPr lang="vi-VN" sz="1300" b="0" i="0" u="none" strike="noStrike" dirty="0">
                          <a:solidFill>
                            <a:srgbClr val="000000"/>
                          </a:solidFill>
                          <a:effectLst/>
                          <a:latin typeface="+mj-lt"/>
                        </a:rPr>
                        <a:t>Đầu ra: </a:t>
                      </a:r>
                      <a:r>
                        <a:rPr lang="vi-VN" sz="1300" b="0" i="0" u="none" strike="noStrike" cap="none" dirty="0">
                          <a:solidFill>
                            <a:schemeClr val="tx1"/>
                          </a:solidFill>
                          <a:effectLst/>
                          <a:latin typeface="+mj-lt"/>
                          <a:ea typeface="+mn-ea"/>
                          <a:cs typeface="+mn-cs"/>
                          <a:sym typeface="Arial"/>
                        </a:rPr>
                        <a:t>Danh sách phim được quản lý hiệu quả</a:t>
                      </a:r>
                      <a:r>
                        <a:rPr lang="en-US" sz="1300" b="0" i="0" u="none" strike="noStrike" cap="none" dirty="0">
                          <a:solidFill>
                            <a:schemeClr val="tx1"/>
                          </a:solidFill>
                          <a:effectLst/>
                          <a:latin typeface="+mj-lt"/>
                          <a:ea typeface="+mn-ea"/>
                          <a:cs typeface="+mn-cs"/>
                          <a:sym typeface="Arial"/>
                        </a:rPr>
                        <a:t>.</a:t>
                      </a:r>
                      <a:endParaRPr lang="vi-VN" sz="1300" dirty="0">
                        <a:effectLst/>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2596953434"/>
                  </a:ext>
                </a:extLst>
              </a:tr>
              <a:tr h="1175383">
                <a:tc gridSpan="2">
                  <a:txBody>
                    <a:bodyPr/>
                    <a:lstStyle/>
                    <a:p>
                      <a:pPr rtl="0"/>
                      <a:r>
                        <a:rPr lang="vi-VN" sz="1300" b="0" i="0" u="none" strike="noStrike" dirty="0">
                          <a:solidFill>
                            <a:srgbClr val="000000"/>
                          </a:solidFill>
                          <a:effectLst/>
                          <a:latin typeface="+mj-lt"/>
                        </a:rPr>
                        <a:t>Qui trình xử lý:  </a:t>
                      </a:r>
                      <a:r>
                        <a:rPr lang="en-US" sz="1300" b="0" i="0" u="none" strike="noStrike" dirty="0">
                          <a:solidFill>
                            <a:srgbClr val="000000"/>
                          </a:solidFill>
                          <a:effectLst/>
                          <a:latin typeface="+mj-lt"/>
                        </a:rPr>
                        <a:t> </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a:t>
                      </a:r>
                      <a:r>
                        <a:rPr lang="vi-V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Nhập thông tin chi tiết về phim bao gồm tên phim, đạo diễn, diễn   </a:t>
                      </a:r>
                      <a:endParaRPr lang="vi-VN" sz="1200" b="0" dirty="0">
                        <a:effectLst/>
                        <a:latin typeface="Times New Roman" panose="02020603050405020304" pitchFamily="18" charset="0"/>
                        <a:cs typeface="Times New Roman" panose="02020603050405020304" pitchFamily="18" charset="0"/>
                      </a:endParaRPr>
                    </a:p>
                    <a:p>
                      <a:pPr rtl="0"/>
                      <a:r>
                        <a:rPr lang="vi-V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vi-V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viên, thể loại, năm phát hành, và trạng thái phát hành.</a:t>
                      </a:r>
                      <a:endParaRPr lang="vi-VN" sz="1200" b="0" dirty="0">
                        <a:effectLst/>
                        <a:latin typeface="Times New Roman" panose="02020603050405020304" pitchFamily="18" charset="0"/>
                        <a:cs typeface="Times New Roman" panose="02020603050405020304" pitchFamily="18" charset="0"/>
                      </a:endParaRPr>
                    </a:p>
                    <a:p>
                      <a:pPr rtl="0"/>
                      <a:r>
                        <a:rPr lang="vi-V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a:t>
                      </a:r>
                      <a:r>
                        <a:rPr lang="vi-V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Cập nhật thông tin phim khi có thay đổi, chẳng hạn như thay đổi </a:t>
                      </a:r>
                      <a:endParaRPr lang="vi-VN" sz="1200" b="0" dirty="0">
                        <a:effectLst/>
                        <a:latin typeface="Times New Roman" panose="02020603050405020304" pitchFamily="18" charset="0"/>
                        <a:cs typeface="Times New Roman" panose="02020603050405020304" pitchFamily="18" charset="0"/>
                      </a:endParaRPr>
                    </a:p>
                    <a:p>
                      <a:pPr rtl="0"/>
                      <a:r>
                        <a:rPr lang="vi-V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vi-V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diễn viên hoặc cập nhật trạng thái phát hành.</a:t>
                      </a:r>
                      <a:endParaRPr lang="vi-VN" sz="1200" b="0" dirty="0">
                        <a:effectLst/>
                        <a:latin typeface="Times New Roman" panose="02020603050405020304" pitchFamily="18" charset="0"/>
                        <a:cs typeface="Times New Roman" panose="02020603050405020304" pitchFamily="18" charset="0"/>
                      </a:endParaRPr>
                    </a:p>
                    <a:p>
                      <a:pPr rtl="0"/>
                      <a:r>
                        <a:rPr lang="vi-V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a:t>
                      </a:r>
                      <a:r>
                        <a:rPr lang="vi-V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Xóa các phim không còn cần thiết hoặc đã hết hạn phát hành.</a:t>
                      </a:r>
                      <a:endParaRPr lang="vi-VN" sz="1200" b="0" dirty="0">
                        <a:effectLst/>
                        <a:latin typeface="Times New Roman" panose="02020603050405020304" pitchFamily="18" charset="0"/>
                        <a:cs typeface="Times New Roman" panose="02020603050405020304" pitchFamily="18" charset="0"/>
                      </a:endParaRPr>
                    </a:p>
                    <a:p>
                      <a:pPr rtl="0"/>
                      <a:r>
                        <a:rPr lang="vi-V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a:t>
                      </a:r>
                      <a:r>
                        <a:rPr lang="vi-V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Cập nhật trạng thái phát hành của phim (đang chiếu, sắp chiếu,</a:t>
                      </a:r>
                      <a:endParaRPr lang="vi-VN" sz="1200" b="0" dirty="0">
                        <a:effectLst/>
                        <a:latin typeface="Times New Roman" panose="02020603050405020304" pitchFamily="18" charset="0"/>
                        <a:cs typeface="Times New Roman" panose="02020603050405020304" pitchFamily="18" charset="0"/>
                      </a:endParaRPr>
                    </a:p>
                    <a:p>
                      <a:pPr rtl="0"/>
                      <a:r>
                        <a:rPr lang="vi-V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đã chiếu) để người dùng dễ dàng theo dõi.</a:t>
                      </a:r>
                      <a:endParaRPr lang="vi-VN" sz="1200" b="0" dirty="0">
                        <a:effectLst/>
                        <a:latin typeface="Times New Roman" panose="02020603050405020304" pitchFamily="18" charset="0"/>
                        <a:cs typeface="Times New Roman" panose="02020603050405020304" pitchFamily="18" charset="0"/>
                      </a:endParaRPr>
                    </a:p>
                    <a:p>
                      <a:pPr rtl="0"/>
                      <a:r>
                        <a:rPr lang="vi-V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a:t>
                      </a:r>
                      <a:r>
                        <a:rPr lang="vi-V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Tạo các báo cáo hàng tháng hoặc hàng quý về danh sách phim và </a:t>
                      </a:r>
                      <a:endParaRPr lang="vi-VN" sz="1200" b="0" dirty="0">
                        <a:effectLst/>
                        <a:latin typeface="Times New Roman" panose="02020603050405020304" pitchFamily="18" charset="0"/>
                        <a:cs typeface="Times New Roman" panose="02020603050405020304" pitchFamily="18" charset="0"/>
                      </a:endParaRPr>
                    </a:p>
                    <a:p>
                      <a:pPr rtl="0"/>
                      <a:r>
                        <a:rPr lang="vi-V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vi-V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trạng thái phát hành.</a:t>
                      </a:r>
                      <a:endParaRPr lang="vi-VN" sz="1200" b="0" dirty="0">
                        <a:effectLst/>
                        <a:latin typeface="Times New Roman" panose="02020603050405020304" pitchFamily="18" charset="0"/>
                        <a:cs typeface="Times New Roman" panose="02020603050405020304" pitchFamily="18"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2852402817"/>
                  </a:ext>
                </a:extLst>
              </a:tr>
              <a:tr h="351516">
                <a:tc gridSpan="2">
                  <a:txBody>
                    <a:bodyPr/>
                    <a:lstStyle/>
                    <a:p>
                      <a:pPr algn="just" rtl="0" fontAlgn="t">
                        <a:spcBef>
                          <a:spcPts val="300"/>
                        </a:spcBef>
                        <a:spcAft>
                          <a:spcPts val="0"/>
                        </a:spcAft>
                      </a:pPr>
                      <a:r>
                        <a:rPr lang="vi-VN" sz="1300" b="0" i="0" u="none" strike="noStrike" dirty="0">
                          <a:solidFill>
                            <a:srgbClr val="000000"/>
                          </a:solidFill>
                          <a:effectLst/>
                          <a:latin typeface="+mj-lt"/>
                        </a:rPr>
                        <a:t>Yêu cầu khác: Cần có các báo cáo định kỳ về tình trạng bảo mật của hệ thống.</a:t>
                      </a:r>
                      <a:endParaRPr lang="vi-VN" dirty="0">
                        <a:effectLst/>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vi-VN"/>
                    </a:p>
                  </a:txBody>
                  <a:tcPr/>
                </a:tc>
                <a:extLst>
                  <a:ext uri="{0D108BD9-81ED-4DB2-BD59-A6C34878D82A}">
                    <a16:rowId xmlns:a16="http://schemas.microsoft.com/office/drawing/2014/main" val="2636545195"/>
                  </a:ext>
                </a:extLst>
              </a:tr>
            </a:tbl>
          </a:graphicData>
        </a:graphic>
      </p:graphicFrame>
      <p:sp>
        <p:nvSpPr>
          <p:cNvPr id="3" name="Rectangle 1"/>
          <p:cNvSpPr>
            <a:spLocks noChangeArrowheads="1"/>
          </p:cNvSpPr>
          <p:nvPr/>
        </p:nvSpPr>
        <p:spPr bwMode="auto">
          <a:xfrm>
            <a:off x="2921000" y="1150938"/>
            <a:ext cx="1426066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401811268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30"/>
          <p:cNvSpPr txBox="1">
            <a:spLocks noGrp="1"/>
          </p:cNvSpPr>
          <p:nvPr>
            <p:ph type="title"/>
          </p:nvPr>
        </p:nvSpPr>
        <p:spPr>
          <a:xfrm>
            <a:off x="1112202" y="2316778"/>
            <a:ext cx="3892500" cy="690534"/>
          </a:xfrm>
          <a:prstGeom prst="rect">
            <a:avLst/>
          </a:prstGeom>
        </p:spPr>
        <p:txBody>
          <a:bodyPr spcFirstLastPara="1" wrap="square" lIns="91425" tIns="91425" rIns="91425" bIns="91425" anchor="b" anchorCtr="0">
            <a:noAutofit/>
          </a:bodyPr>
          <a:lstStyle/>
          <a:p>
            <a:pPr lvl="0"/>
            <a:r>
              <a:rPr lang="vi-VN" dirty="0">
                <a:latin typeface="+mj-lt"/>
              </a:rPr>
              <a:t>Đặc tả yêu cầu</a:t>
            </a:r>
            <a:endParaRPr dirty="0">
              <a:latin typeface="+mj-lt"/>
            </a:endParaRPr>
          </a:p>
        </p:txBody>
      </p:sp>
      <p:sp>
        <p:nvSpPr>
          <p:cNvPr id="180" name="Google Shape;180;p30"/>
          <p:cNvSpPr txBox="1">
            <a:spLocks noGrp="1"/>
          </p:cNvSpPr>
          <p:nvPr>
            <p:ph type="title" idx="2"/>
          </p:nvPr>
        </p:nvSpPr>
        <p:spPr>
          <a:xfrm>
            <a:off x="1120650" y="1173550"/>
            <a:ext cx="1097100" cy="10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j-lt"/>
              </a:rPr>
              <a:t>05</a:t>
            </a:r>
            <a:endParaRPr dirty="0">
              <a:latin typeface="+mj-lt"/>
            </a:endParaRPr>
          </a:p>
        </p:txBody>
      </p:sp>
      <p:sp>
        <p:nvSpPr>
          <p:cNvPr id="181" name="Google Shape;181;p30"/>
          <p:cNvSpPr/>
          <p:nvPr/>
        </p:nvSpPr>
        <p:spPr>
          <a:xfrm>
            <a:off x="7705910" y="1615005"/>
            <a:ext cx="457672" cy="1989810"/>
          </a:xfrm>
          <a:custGeom>
            <a:avLst/>
            <a:gdLst/>
            <a:ahLst/>
            <a:cxnLst/>
            <a:rect l="l" t="t" r="r" b="b"/>
            <a:pathLst>
              <a:path w="287392" h="1249488" extrusionOk="0">
                <a:moveTo>
                  <a:pt x="272330" y="0"/>
                </a:moveTo>
                <a:lnTo>
                  <a:pt x="272330" y="5256"/>
                </a:lnTo>
                <a:cubicBezTo>
                  <a:pt x="272330" y="7627"/>
                  <a:pt x="270408" y="9614"/>
                  <a:pt x="267972" y="9614"/>
                </a:cubicBezTo>
                <a:lnTo>
                  <a:pt x="249834" y="9614"/>
                </a:lnTo>
                <a:cubicBezTo>
                  <a:pt x="247462" y="9614"/>
                  <a:pt x="245476" y="7691"/>
                  <a:pt x="245476" y="5256"/>
                </a:cubicBezTo>
                <a:lnTo>
                  <a:pt x="245476" y="0"/>
                </a:lnTo>
                <a:cubicBezTo>
                  <a:pt x="245476" y="0"/>
                  <a:pt x="232593" y="0"/>
                  <a:pt x="232593" y="0"/>
                </a:cubicBezTo>
                <a:lnTo>
                  <a:pt x="232593" y="72040"/>
                </a:lnTo>
                <a:cubicBezTo>
                  <a:pt x="232593" y="82551"/>
                  <a:pt x="224069" y="91076"/>
                  <a:pt x="213558" y="91140"/>
                </a:cubicBezTo>
                <a:lnTo>
                  <a:pt x="68836" y="91140"/>
                </a:lnTo>
                <a:cubicBezTo>
                  <a:pt x="58324" y="91140"/>
                  <a:pt x="49800" y="82680"/>
                  <a:pt x="49736" y="72104"/>
                </a:cubicBezTo>
                <a:lnTo>
                  <a:pt x="49736" y="64"/>
                </a:lnTo>
                <a:cubicBezTo>
                  <a:pt x="49736" y="64"/>
                  <a:pt x="37046" y="64"/>
                  <a:pt x="37046" y="64"/>
                </a:cubicBezTo>
                <a:lnTo>
                  <a:pt x="37046" y="5320"/>
                </a:lnTo>
                <a:cubicBezTo>
                  <a:pt x="37046" y="7691"/>
                  <a:pt x="35123" y="9678"/>
                  <a:pt x="32687" y="9678"/>
                </a:cubicBezTo>
                <a:lnTo>
                  <a:pt x="14549" y="9678"/>
                </a:lnTo>
                <a:cubicBezTo>
                  <a:pt x="12178" y="9678"/>
                  <a:pt x="10191" y="7755"/>
                  <a:pt x="10191" y="5320"/>
                </a:cubicBezTo>
                <a:lnTo>
                  <a:pt x="10191" y="64"/>
                </a:lnTo>
                <a:cubicBezTo>
                  <a:pt x="10191" y="64"/>
                  <a:pt x="0" y="64"/>
                  <a:pt x="0" y="64"/>
                </a:cubicBezTo>
                <a:lnTo>
                  <a:pt x="0" y="51274"/>
                </a:lnTo>
                <a:cubicBezTo>
                  <a:pt x="0" y="51274"/>
                  <a:pt x="385" y="1198279"/>
                  <a:pt x="385" y="1198279"/>
                </a:cubicBezTo>
                <a:lnTo>
                  <a:pt x="385" y="1249489"/>
                </a:lnTo>
                <a:cubicBezTo>
                  <a:pt x="385" y="1249489"/>
                  <a:pt x="10575" y="1249489"/>
                  <a:pt x="10575" y="1249489"/>
                </a:cubicBezTo>
                <a:lnTo>
                  <a:pt x="10575" y="1244233"/>
                </a:lnTo>
                <a:cubicBezTo>
                  <a:pt x="10575" y="1241862"/>
                  <a:pt x="12499" y="1239875"/>
                  <a:pt x="14934" y="1239875"/>
                </a:cubicBezTo>
                <a:lnTo>
                  <a:pt x="33072" y="1239875"/>
                </a:lnTo>
                <a:cubicBezTo>
                  <a:pt x="35444" y="1239875"/>
                  <a:pt x="37431" y="1241798"/>
                  <a:pt x="37431" y="1244233"/>
                </a:cubicBezTo>
                <a:lnTo>
                  <a:pt x="37431" y="1249489"/>
                </a:lnTo>
                <a:cubicBezTo>
                  <a:pt x="37431" y="1249489"/>
                  <a:pt x="50121" y="1249489"/>
                  <a:pt x="50121" y="1249489"/>
                </a:cubicBezTo>
                <a:lnTo>
                  <a:pt x="50121" y="1177449"/>
                </a:lnTo>
                <a:cubicBezTo>
                  <a:pt x="50121" y="1166937"/>
                  <a:pt x="58645" y="1158413"/>
                  <a:pt x="69156" y="1158413"/>
                </a:cubicBezTo>
                <a:lnTo>
                  <a:pt x="213878" y="1158413"/>
                </a:lnTo>
                <a:cubicBezTo>
                  <a:pt x="224389" y="1158413"/>
                  <a:pt x="232914" y="1166873"/>
                  <a:pt x="232914" y="1177449"/>
                </a:cubicBezTo>
                <a:lnTo>
                  <a:pt x="232914" y="1249489"/>
                </a:lnTo>
                <a:cubicBezTo>
                  <a:pt x="232914" y="1249489"/>
                  <a:pt x="245796" y="1249489"/>
                  <a:pt x="245796" y="1249489"/>
                </a:cubicBezTo>
                <a:lnTo>
                  <a:pt x="245796" y="1244233"/>
                </a:lnTo>
                <a:cubicBezTo>
                  <a:pt x="245796" y="1241862"/>
                  <a:pt x="247719" y="1239875"/>
                  <a:pt x="250154" y="1239875"/>
                </a:cubicBezTo>
                <a:lnTo>
                  <a:pt x="268292" y="1239875"/>
                </a:lnTo>
                <a:cubicBezTo>
                  <a:pt x="270664" y="1239875"/>
                  <a:pt x="272651" y="1241798"/>
                  <a:pt x="272651" y="1244233"/>
                </a:cubicBezTo>
                <a:lnTo>
                  <a:pt x="272651" y="1249489"/>
                </a:lnTo>
                <a:cubicBezTo>
                  <a:pt x="272651" y="1249489"/>
                  <a:pt x="287393" y="1249489"/>
                  <a:pt x="287393" y="1249489"/>
                </a:cubicBezTo>
                <a:lnTo>
                  <a:pt x="287393" y="1198279"/>
                </a:lnTo>
                <a:cubicBezTo>
                  <a:pt x="287393" y="1198279"/>
                  <a:pt x="287328" y="991067"/>
                  <a:pt x="287328" y="991067"/>
                </a:cubicBezTo>
                <a:lnTo>
                  <a:pt x="287328" y="739374"/>
                </a:lnTo>
                <a:cubicBezTo>
                  <a:pt x="287328" y="739374"/>
                  <a:pt x="287008" y="51274"/>
                  <a:pt x="287008" y="51274"/>
                </a:cubicBezTo>
                <a:lnTo>
                  <a:pt x="287008" y="64"/>
                </a:lnTo>
                <a:cubicBezTo>
                  <a:pt x="287008" y="64"/>
                  <a:pt x="272266" y="64"/>
                  <a:pt x="272266" y="64"/>
                </a:cubicBezTo>
                <a:close/>
                <a:moveTo>
                  <a:pt x="37494" y="1206739"/>
                </a:moveTo>
                <a:cubicBezTo>
                  <a:pt x="37494" y="1209110"/>
                  <a:pt x="35572" y="1211097"/>
                  <a:pt x="33136" y="1211097"/>
                </a:cubicBezTo>
                <a:lnTo>
                  <a:pt x="14998" y="1211097"/>
                </a:lnTo>
                <a:cubicBezTo>
                  <a:pt x="12626" y="1211097"/>
                  <a:pt x="10640" y="1209175"/>
                  <a:pt x="10640" y="1206739"/>
                </a:cubicBezTo>
                <a:lnTo>
                  <a:pt x="10640" y="1196228"/>
                </a:lnTo>
                <a:cubicBezTo>
                  <a:pt x="10640" y="1193856"/>
                  <a:pt x="12563" y="1191870"/>
                  <a:pt x="14998" y="1191870"/>
                </a:cubicBezTo>
                <a:lnTo>
                  <a:pt x="33136" y="1191870"/>
                </a:lnTo>
                <a:cubicBezTo>
                  <a:pt x="35508" y="1191870"/>
                  <a:pt x="37494" y="1193792"/>
                  <a:pt x="37494" y="1196228"/>
                </a:cubicBezTo>
                <a:lnTo>
                  <a:pt x="37494" y="1206739"/>
                </a:lnTo>
                <a:close/>
                <a:moveTo>
                  <a:pt x="37494" y="1158669"/>
                </a:moveTo>
                <a:cubicBezTo>
                  <a:pt x="37494" y="1161041"/>
                  <a:pt x="35572" y="1163028"/>
                  <a:pt x="33136" y="1163028"/>
                </a:cubicBezTo>
                <a:lnTo>
                  <a:pt x="14998" y="1163028"/>
                </a:lnTo>
                <a:cubicBezTo>
                  <a:pt x="12626" y="1163028"/>
                  <a:pt x="10640" y="1161105"/>
                  <a:pt x="10640" y="1158669"/>
                </a:cubicBezTo>
                <a:lnTo>
                  <a:pt x="10640" y="1148158"/>
                </a:lnTo>
                <a:cubicBezTo>
                  <a:pt x="10640" y="1145787"/>
                  <a:pt x="12563" y="1143800"/>
                  <a:pt x="14998" y="1143800"/>
                </a:cubicBezTo>
                <a:lnTo>
                  <a:pt x="33136" y="1143800"/>
                </a:lnTo>
                <a:cubicBezTo>
                  <a:pt x="35508" y="1143800"/>
                  <a:pt x="37494" y="1145723"/>
                  <a:pt x="37494" y="1148158"/>
                </a:cubicBezTo>
                <a:lnTo>
                  <a:pt x="37494" y="1158669"/>
                </a:lnTo>
                <a:close/>
                <a:moveTo>
                  <a:pt x="37494" y="1110600"/>
                </a:moveTo>
                <a:cubicBezTo>
                  <a:pt x="37494" y="1112971"/>
                  <a:pt x="35572" y="1114958"/>
                  <a:pt x="33136" y="1114958"/>
                </a:cubicBezTo>
                <a:lnTo>
                  <a:pt x="14998" y="1114958"/>
                </a:lnTo>
                <a:cubicBezTo>
                  <a:pt x="12626" y="1114958"/>
                  <a:pt x="10640" y="1113035"/>
                  <a:pt x="10640" y="1110600"/>
                </a:cubicBezTo>
                <a:lnTo>
                  <a:pt x="10640" y="1100089"/>
                </a:lnTo>
                <a:cubicBezTo>
                  <a:pt x="10640" y="1097717"/>
                  <a:pt x="12563" y="1095730"/>
                  <a:pt x="14998" y="1095730"/>
                </a:cubicBezTo>
                <a:lnTo>
                  <a:pt x="33136" y="1095730"/>
                </a:lnTo>
                <a:cubicBezTo>
                  <a:pt x="35508" y="1095730"/>
                  <a:pt x="37494" y="1097653"/>
                  <a:pt x="37494" y="1100089"/>
                </a:cubicBezTo>
                <a:lnTo>
                  <a:pt x="37494" y="1110600"/>
                </a:lnTo>
                <a:close/>
                <a:moveTo>
                  <a:pt x="37494" y="1062530"/>
                </a:moveTo>
                <a:cubicBezTo>
                  <a:pt x="37494" y="1064902"/>
                  <a:pt x="35572" y="1066889"/>
                  <a:pt x="33136" y="1066889"/>
                </a:cubicBezTo>
                <a:lnTo>
                  <a:pt x="14998" y="1066889"/>
                </a:lnTo>
                <a:cubicBezTo>
                  <a:pt x="12626" y="1066889"/>
                  <a:pt x="10640" y="1064966"/>
                  <a:pt x="10640" y="1062530"/>
                </a:cubicBezTo>
                <a:lnTo>
                  <a:pt x="10640" y="1052019"/>
                </a:lnTo>
                <a:cubicBezTo>
                  <a:pt x="10640" y="1049648"/>
                  <a:pt x="12563" y="1047661"/>
                  <a:pt x="14998" y="1047661"/>
                </a:cubicBezTo>
                <a:lnTo>
                  <a:pt x="33136" y="1047661"/>
                </a:lnTo>
                <a:cubicBezTo>
                  <a:pt x="35508" y="1047661"/>
                  <a:pt x="37494" y="1049583"/>
                  <a:pt x="37494" y="1052019"/>
                </a:cubicBezTo>
                <a:lnTo>
                  <a:pt x="37494" y="1062530"/>
                </a:lnTo>
                <a:close/>
                <a:moveTo>
                  <a:pt x="37494" y="1014461"/>
                </a:moveTo>
                <a:cubicBezTo>
                  <a:pt x="37494" y="1016832"/>
                  <a:pt x="35572" y="1018819"/>
                  <a:pt x="33136" y="1018819"/>
                </a:cubicBezTo>
                <a:lnTo>
                  <a:pt x="14998" y="1018819"/>
                </a:lnTo>
                <a:cubicBezTo>
                  <a:pt x="12626" y="1018819"/>
                  <a:pt x="10640" y="1016896"/>
                  <a:pt x="10640" y="1014461"/>
                </a:cubicBezTo>
                <a:lnTo>
                  <a:pt x="10640" y="1003949"/>
                </a:lnTo>
                <a:cubicBezTo>
                  <a:pt x="10640" y="1001578"/>
                  <a:pt x="12563" y="999591"/>
                  <a:pt x="14998" y="999591"/>
                </a:cubicBezTo>
                <a:lnTo>
                  <a:pt x="33136" y="999591"/>
                </a:lnTo>
                <a:cubicBezTo>
                  <a:pt x="35508" y="999591"/>
                  <a:pt x="37494" y="1001514"/>
                  <a:pt x="37494" y="1003949"/>
                </a:cubicBezTo>
                <a:lnTo>
                  <a:pt x="37494" y="1014461"/>
                </a:lnTo>
                <a:close/>
                <a:moveTo>
                  <a:pt x="37494" y="966391"/>
                </a:moveTo>
                <a:cubicBezTo>
                  <a:pt x="37494" y="968762"/>
                  <a:pt x="35572" y="970749"/>
                  <a:pt x="33136" y="970749"/>
                </a:cubicBezTo>
                <a:lnTo>
                  <a:pt x="14998" y="970749"/>
                </a:lnTo>
                <a:cubicBezTo>
                  <a:pt x="12626" y="970749"/>
                  <a:pt x="10640" y="968827"/>
                  <a:pt x="10640" y="966391"/>
                </a:cubicBezTo>
                <a:lnTo>
                  <a:pt x="10640" y="955880"/>
                </a:lnTo>
                <a:cubicBezTo>
                  <a:pt x="10640" y="953508"/>
                  <a:pt x="12563" y="951522"/>
                  <a:pt x="14998" y="951522"/>
                </a:cubicBezTo>
                <a:lnTo>
                  <a:pt x="33136" y="951522"/>
                </a:lnTo>
                <a:cubicBezTo>
                  <a:pt x="35508" y="951522"/>
                  <a:pt x="37494" y="953444"/>
                  <a:pt x="37494" y="955880"/>
                </a:cubicBezTo>
                <a:lnTo>
                  <a:pt x="37494" y="966391"/>
                </a:lnTo>
                <a:close/>
                <a:moveTo>
                  <a:pt x="37494" y="918321"/>
                </a:moveTo>
                <a:cubicBezTo>
                  <a:pt x="37494" y="920693"/>
                  <a:pt x="35572" y="922680"/>
                  <a:pt x="33136" y="922680"/>
                </a:cubicBezTo>
                <a:lnTo>
                  <a:pt x="14998" y="922680"/>
                </a:lnTo>
                <a:cubicBezTo>
                  <a:pt x="12626" y="922680"/>
                  <a:pt x="10640" y="920757"/>
                  <a:pt x="10640" y="918321"/>
                </a:cubicBezTo>
                <a:lnTo>
                  <a:pt x="10640" y="907810"/>
                </a:lnTo>
                <a:cubicBezTo>
                  <a:pt x="10640" y="905439"/>
                  <a:pt x="12563" y="903452"/>
                  <a:pt x="14998" y="903452"/>
                </a:cubicBezTo>
                <a:lnTo>
                  <a:pt x="33136" y="903452"/>
                </a:lnTo>
                <a:cubicBezTo>
                  <a:pt x="35508" y="903452"/>
                  <a:pt x="37494" y="905375"/>
                  <a:pt x="37494" y="907810"/>
                </a:cubicBezTo>
                <a:lnTo>
                  <a:pt x="37494" y="918321"/>
                </a:lnTo>
                <a:close/>
                <a:moveTo>
                  <a:pt x="37494" y="870252"/>
                </a:moveTo>
                <a:cubicBezTo>
                  <a:pt x="37494" y="872623"/>
                  <a:pt x="35572" y="874610"/>
                  <a:pt x="33136" y="874610"/>
                </a:cubicBezTo>
                <a:lnTo>
                  <a:pt x="14998" y="874610"/>
                </a:lnTo>
                <a:cubicBezTo>
                  <a:pt x="12626" y="874610"/>
                  <a:pt x="10640" y="872687"/>
                  <a:pt x="10640" y="870252"/>
                </a:cubicBezTo>
                <a:lnTo>
                  <a:pt x="10640" y="859741"/>
                </a:lnTo>
                <a:cubicBezTo>
                  <a:pt x="10640" y="857369"/>
                  <a:pt x="12563" y="855382"/>
                  <a:pt x="14998" y="855382"/>
                </a:cubicBezTo>
                <a:lnTo>
                  <a:pt x="33136" y="855382"/>
                </a:lnTo>
                <a:cubicBezTo>
                  <a:pt x="35508" y="855382"/>
                  <a:pt x="37494" y="857305"/>
                  <a:pt x="37494" y="859741"/>
                </a:cubicBezTo>
                <a:lnTo>
                  <a:pt x="37494" y="870252"/>
                </a:lnTo>
                <a:close/>
                <a:moveTo>
                  <a:pt x="37494" y="822182"/>
                </a:moveTo>
                <a:cubicBezTo>
                  <a:pt x="37494" y="824554"/>
                  <a:pt x="35572" y="826541"/>
                  <a:pt x="33136" y="826541"/>
                </a:cubicBezTo>
                <a:lnTo>
                  <a:pt x="14998" y="826541"/>
                </a:lnTo>
                <a:cubicBezTo>
                  <a:pt x="12626" y="826541"/>
                  <a:pt x="10640" y="824618"/>
                  <a:pt x="10640" y="822182"/>
                </a:cubicBezTo>
                <a:lnTo>
                  <a:pt x="10640" y="811671"/>
                </a:lnTo>
                <a:cubicBezTo>
                  <a:pt x="10640" y="809300"/>
                  <a:pt x="12563" y="807313"/>
                  <a:pt x="14998" y="807313"/>
                </a:cubicBezTo>
                <a:lnTo>
                  <a:pt x="33136" y="807313"/>
                </a:lnTo>
                <a:cubicBezTo>
                  <a:pt x="35508" y="807313"/>
                  <a:pt x="37494" y="809235"/>
                  <a:pt x="37494" y="811671"/>
                </a:cubicBezTo>
                <a:lnTo>
                  <a:pt x="37494" y="822182"/>
                </a:lnTo>
                <a:close/>
                <a:moveTo>
                  <a:pt x="37494" y="774113"/>
                </a:moveTo>
                <a:cubicBezTo>
                  <a:pt x="37494" y="776484"/>
                  <a:pt x="35572" y="778471"/>
                  <a:pt x="33136" y="778471"/>
                </a:cubicBezTo>
                <a:lnTo>
                  <a:pt x="14998" y="778471"/>
                </a:lnTo>
                <a:cubicBezTo>
                  <a:pt x="12626" y="778471"/>
                  <a:pt x="10640" y="776548"/>
                  <a:pt x="10640" y="774113"/>
                </a:cubicBezTo>
                <a:lnTo>
                  <a:pt x="10640" y="763601"/>
                </a:lnTo>
                <a:cubicBezTo>
                  <a:pt x="10640" y="761230"/>
                  <a:pt x="12563" y="759243"/>
                  <a:pt x="14998" y="759243"/>
                </a:cubicBezTo>
                <a:lnTo>
                  <a:pt x="33136" y="759243"/>
                </a:lnTo>
                <a:cubicBezTo>
                  <a:pt x="35508" y="759243"/>
                  <a:pt x="37494" y="761166"/>
                  <a:pt x="37494" y="763601"/>
                </a:cubicBezTo>
                <a:lnTo>
                  <a:pt x="37494" y="774113"/>
                </a:lnTo>
                <a:close/>
                <a:moveTo>
                  <a:pt x="37494" y="726043"/>
                </a:moveTo>
                <a:cubicBezTo>
                  <a:pt x="37494" y="728414"/>
                  <a:pt x="35572" y="730401"/>
                  <a:pt x="33136" y="730401"/>
                </a:cubicBezTo>
                <a:lnTo>
                  <a:pt x="14998" y="730401"/>
                </a:lnTo>
                <a:cubicBezTo>
                  <a:pt x="12626" y="730401"/>
                  <a:pt x="10640" y="728479"/>
                  <a:pt x="10640" y="726043"/>
                </a:cubicBezTo>
                <a:lnTo>
                  <a:pt x="10640" y="715532"/>
                </a:lnTo>
                <a:cubicBezTo>
                  <a:pt x="10640" y="713160"/>
                  <a:pt x="12563" y="711174"/>
                  <a:pt x="14998" y="711174"/>
                </a:cubicBezTo>
                <a:lnTo>
                  <a:pt x="33136" y="711174"/>
                </a:lnTo>
                <a:cubicBezTo>
                  <a:pt x="35508" y="711174"/>
                  <a:pt x="37494" y="713096"/>
                  <a:pt x="37494" y="715532"/>
                </a:cubicBezTo>
                <a:lnTo>
                  <a:pt x="37494" y="726043"/>
                </a:lnTo>
                <a:close/>
                <a:moveTo>
                  <a:pt x="37494" y="677973"/>
                </a:moveTo>
                <a:cubicBezTo>
                  <a:pt x="37494" y="680345"/>
                  <a:pt x="35572" y="682332"/>
                  <a:pt x="33136" y="682332"/>
                </a:cubicBezTo>
                <a:lnTo>
                  <a:pt x="14998" y="682332"/>
                </a:lnTo>
                <a:cubicBezTo>
                  <a:pt x="12626" y="682332"/>
                  <a:pt x="10640" y="680409"/>
                  <a:pt x="10640" y="677973"/>
                </a:cubicBezTo>
                <a:lnTo>
                  <a:pt x="10640" y="667462"/>
                </a:lnTo>
                <a:cubicBezTo>
                  <a:pt x="10640" y="665091"/>
                  <a:pt x="12563" y="663104"/>
                  <a:pt x="14998" y="663104"/>
                </a:cubicBezTo>
                <a:lnTo>
                  <a:pt x="33136" y="663104"/>
                </a:lnTo>
                <a:cubicBezTo>
                  <a:pt x="35508" y="663104"/>
                  <a:pt x="37494" y="665027"/>
                  <a:pt x="37494" y="667462"/>
                </a:cubicBezTo>
                <a:lnTo>
                  <a:pt x="37494" y="677973"/>
                </a:lnTo>
                <a:close/>
                <a:moveTo>
                  <a:pt x="37494" y="629904"/>
                </a:moveTo>
                <a:cubicBezTo>
                  <a:pt x="37494" y="632275"/>
                  <a:pt x="35572" y="634262"/>
                  <a:pt x="33136" y="634262"/>
                </a:cubicBezTo>
                <a:lnTo>
                  <a:pt x="14998" y="634262"/>
                </a:lnTo>
                <a:cubicBezTo>
                  <a:pt x="12626" y="634262"/>
                  <a:pt x="10640" y="632339"/>
                  <a:pt x="10640" y="629904"/>
                </a:cubicBezTo>
                <a:lnTo>
                  <a:pt x="10640" y="619393"/>
                </a:lnTo>
                <a:cubicBezTo>
                  <a:pt x="10640" y="617021"/>
                  <a:pt x="12563" y="615034"/>
                  <a:pt x="14998" y="615034"/>
                </a:cubicBezTo>
                <a:lnTo>
                  <a:pt x="33136" y="615034"/>
                </a:lnTo>
                <a:cubicBezTo>
                  <a:pt x="35508" y="615034"/>
                  <a:pt x="37494" y="616957"/>
                  <a:pt x="37494" y="619393"/>
                </a:cubicBezTo>
                <a:lnTo>
                  <a:pt x="37494" y="629904"/>
                </a:lnTo>
                <a:close/>
                <a:moveTo>
                  <a:pt x="37494" y="581834"/>
                </a:moveTo>
                <a:cubicBezTo>
                  <a:pt x="37494" y="584206"/>
                  <a:pt x="35572" y="586193"/>
                  <a:pt x="33136" y="586193"/>
                </a:cubicBezTo>
                <a:lnTo>
                  <a:pt x="14998" y="586193"/>
                </a:lnTo>
                <a:cubicBezTo>
                  <a:pt x="12626" y="586193"/>
                  <a:pt x="10640" y="584270"/>
                  <a:pt x="10640" y="581834"/>
                </a:cubicBezTo>
                <a:lnTo>
                  <a:pt x="10640" y="571323"/>
                </a:lnTo>
                <a:cubicBezTo>
                  <a:pt x="10640" y="568952"/>
                  <a:pt x="12563" y="566965"/>
                  <a:pt x="14998" y="566965"/>
                </a:cubicBezTo>
                <a:lnTo>
                  <a:pt x="33136" y="566965"/>
                </a:lnTo>
                <a:cubicBezTo>
                  <a:pt x="35508" y="566965"/>
                  <a:pt x="37494" y="568888"/>
                  <a:pt x="37494" y="571323"/>
                </a:cubicBezTo>
                <a:lnTo>
                  <a:pt x="37494" y="581834"/>
                </a:lnTo>
                <a:close/>
                <a:moveTo>
                  <a:pt x="37494" y="533765"/>
                </a:moveTo>
                <a:cubicBezTo>
                  <a:pt x="37494" y="536136"/>
                  <a:pt x="35572" y="538123"/>
                  <a:pt x="33136" y="538123"/>
                </a:cubicBezTo>
                <a:lnTo>
                  <a:pt x="14998" y="538123"/>
                </a:lnTo>
                <a:cubicBezTo>
                  <a:pt x="12626" y="538123"/>
                  <a:pt x="10640" y="536200"/>
                  <a:pt x="10640" y="533765"/>
                </a:cubicBezTo>
                <a:lnTo>
                  <a:pt x="10640" y="523253"/>
                </a:lnTo>
                <a:cubicBezTo>
                  <a:pt x="10640" y="520882"/>
                  <a:pt x="12563" y="518895"/>
                  <a:pt x="14998" y="518895"/>
                </a:cubicBezTo>
                <a:lnTo>
                  <a:pt x="33136" y="518895"/>
                </a:lnTo>
                <a:cubicBezTo>
                  <a:pt x="35508" y="518895"/>
                  <a:pt x="37494" y="520818"/>
                  <a:pt x="37494" y="523253"/>
                </a:cubicBezTo>
                <a:lnTo>
                  <a:pt x="37494" y="533765"/>
                </a:lnTo>
                <a:close/>
                <a:moveTo>
                  <a:pt x="37494" y="485695"/>
                </a:moveTo>
                <a:cubicBezTo>
                  <a:pt x="37494" y="488067"/>
                  <a:pt x="35572" y="490053"/>
                  <a:pt x="33136" y="490053"/>
                </a:cubicBezTo>
                <a:lnTo>
                  <a:pt x="14998" y="490053"/>
                </a:lnTo>
                <a:cubicBezTo>
                  <a:pt x="12626" y="490053"/>
                  <a:pt x="10640" y="488131"/>
                  <a:pt x="10640" y="485695"/>
                </a:cubicBezTo>
                <a:lnTo>
                  <a:pt x="10640" y="475184"/>
                </a:lnTo>
                <a:cubicBezTo>
                  <a:pt x="10640" y="472813"/>
                  <a:pt x="12563" y="470826"/>
                  <a:pt x="14998" y="470826"/>
                </a:cubicBezTo>
                <a:lnTo>
                  <a:pt x="33136" y="470826"/>
                </a:lnTo>
                <a:cubicBezTo>
                  <a:pt x="35508" y="470826"/>
                  <a:pt x="37494" y="472748"/>
                  <a:pt x="37494" y="475184"/>
                </a:cubicBezTo>
                <a:lnTo>
                  <a:pt x="37494" y="485695"/>
                </a:lnTo>
                <a:close/>
                <a:moveTo>
                  <a:pt x="37494" y="437626"/>
                </a:moveTo>
                <a:cubicBezTo>
                  <a:pt x="37494" y="439997"/>
                  <a:pt x="35572" y="441984"/>
                  <a:pt x="33136" y="441984"/>
                </a:cubicBezTo>
                <a:lnTo>
                  <a:pt x="14998" y="441984"/>
                </a:lnTo>
                <a:cubicBezTo>
                  <a:pt x="12626" y="441984"/>
                  <a:pt x="10640" y="440061"/>
                  <a:pt x="10640" y="437626"/>
                </a:cubicBezTo>
                <a:lnTo>
                  <a:pt x="10640" y="427114"/>
                </a:lnTo>
                <a:cubicBezTo>
                  <a:pt x="10640" y="424743"/>
                  <a:pt x="12563" y="422756"/>
                  <a:pt x="14998" y="422756"/>
                </a:cubicBezTo>
                <a:lnTo>
                  <a:pt x="33136" y="422756"/>
                </a:lnTo>
                <a:cubicBezTo>
                  <a:pt x="35508" y="422756"/>
                  <a:pt x="37494" y="424679"/>
                  <a:pt x="37494" y="427114"/>
                </a:cubicBezTo>
                <a:lnTo>
                  <a:pt x="37494" y="437626"/>
                </a:lnTo>
                <a:close/>
                <a:moveTo>
                  <a:pt x="37494" y="389556"/>
                </a:moveTo>
                <a:cubicBezTo>
                  <a:pt x="37494" y="391927"/>
                  <a:pt x="35572" y="393914"/>
                  <a:pt x="33136" y="393914"/>
                </a:cubicBezTo>
                <a:lnTo>
                  <a:pt x="14998" y="393914"/>
                </a:lnTo>
                <a:cubicBezTo>
                  <a:pt x="12626" y="393914"/>
                  <a:pt x="10640" y="391992"/>
                  <a:pt x="10640" y="389556"/>
                </a:cubicBezTo>
                <a:lnTo>
                  <a:pt x="10640" y="379045"/>
                </a:lnTo>
                <a:cubicBezTo>
                  <a:pt x="10640" y="376673"/>
                  <a:pt x="12563" y="374686"/>
                  <a:pt x="14998" y="374686"/>
                </a:cubicBezTo>
                <a:lnTo>
                  <a:pt x="33136" y="374686"/>
                </a:lnTo>
                <a:cubicBezTo>
                  <a:pt x="35508" y="374686"/>
                  <a:pt x="37494" y="376609"/>
                  <a:pt x="37494" y="379045"/>
                </a:cubicBezTo>
                <a:lnTo>
                  <a:pt x="37494" y="389556"/>
                </a:lnTo>
                <a:close/>
                <a:moveTo>
                  <a:pt x="37494" y="341486"/>
                </a:moveTo>
                <a:cubicBezTo>
                  <a:pt x="37494" y="343858"/>
                  <a:pt x="35572" y="345845"/>
                  <a:pt x="33136" y="345845"/>
                </a:cubicBezTo>
                <a:lnTo>
                  <a:pt x="14998" y="345845"/>
                </a:lnTo>
                <a:cubicBezTo>
                  <a:pt x="12626" y="345845"/>
                  <a:pt x="10640" y="343922"/>
                  <a:pt x="10640" y="341486"/>
                </a:cubicBezTo>
                <a:lnTo>
                  <a:pt x="10640" y="330975"/>
                </a:lnTo>
                <a:cubicBezTo>
                  <a:pt x="10640" y="328604"/>
                  <a:pt x="12563" y="326617"/>
                  <a:pt x="14998" y="326617"/>
                </a:cubicBezTo>
                <a:lnTo>
                  <a:pt x="33136" y="326617"/>
                </a:lnTo>
                <a:cubicBezTo>
                  <a:pt x="35508" y="326617"/>
                  <a:pt x="37494" y="328540"/>
                  <a:pt x="37494" y="330975"/>
                </a:cubicBezTo>
                <a:lnTo>
                  <a:pt x="37494" y="341486"/>
                </a:lnTo>
                <a:close/>
                <a:moveTo>
                  <a:pt x="37494" y="293417"/>
                </a:moveTo>
                <a:cubicBezTo>
                  <a:pt x="37494" y="295788"/>
                  <a:pt x="35572" y="297775"/>
                  <a:pt x="33136" y="297775"/>
                </a:cubicBezTo>
                <a:lnTo>
                  <a:pt x="14998" y="297775"/>
                </a:lnTo>
                <a:cubicBezTo>
                  <a:pt x="12626" y="297775"/>
                  <a:pt x="10640" y="295852"/>
                  <a:pt x="10640" y="293417"/>
                </a:cubicBezTo>
                <a:lnTo>
                  <a:pt x="10640" y="282906"/>
                </a:lnTo>
                <a:cubicBezTo>
                  <a:pt x="10640" y="280534"/>
                  <a:pt x="12563" y="278547"/>
                  <a:pt x="14998" y="278547"/>
                </a:cubicBezTo>
                <a:lnTo>
                  <a:pt x="33136" y="278547"/>
                </a:lnTo>
                <a:cubicBezTo>
                  <a:pt x="35508" y="278547"/>
                  <a:pt x="37494" y="280470"/>
                  <a:pt x="37494" y="282906"/>
                </a:cubicBezTo>
                <a:lnTo>
                  <a:pt x="37494" y="293417"/>
                </a:lnTo>
                <a:close/>
                <a:moveTo>
                  <a:pt x="37494" y="245347"/>
                </a:moveTo>
                <a:cubicBezTo>
                  <a:pt x="37494" y="247719"/>
                  <a:pt x="35572" y="249705"/>
                  <a:pt x="33136" y="249705"/>
                </a:cubicBezTo>
                <a:lnTo>
                  <a:pt x="14998" y="249705"/>
                </a:lnTo>
                <a:cubicBezTo>
                  <a:pt x="12626" y="249705"/>
                  <a:pt x="10640" y="247783"/>
                  <a:pt x="10640" y="245347"/>
                </a:cubicBezTo>
                <a:lnTo>
                  <a:pt x="10640" y="234836"/>
                </a:lnTo>
                <a:cubicBezTo>
                  <a:pt x="10640" y="232465"/>
                  <a:pt x="12563" y="230478"/>
                  <a:pt x="14998" y="230478"/>
                </a:cubicBezTo>
                <a:lnTo>
                  <a:pt x="33136" y="230478"/>
                </a:lnTo>
                <a:cubicBezTo>
                  <a:pt x="35508" y="230478"/>
                  <a:pt x="37494" y="232400"/>
                  <a:pt x="37494" y="234836"/>
                </a:cubicBezTo>
                <a:lnTo>
                  <a:pt x="37494" y="245347"/>
                </a:lnTo>
                <a:close/>
                <a:moveTo>
                  <a:pt x="37494" y="197278"/>
                </a:moveTo>
                <a:cubicBezTo>
                  <a:pt x="37494" y="199649"/>
                  <a:pt x="35572" y="201636"/>
                  <a:pt x="33136" y="201636"/>
                </a:cubicBezTo>
                <a:lnTo>
                  <a:pt x="14998" y="201636"/>
                </a:lnTo>
                <a:cubicBezTo>
                  <a:pt x="12626" y="201636"/>
                  <a:pt x="10640" y="199713"/>
                  <a:pt x="10640" y="197278"/>
                </a:cubicBezTo>
                <a:lnTo>
                  <a:pt x="10640" y="186766"/>
                </a:lnTo>
                <a:cubicBezTo>
                  <a:pt x="10640" y="184395"/>
                  <a:pt x="12563" y="182408"/>
                  <a:pt x="14998" y="182408"/>
                </a:cubicBezTo>
                <a:lnTo>
                  <a:pt x="33136" y="182408"/>
                </a:lnTo>
                <a:cubicBezTo>
                  <a:pt x="35508" y="182408"/>
                  <a:pt x="37494" y="184331"/>
                  <a:pt x="37494" y="186766"/>
                </a:cubicBezTo>
                <a:lnTo>
                  <a:pt x="37494" y="197278"/>
                </a:lnTo>
                <a:close/>
                <a:moveTo>
                  <a:pt x="37494" y="149208"/>
                </a:moveTo>
                <a:cubicBezTo>
                  <a:pt x="37494" y="151579"/>
                  <a:pt x="35572" y="153566"/>
                  <a:pt x="33136" y="153566"/>
                </a:cubicBezTo>
                <a:lnTo>
                  <a:pt x="14998" y="153566"/>
                </a:lnTo>
                <a:cubicBezTo>
                  <a:pt x="12626" y="153566"/>
                  <a:pt x="10640" y="151644"/>
                  <a:pt x="10640" y="149208"/>
                </a:cubicBezTo>
                <a:lnTo>
                  <a:pt x="10640" y="138697"/>
                </a:lnTo>
                <a:cubicBezTo>
                  <a:pt x="10640" y="136325"/>
                  <a:pt x="12563" y="134338"/>
                  <a:pt x="14998" y="134338"/>
                </a:cubicBezTo>
                <a:lnTo>
                  <a:pt x="33136" y="134338"/>
                </a:lnTo>
                <a:cubicBezTo>
                  <a:pt x="35508" y="134338"/>
                  <a:pt x="37494" y="136261"/>
                  <a:pt x="37494" y="138697"/>
                </a:cubicBezTo>
                <a:lnTo>
                  <a:pt x="37494" y="149208"/>
                </a:lnTo>
                <a:close/>
                <a:moveTo>
                  <a:pt x="37494" y="101138"/>
                </a:moveTo>
                <a:cubicBezTo>
                  <a:pt x="37494" y="103510"/>
                  <a:pt x="35572" y="105497"/>
                  <a:pt x="33136" y="105497"/>
                </a:cubicBezTo>
                <a:lnTo>
                  <a:pt x="14998" y="105497"/>
                </a:lnTo>
                <a:cubicBezTo>
                  <a:pt x="12626" y="105497"/>
                  <a:pt x="10640" y="103574"/>
                  <a:pt x="10640" y="101138"/>
                </a:cubicBezTo>
                <a:lnTo>
                  <a:pt x="10640" y="90627"/>
                </a:lnTo>
                <a:cubicBezTo>
                  <a:pt x="10640" y="88256"/>
                  <a:pt x="12563" y="86269"/>
                  <a:pt x="14998" y="86269"/>
                </a:cubicBezTo>
                <a:lnTo>
                  <a:pt x="33136" y="86269"/>
                </a:lnTo>
                <a:cubicBezTo>
                  <a:pt x="35508" y="86269"/>
                  <a:pt x="37494" y="88192"/>
                  <a:pt x="37494" y="90627"/>
                </a:cubicBezTo>
                <a:lnTo>
                  <a:pt x="37494" y="101138"/>
                </a:lnTo>
                <a:close/>
                <a:moveTo>
                  <a:pt x="37494" y="53069"/>
                </a:moveTo>
                <a:cubicBezTo>
                  <a:pt x="37494" y="55440"/>
                  <a:pt x="35572" y="57427"/>
                  <a:pt x="33136" y="57427"/>
                </a:cubicBezTo>
                <a:lnTo>
                  <a:pt x="14998" y="57427"/>
                </a:lnTo>
                <a:cubicBezTo>
                  <a:pt x="12626" y="57427"/>
                  <a:pt x="10640" y="55504"/>
                  <a:pt x="10640" y="53069"/>
                </a:cubicBezTo>
                <a:lnTo>
                  <a:pt x="10640" y="42558"/>
                </a:lnTo>
                <a:cubicBezTo>
                  <a:pt x="10640" y="40186"/>
                  <a:pt x="12563" y="38199"/>
                  <a:pt x="14998" y="38199"/>
                </a:cubicBezTo>
                <a:lnTo>
                  <a:pt x="33136" y="38199"/>
                </a:lnTo>
                <a:cubicBezTo>
                  <a:pt x="35508" y="38199"/>
                  <a:pt x="37494" y="40122"/>
                  <a:pt x="37494" y="42558"/>
                </a:cubicBezTo>
                <a:lnTo>
                  <a:pt x="37494" y="53069"/>
                </a:lnTo>
                <a:close/>
                <a:moveTo>
                  <a:pt x="233362" y="1067978"/>
                </a:moveTo>
                <a:cubicBezTo>
                  <a:pt x="233362" y="1078489"/>
                  <a:pt x="224838" y="1087014"/>
                  <a:pt x="214327" y="1087014"/>
                </a:cubicBezTo>
                <a:lnTo>
                  <a:pt x="69605" y="1087014"/>
                </a:lnTo>
                <a:cubicBezTo>
                  <a:pt x="59093" y="1087014"/>
                  <a:pt x="50569" y="1078553"/>
                  <a:pt x="50505" y="1067978"/>
                </a:cubicBezTo>
                <a:lnTo>
                  <a:pt x="50505" y="844999"/>
                </a:lnTo>
                <a:cubicBezTo>
                  <a:pt x="50441" y="834488"/>
                  <a:pt x="58966" y="825964"/>
                  <a:pt x="69477" y="825900"/>
                </a:cubicBezTo>
                <a:lnTo>
                  <a:pt x="214198" y="825900"/>
                </a:lnTo>
                <a:cubicBezTo>
                  <a:pt x="224710" y="825900"/>
                  <a:pt x="233234" y="834360"/>
                  <a:pt x="233298" y="844935"/>
                </a:cubicBezTo>
                <a:lnTo>
                  <a:pt x="233298" y="1067914"/>
                </a:lnTo>
                <a:close/>
                <a:moveTo>
                  <a:pt x="233362" y="735913"/>
                </a:moveTo>
                <a:cubicBezTo>
                  <a:pt x="233362" y="746425"/>
                  <a:pt x="224838" y="754949"/>
                  <a:pt x="214327" y="754949"/>
                </a:cubicBezTo>
                <a:lnTo>
                  <a:pt x="69605" y="754949"/>
                </a:lnTo>
                <a:cubicBezTo>
                  <a:pt x="59093" y="754949"/>
                  <a:pt x="50569" y="746489"/>
                  <a:pt x="50505" y="735913"/>
                </a:cubicBezTo>
                <a:lnTo>
                  <a:pt x="50505" y="512935"/>
                </a:lnTo>
                <a:cubicBezTo>
                  <a:pt x="50441" y="502423"/>
                  <a:pt x="58966" y="493899"/>
                  <a:pt x="69477" y="493835"/>
                </a:cubicBezTo>
                <a:lnTo>
                  <a:pt x="214198" y="493835"/>
                </a:lnTo>
                <a:cubicBezTo>
                  <a:pt x="224710" y="493835"/>
                  <a:pt x="233234" y="502295"/>
                  <a:pt x="233298" y="512870"/>
                </a:cubicBezTo>
                <a:lnTo>
                  <a:pt x="233298" y="735849"/>
                </a:lnTo>
                <a:close/>
                <a:moveTo>
                  <a:pt x="233362" y="403849"/>
                </a:moveTo>
                <a:cubicBezTo>
                  <a:pt x="233362" y="414360"/>
                  <a:pt x="224838" y="422884"/>
                  <a:pt x="214327" y="422948"/>
                </a:cubicBezTo>
                <a:lnTo>
                  <a:pt x="69605" y="422948"/>
                </a:lnTo>
                <a:cubicBezTo>
                  <a:pt x="59093" y="422948"/>
                  <a:pt x="50569" y="414488"/>
                  <a:pt x="50505" y="403913"/>
                </a:cubicBezTo>
                <a:lnTo>
                  <a:pt x="50505" y="180934"/>
                </a:lnTo>
                <a:cubicBezTo>
                  <a:pt x="50441" y="170423"/>
                  <a:pt x="58966" y="161898"/>
                  <a:pt x="69477" y="161834"/>
                </a:cubicBezTo>
                <a:lnTo>
                  <a:pt x="214198" y="161834"/>
                </a:lnTo>
                <a:cubicBezTo>
                  <a:pt x="224710" y="161834"/>
                  <a:pt x="233234" y="170295"/>
                  <a:pt x="233234" y="180870"/>
                </a:cubicBezTo>
                <a:lnTo>
                  <a:pt x="233234" y="403849"/>
                </a:lnTo>
                <a:close/>
                <a:moveTo>
                  <a:pt x="273356" y="1206354"/>
                </a:moveTo>
                <a:cubicBezTo>
                  <a:pt x="273356" y="1208726"/>
                  <a:pt x="271433" y="1210713"/>
                  <a:pt x="268997" y="1210713"/>
                </a:cubicBezTo>
                <a:lnTo>
                  <a:pt x="250859" y="1210713"/>
                </a:lnTo>
                <a:cubicBezTo>
                  <a:pt x="248488" y="1210713"/>
                  <a:pt x="246501" y="1208790"/>
                  <a:pt x="246501" y="1206354"/>
                </a:cubicBezTo>
                <a:lnTo>
                  <a:pt x="246501" y="1195843"/>
                </a:lnTo>
                <a:cubicBezTo>
                  <a:pt x="246501" y="1193472"/>
                  <a:pt x="248424" y="1191485"/>
                  <a:pt x="250859" y="1191485"/>
                </a:cubicBezTo>
                <a:lnTo>
                  <a:pt x="268997" y="1191485"/>
                </a:lnTo>
                <a:cubicBezTo>
                  <a:pt x="271369" y="1191485"/>
                  <a:pt x="273356" y="1193408"/>
                  <a:pt x="273356" y="1195843"/>
                </a:cubicBezTo>
                <a:lnTo>
                  <a:pt x="273356" y="1206354"/>
                </a:lnTo>
                <a:close/>
                <a:moveTo>
                  <a:pt x="273356" y="1158285"/>
                </a:moveTo>
                <a:cubicBezTo>
                  <a:pt x="273356" y="1160656"/>
                  <a:pt x="271433" y="1162643"/>
                  <a:pt x="268997" y="1162643"/>
                </a:cubicBezTo>
                <a:lnTo>
                  <a:pt x="250859" y="1162643"/>
                </a:lnTo>
                <a:cubicBezTo>
                  <a:pt x="248488" y="1162643"/>
                  <a:pt x="246501" y="1160720"/>
                  <a:pt x="246501" y="1158285"/>
                </a:cubicBezTo>
                <a:lnTo>
                  <a:pt x="246501" y="1147774"/>
                </a:lnTo>
                <a:cubicBezTo>
                  <a:pt x="246501" y="1145402"/>
                  <a:pt x="248424" y="1143415"/>
                  <a:pt x="250859" y="1143415"/>
                </a:cubicBezTo>
                <a:lnTo>
                  <a:pt x="268997" y="1143415"/>
                </a:lnTo>
                <a:cubicBezTo>
                  <a:pt x="271369" y="1143415"/>
                  <a:pt x="273356" y="1145338"/>
                  <a:pt x="273356" y="1147774"/>
                </a:cubicBezTo>
                <a:lnTo>
                  <a:pt x="273356" y="1158285"/>
                </a:lnTo>
                <a:close/>
                <a:moveTo>
                  <a:pt x="273356" y="1110215"/>
                </a:moveTo>
                <a:cubicBezTo>
                  <a:pt x="273356" y="1112587"/>
                  <a:pt x="271433" y="1114574"/>
                  <a:pt x="268997" y="1114574"/>
                </a:cubicBezTo>
                <a:lnTo>
                  <a:pt x="250859" y="1114574"/>
                </a:lnTo>
                <a:cubicBezTo>
                  <a:pt x="248488" y="1114574"/>
                  <a:pt x="246501" y="1112651"/>
                  <a:pt x="246501" y="1110215"/>
                </a:cubicBezTo>
                <a:lnTo>
                  <a:pt x="246501" y="1099704"/>
                </a:lnTo>
                <a:cubicBezTo>
                  <a:pt x="246501" y="1097333"/>
                  <a:pt x="248424" y="1095346"/>
                  <a:pt x="250859" y="1095346"/>
                </a:cubicBezTo>
                <a:lnTo>
                  <a:pt x="268997" y="1095346"/>
                </a:lnTo>
                <a:cubicBezTo>
                  <a:pt x="271369" y="1095346"/>
                  <a:pt x="273356" y="1097269"/>
                  <a:pt x="273356" y="1099704"/>
                </a:cubicBezTo>
                <a:lnTo>
                  <a:pt x="273356" y="1110215"/>
                </a:lnTo>
                <a:close/>
                <a:moveTo>
                  <a:pt x="273356" y="1062146"/>
                </a:moveTo>
                <a:cubicBezTo>
                  <a:pt x="273356" y="1064517"/>
                  <a:pt x="271433" y="1066504"/>
                  <a:pt x="268997" y="1066504"/>
                </a:cubicBezTo>
                <a:lnTo>
                  <a:pt x="250859" y="1066504"/>
                </a:lnTo>
                <a:cubicBezTo>
                  <a:pt x="248488" y="1066504"/>
                  <a:pt x="246501" y="1064581"/>
                  <a:pt x="246501" y="1062146"/>
                </a:cubicBezTo>
                <a:lnTo>
                  <a:pt x="246501" y="1051634"/>
                </a:lnTo>
                <a:cubicBezTo>
                  <a:pt x="246501" y="1049263"/>
                  <a:pt x="248424" y="1047276"/>
                  <a:pt x="250859" y="1047276"/>
                </a:cubicBezTo>
                <a:lnTo>
                  <a:pt x="268997" y="1047276"/>
                </a:lnTo>
                <a:cubicBezTo>
                  <a:pt x="271369" y="1047276"/>
                  <a:pt x="273356" y="1049199"/>
                  <a:pt x="273356" y="1051634"/>
                </a:cubicBezTo>
                <a:lnTo>
                  <a:pt x="273356" y="1062146"/>
                </a:lnTo>
                <a:close/>
                <a:moveTo>
                  <a:pt x="273356" y="1014076"/>
                </a:moveTo>
                <a:cubicBezTo>
                  <a:pt x="273356" y="1016447"/>
                  <a:pt x="271433" y="1018434"/>
                  <a:pt x="268997" y="1018434"/>
                </a:cubicBezTo>
                <a:lnTo>
                  <a:pt x="250859" y="1018434"/>
                </a:lnTo>
                <a:cubicBezTo>
                  <a:pt x="248488" y="1018434"/>
                  <a:pt x="246501" y="1016512"/>
                  <a:pt x="246501" y="1014076"/>
                </a:cubicBezTo>
                <a:lnTo>
                  <a:pt x="246501" y="1003565"/>
                </a:lnTo>
                <a:cubicBezTo>
                  <a:pt x="246501" y="1001193"/>
                  <a:pt x="248424" y="999206"/>
                  <a:pt x="250859" y="999206"/>
                </a:cubicBezTo>
                <a:lnTo>
                  <a:pt x="268997" y="999206"/>
                </a:lnTo>
                <a:cubicBezTo>
                  <a:pt x="271369" y="999206"/>
                  <a:pt x="273356" y="1001129"/>
                  <a:pt x="273356" y="1003565"/>
                </a:cubicBezTo>
                <a:lnTo>
                  <a:pt x="273356" y="1014076"/>
                </a:lnTo>
                <a:close/>
                <a:moveTo>
                  <a:pt x="273356" y="966006"/>
                </a:moveTo>
                <a:cubicBezTo>
                  <a:pt x="273356" y="968378"/>
                  <a:pt x="271433" y="970365"/>
                  <a:pt x="268997" y="970365"/>
                </a:cubicBezTo>
                <a:lnTo>
                  <a:pt x="250859" y="970365"/>
                </a:lnTo>
                <a:cubicBezTo>
                  <a:pt x="248488" y="970365"/>
                  <a:pt x="246501" y="968442"/>
                  <a:pt x="246501" y="966006"/>
                </a:cubicBezTo>
                <a:lnTo>
                  <a:pt x="246501" y="955495"/>
                </a:lnTo>
                <a:cubicBezTo>
                  <a:pt x="246501" y="953124"/>
                  <a:pt x="248424" y="951137"/>
                  <a:pt x="250859" y="951137"/>
                </a:cubicBezTo>
                <a:lnTo>
                  <a:pt x="268997" y="951137"/>
                </a:lnTo>
                <a:cubicBezTo>
                  <a:pt x="271369" y="951137"/>
                  <a:pt x="273356" y="953060"/>
                  <a:pt x="273356" y="955495"/>
                </a:cubicBezTo>
                <a:lnTo>
                  <a:pt x="273356" y="966006"/>
                </a:lnTo>
                <a:close/>
                <a:moveTo>
                  <a:pt x="273356" y="917937"/>
                </a:moveTo>
                <a:cubicBezTo>
                  <a:pt x="273356" y="920308"/>
                  <a:pt x="271433" y="922295"/>
                  <a:pt x="268997" y="922295"/>
                </a:cubicBezTo>
                <a:lnTo>
                  <a:pt x="250859" y="922295"/>
                </a:lnTo>
                <a:cubicBezTo>
                  <a:pt x="248488" y="922295"/>
                  <a:pt x="246501" y="920372"/>
                  <a:pt x="246501" y="917937"/>
                </a:cubicBezTo>
                <a:lnTo>
                  <a:pt x="246501" y="907426"/>
                </a:lnTo>
                <a:cubicBezTo>
                  <a:pt x="246501" y="905054"/>
                  <a:pt x="248424" y="903067"/>
                  <a:pt x="250859" y="903067"/>
                </a:cubicBezTo>
                <a:lnTo>
                  <a:pt x="268997" y="903067"/>
                </a:lnTo>
                <a:cubicBezTo>
                  <a:pt x="271369" y="903067"/>
                  <a:pt x="273356" y="904990"/>
                  <a:pt x="273356" y="907426"/>
                </a:cubicBezTo>
                <a:lnTo>
                  <a:pt x="273356" y="917937"/>
                </a:lnTo>
                <a:close/>
                <a:moveTo>
                  <a:pt x="273356" y="869867"/>
                </a:moveTo>
                <a:cubicBezTo>
                  <a:pt x="273356" y="872239"/>
                  <a:pt x="271433" y="874226"/>
                  <a:pt x="268997" y="874226"/>
                </a:cubicBezTo>
                <a:lnTo>
                  <a:pt x="250859" y="874226"/>
                </a:lnTo>
                <a:cubicBezTo>
                  <a:pt x="248488" y="874226"/>
                  <a:pt x="246501" y="872303"/>
                  <a:pt x="246501" y="869867"/>
                </a:cubicBezTo>
                <a:lnTo>
                  <a:pt x="246501" y="859356"/>
                </a:lnTo>
                <a:cubicBezTo>
                  <a:pt x="246501" y="856985"/>
                  <a:pt x="248424" y="854998"/>
                  <a:pt x="250859" y="854998"/>
                </a:cubicBezTo>
                <a:lnTo>
                  <a:pt x="268997" y="854998"/>
                </a:lnTo>
                <a:cubicBezTo>
                  <a:pt x="271369" y="854998"/>
                  <a:pt x="273356" y="856921"/>
                  <a:pt x="273356" y="859356"/>
                </a:cubicBezTo>
                <a:lnTo>
                  <a:pt x="273356" y="869867"/>
                </a:lnTo>
                <a:close/>
                <a:moveTo>
                  <a:pt x="273356" y="821798"/>
                </a:moveTo>
                <a:cubicBezTo>
                  <a:pt x="273356" y="824169"/>
                  <a:pt x="271433" y="826156"/>
                  <a:pt x="268997" y="826156"/>
                </a:cubicBezTo>
                <a:lnTo>
                  <a:pt x="250859" y="826156"/>
                </a:lnTo>
                <a:cubicBezTo>
                  <a:pt x="248488" y="826156"/>
                  <a:pt x="246501" y="824233"/>
                  <a:pt x="246501" y="821798"/>
                </a:cubicBezTo>
                <a:lnTo>
                  <a:pt x="246501" y="811287"/>
                </a:lnTo>
                <a:cubicBezTo>
                  <a:pt x="246501" y="808915"/>
                  <a:pt x="248424" y="806928"/>
                  <a:pt x="250859" y="806928"/>
                </a:cubicBezTo>
                <a:lnTo>
                  <a:pt x="268997" y="806928"/>
                </a:lnTo>
                <a:cubicBezTo>
                  <a:pt x="271369" y="806928"/>
                  <a:pt x="273356" y="808851"/>
                  <a:pt x="273356" y="811287"/>
                </a:cubicBezTo>
                <a:lnTo>
                  <a:pt x="273356" y="821798"/>
                </a:lnTo>
                <a:close/>
                <a:moveTo>
                  <a:pt x="273356" y="773728"/>
                </a:moveTo>
                <a:cubicBezTo>
                  <a:pt x="273356" y="776100"/>
                  <a:pt x="271433" y="778086"/>
                  <a:pt x="268997" y="778086"/>
                </a:cubicBezTo>
                <a:lnTo>
                  <a:pt x="250859" y="778086"/>
                </a:lnTo>
                <a:cubicBezTo>
                  <a:pt x="248488" y="778086"/>
                  <a:pt x="246501" y="776164"/>
                  <a:pt x="246501" y="773728"/>
                </a:cubicBezTo>
                <a:lnTo>
                  <a:pt x="246501" y="763217"/>
                </a:lnTo>
                <a:cubicBezTo>
                  <a:pt x="246501" y="760846"/>
                  <a:pt x="248424" y="758859"/>
                  <a:pt x="250859" y="758859"/>
                </a:cubicBezTo>
                <a:lnTo>
                  <a:pt x="268997" y="758859"/>
                </a:lnTo>
                <a:cubicBezTo>
                  <a:pt x="271369" y="758859"/>
                  <a:pt x="273356" y="760781"/>
                  <a:pt x="273356" y="763217"/>
                </a:cubicBezTo>
                <a:lnTo>
                  <a:pt x="273356" y="773728"/>
                </a:lnTo>
                <a:close/>
                <a:moveTo>
                  <a:pt x="273356" y="725659"/>
                </a:moveTo>
                <a:cubicBezTo>
                  <a:pt x="273356" y="728030"/>
                  <a:pt x="271433" y="730017"/>
                  <a:pt x="268997" y="730017"/>
                </a:cubicBezTo>
                <a:lnTo>
                  <a:pt x="250859" y="730017"/>
                </a:lnTo>
                <a:cubicBezTo>
                  <a:pt x="248488" y="730017"/>
                  <a:pt x="246501" y="728094"/>
                  <a:pt x="246501" y="725659"/>
                </a:cubicBezTo>
                <a:lnTo>
                  <a:pt x="246501" y="715147"/>
                </a:lnTo>
                <a:cubicBezTo>
                  <a:pt x="246501" y="712776"/>
                  <a:pt x="248424" y="710789"/>
                  <a:pt x="250859" y="710789"/>
                </a:cubicBezTo>
                <a:lnTo>
                  <a:pt x="268997" y="710789"/>
                </a:lnTo>
                <a:cubicBezTo>
                  <a:pt x="271369" y="710789"/>
                  <a:pt x="273356" y="712712"/>
                  <a:pt x="273356" y="715147"/>
                </a:cubicBezTo>
                <a:lnTo>
                  <a:pt x="273356" y="725659"/>
                </a:lnTo>
                <a:close/>
                <a:moveTo>
                  <a:pt x="273356" y="677589"/>
                </a:moveTo>
                <a:cubicBezTo>
                  <a:pt x="273356" y="679960"/>
                  <a:pt x="271433" y="681947"/>
                  <a:pt x="268997" y="681947"/>
                </a:cubicBezTo>
                <a:lnTo>
                  <a:pt x="250859" y="681947"/>
                </a:lnTo>
                <a:cubicBezTo>
                  <a:pt x="248488" y="681947"/>
                  <a:pt x="246501" y="680025"/>
                  <a:pt x="246501" y="677589"/>
                </a:cubicBezTo>
                <a:lnTo>
                  <a:pt x="246501" y="667078"/>
                </a:lnTo>
                <a:cubicBezTo>
                  <a:pt x="246501" y="664706"/>
                  <a:pt x="248424" y="662719"/>
                  <a:pt x="250859" y="662719"/>
                </a:cubicBezTo>
                <a:lnTo>
                  <a:pt x="268997" y="662719"/>
                </a:lnTo>
                <a:cubicBezTo>
                  <a:pt x="271369" y="662719"/>
                  <a:pt x="273356" y="664642"/>
                  <a:pt x="273356" y="667078"/>
                </a:cubicBezTo>
                <a:lnTo>
                  <a:pt x="273356" y="677589"/>
                </a:lnTo>
                <a:close/>
                <a:moveTo>
                  <a:pt x="273356" y="629519"/>
                </a:moveTo>
                <a:cubicBezTo>
                  <a:pt x="273356" y="631891"/>
                  <a:pt x="271433" y="633878"/>
                  <a:pt x="268997" y="633878"/>
                </a:cubicBezTo>
                <a:lnTo>
                  <a:pt x="250859" y="633878"/>
                </a:lnTo>
                <a:cubicBezTo>
                  <a:pt x="248488" y="633878"/>
                  <a:pt x="246501" y="631955"/>
                  <a:pt x="246501" y="629519"/>
                </a:cubicBezTo>
                <a:lnTo>
                  <a:pt x="246501" y="619008"/>
                </a:lnTo>
                <a:cubicBezTo>
                  <a:pt x="246501" y="616637"/>
                  <a:pt x="248424" y="614650"/>
                  <a:pt x="250859" y="614650"/>
                </a:cubicBezTo>
                <a:lnTo>
                  <a:pt x="268997" y="614650"/>
                </a:lnTo>
                <a:cubicBezTo>
                  <a:pt x="271369" y="614650"/>
                  <a:pt x="273356" y="616573"/>
                  <a:pt x="273356" y="619008"/>
                </a:cubicBezTo>
                <a:lnTo>
                  <a:pt x="273356" y="629519"/>
                </a:lnTo>
                <a:close/>
                <a:moveTo>
                  <a:pt x="273356" y="581450"/>
                </a:moveTo>
                <a:cubicBezTo>
                  <a:pt x="273356" y="583821"/>
                  <a:pt x="271433" y="585808"/>
                  <a:pt x="268997" y="585808"/>
                </a:cubicBezTo>
                <a:lnTo>
                  <a:pt x="250859" y="585808"/>
                </a:lnTo>
                <a:cubicBezTo>
                  <a:pt x="248488" y="585808"/>
                  <a:pt x="246501" y="583885"/>
                  <a:pt x="246501" y="581450"/>
                </a:cubicBezTo>
                <a:lnTo>
                  <a:pt x="246501" y="570939"/>
                </a:lnTo>
                <a:cubicBezTo>
                  <a:pt x="246501" y="568567"/>
                  <a:pt x="248424" y="566580"/>
                  <a:pt x="250859" y="566580"/>
                </a:cubicBezTo>
                <a:lnTo>
                  <a:pt x="268997" y="566580"/>
                </a:lnTo>
                <a:cubicBezTo>
                  <a:pt x="271369" y="566580"/>
                  <a:pt x="273356" y="568503"/>
                  <a:pt x="273356" y="570939"/>
                </a:cubicBezTo>
                <a:lnTo>
                  <a:pt x="273356" y="581450"/>
                </a:lnTo>
                <a:close/>
                <a:moveTo>
                  <a:pt x="273356" y="533380"/>
                </a:moveTo>
                <a:cubicBezTo>
                  <a:pt x="273356" y="535752"/>
                  <a:pt x="271433" y="537738"/>
                  <a:pt x="268997" y="537738"/>
                </a:cubicBezTo>
                <a:lnTo>
                  <a:pt x="250859" y="537738"/>
                </a:lnTo>
                <a:cubicBezTo>
                  <a:pt x="248488" y="537738"/>
                  <a:pt x="246501" y="535816"/>
                  <a:pt x="246501" y="533380"/>
                </a:cubicBezTo>
                <a:lnTo>
                  <a:pt x="246501" y="522869"/>
                </a:lnTo>
                <a:cubicBezTo>
                  <a:pt x="246501" y="520498"/>
                  <a:pt x="248424" y="518511"/>
                  <a:pt x="250859" y="518511"/>
                </a:cubicBezTo>
                <a:lnTo>
                  <a:pt x="268997" y="518511"/>
                </a:lnTo>
                <a:cubicBezTo>
                  <a:pt x="271369" y="518511"/>
                  <a:pt x="273356" y="520433"/>
                  <a:pt x="273356" y="522869"/>
                </a:cubicBezTo>
                <a:lnTo>
                  <a:pt x="273356" y="533380"/>
                </a:lnTo>
                <a:close/>
                <a:moveTo>
                  <a:pt x="273356" y="485311"/>
                </a:moveTo>
                <a:cubicBezTo>
                  <a:pt x="273356" y="487682"/>
                  <a:pt x="271433" y="489669"/>
                  <a:pt x="268997" y="489669"/>
                </a:cubicBezTo>
                <a:lnTo>
                  <a:pt x="250859" y="489669"/>
                </a:lnTo>
                <a:cubicBezTo>
                  <a:pt x="248488" y="489669"/>
                  <a:pt x="246501" y="487746"/>
                  <a:pt x="246501" y="485311"/>
                </a:cubicBezTo>
                <a:lnTo>
                  <a:pt x="246501" y="474799"/>
                </a:lnTo>
                <a:cubicBezTo>
                  <a:pt x="246501" y="472428"/>
                  <a:pt x="248424" y="470441"/>
                  <a:pt x="250859" y="470441"/>
                </a:cubicBezTo>
                <a:lnTo>
                  <a:pt x="268997" y="470441"/>
                </a:lnTo>
                <a:cubicBezTo>
                  <a:pt x="271369" y="470441"/>
                  <a:pt x="273356" y="472364"/>
                  <a:pt x="273356" y="474799"/>
                </a:cubicBezTo>
                <a:lnTo>
                  <a:pt x="273356" y="485311"/>
                </a:lnTo>
                <a:close/>
                <a:moveTo>
                  <a:pt x="273356" y="437241"/>
                </a:moveTo>
                <a:cubicBezTo>
                  <a:pt x="273356" y="439612"/>
                  <a:pt x="271433" y="441599"/>
                  <a:pt x="268997" y="441599"/>
                </a:cubicBezTo>
                <a:lnTo>
                  <a:pt x="250859" y="441599"/>
                </a:lnTo>
                <a:cubicBezTo>
                  <a:pt x="248488" y="441599"/>
                  <a:pt x="246501" y="439677"/>
                  <a:pt x="246501" y="437241"/>
                </a:cubicBezTo>
                <a:lnTo>
                  <a:pt x="246501" y="426730"/>
                </a:lnTo>
                <a:cubicBezTo>
                  <a:pt x="246501" y="424358"/>
                  <a:pt x="248424" y="422371"/>
                  <a:pt x="250859" y="422371"/>
                </a:cubicBezTo>
                <a:lnTo>
                  <a:pt x="268997" y="422371"/>
                </a:lnTo>
                <a:cubicBezTo>
                  <a:pt x="271369" y="422371"/>
                  <a:pt x="273356" y="424294"/>
                  <a:pt x="273356" y="426730"/>
                </a:cubicBezTo>
                <a:lnTo>
                  <a:pt x="273356" y="437241"/>
                </a:lnTo>
                <a:close/>
                <a:moveTo>
                  <a:pt x="273356" y="389171"/>
                </a:moveTo>
                <a:cubicBezTo>
                  <a:pt x="273356" y="391543"/>
                  <a:pt x="271433" y="393530"/>
                  <a:pt x="268997" y="393530"/>
                </a:cubicBezTo>
                <a:lnTo>
                  <a:pt x="250859" y="393530"/>
                </a:lnTo>
                <a:cubicBezTo>
                  <a:pt x="248488" y="393530"/>
                  <a:pt x="246501" y="391607"/>
                  <a:pt x="246501" y="389171"/>
                </a:cubicBezTo>
                <a:lnTo>
                  <a:pt x="246501" y="378660"/>
                </a:lnTo>
                <a:cubicBezTo>
                  <a:pt x="246501" y="376289"/>
                  <a:pt x="248424" y="374302"/>
                  <a:pt x="250859" y="374302"/>
                </a:cubicBezTo>
                <a:lnTo>
                  <a:pt x="268997" y="374302"/>
                </a:lnTo>
                <a:cubicBezTo>
                  <a:pt x="271369" y="374302"/>
                  <a:pt x="273356" y="376225"/>
                  <a:pt x="273356" y="378660"/>
                </a:cubicBezTo>
                <a:lnTo>
                  <a:pt x="273356" y="389171"/>
                </a:lnTo>
                <a:close/>
                <a:moveTo>
                  <a:pt x="273356" y="341102"/>
                </a:moveTo>
                <a:cubicBezTo>
                  <a:pt x="273356" y="343473"/>
                  <a:pt x="271433" y="345460"/>
                  <a:pt x="268997" y="345460"/>
                </a:cubicBezTo>
                <a:lnTo>
                  <a:pt x="250859" y="345460"/>
                </a:lnTo>
                <a:cubicBezTo>
                  <a:pt x="248488" y="345460"/>
                  <a:pt x="246501" y="343537"/>
                  <a:pt x="246501" y="341102"/>
                </a:cubicBezTo>
                <a:lnTo>
                  <a:pt x="246501" y="330591"/>
                </a:lnTo>
                <a:cubicBezTo>
                  <a:pt x="246501" y="328219"/>
                  <a:pt x="248424" y="326232"/>
                  <a:pt x="250859" y="326232"/>
                </a:cubicBezTo>
                <a:lnTo>
                  <a:pt x="268997" y="326232"/>
                </a:lnTo>
                <a:cubicBezTo>
                  <a:pt x="271369" y="326232"/>
                  <a:pt x="273356" y="328155"/>
                  <a:pt x="273356" y="330591"/>
                </a:cubicBezTo>
                <a:lnTo>
                  <a:pt x="273356" y="341102"/>
                </a:lnTo>
                <a:close/>
                <a:moveTo>
                  <a:pt x="273356" y="293032"/>
                </a:moveTo>
                <a:cubicBezTo>
                  <a:pt x="273356" y="295404"/>
                  <a:pt x="271433" y="297391"/>
                  <a:pt x="268997" y="297391"/>
                </a:cubicBezTo>
                <a:lnTo>
                  <a:pt x="250859" y="297391"/>
                </a:lnTo>
                <a:cubicBezTo>
                  <a:pt x="248488" y="297391"/>
                  <a:pt x="246501" y="295468"/>
                  <a:pt x="246501" y="293032"/>
                </a:cubicBezTo>
                <a:lnTo>
                  <a:pt x="246501" y="282521"/>
                </a:lnTo>
                <a:cubicBezTo>
                  <a:pt x="246501" y="280150"/>
                  <a:pt x="248424" y="278163"/>
                  <a:pt x="250859" y="278163"/>
                </a:cubicBezTo>
                <a:lnTo>
                  <a:pt x="268997" y="278163"/>
                </a:lnTo>
                <a:cubicBezTo>
                  <a:pt x="271369" y="278163"/>
                  <a:pt x="273356" y="280085"/>
                  <a:pt x="273356" y="282521"/>
                </a:cubicBezTo>
                <a:lnTo>
                  <a:pt x="273356" y="293032"/>
                </a:lnTo>
                <a:close/>
                <a:moveTo>
                  <a:pt x="273356" y="244963"/>
                </a:moveTo>
                <a:cubicBezTo>
                  <a:pt x="273356" y="247334"/>
                  <a:pt x="271433" y="249321"/>
                  <a:pt x="268997" y="249321"/>
                </a:cubicBezTo>
                <a:lnTo>
                  <a:pt x="250859" y="249321"/>
                </a:lnTo>
                <a:cubicBezTo>
                  <a:pt x="248488" y="249321"/>
                  <a:pt x="246501" y="247398"/>
                  <a:pt x="246501" y="244963"/>
                </a:cubicBezTo>
                <a:lnTo>
                  <a:pt x="246501" y="234451"/>
                </a:lnTo>
                <a:cubicBezTo>
                  <a:pt x="246501" y="232080"/>
                  <a:pt x="248424" y="230093"/>
                  <a:pt x="250859" y="230093"/>
                </a:cubicBezTo>
                <a:lnTo>
                  <a:pt x="268997" y="230093"/>
                </a:lnTo>
                <a:cubicBezTo>
                  <a:pt x="271369" y="230093"/>
                  <a:pt x="273356" y="232016"/>
                  <a:pt x="273356" y="234451"/>
                </a:cubicBezTo>
                <a:lnTo>
                  <a:pt x="273356" y="244963"/>
                </a:lnTo>
                <a:close/>
                <a:moveTo>
                  <a:pt x="273356" y="196893"/>
                </a:moveTo>
                <a:cubicBezTo>
                  <a:pt x="273356" y="199264"/>
                  <a:pt x="271433" y="201251"/>
                  <a:pt x="268997" y="201251"/>
                </a:cubicBezTo>
                <a:lnTo>
                  <a:pt x="250859" y="201251"/>
                </a:lnTo>
                <a:cubicBezTo>
                  <a:pt x="248488" y="201251"/>
                  <a:pt x="246501" y="199329"/>
                  <a:pt x="246501" y="196893"/>
                </a:cubicBezTo>
                <a:lnTo>
                  <a:pt x="246501" y="186382"/>
                </a:lnTo>
                <a:cubicBezTo>
                  <a:pt x="246501" y="184010"/>
                  <a:pt x="248424" y="182024"/>
                  <a:pt x="250859" y="182024"/>
                </a:cubicBezTo>
                <a:lnTo>
                  <a:pt x="268997" y="182024"/>
                </a:lnTo>
                <a:cubicBezTo>
                  <a:pt x="271369" y="182024"/>
                  <a:pt x="273356" y="183946"/>
                  <a:pt x="273356" y="186382"/>
                </a:cubicBezTo>
                <a:lnTo>
                  <a:pt x="273356" y="196893"/>
                </a:lnTo>
                <a:close/>
                <a:moveTo>
                  <a:pt x="273356" y="148823"/>
                </a:moveTo>
                <a:cubicBezTo>
                  <a:pt x="273356" y="151195"/>
                  <a:pt x="271433" y="153182"/>
                  <a:pt x="268997" y="153182"/>
                </a:cubicBezTo>
                <a:lnTo>
                  <a:pt x="250859" y="153182"/>
                </a:lnTo>
                <a:cubicBezTo>
                  <a:pt x="248488" y="153182"/>
                  <a:pt x="246501" y="151259"/>
                  <a:pt x="246501" y="148823"/>
                </a:cubicBezTo>
                <a:lnTo>
                  <a:pt x="246501" y="138312"/>
                </a:lnTo>
                <a:cubicBezTo>
                  <a:pt x="246501" y="135941"/>
                  <a:pt x="248424" y="133954"/>
                  <a:pt x="250859" y="133954"/>
                </a:cubicBezTo>
                <a:lnTo>
                  <a:pt x="268997" y="133954"/>
                </a:lnTo>
                <a:cubicBezTo>
                  <a:pt x="271369" y="133954"/>
                  <a:pt x="273356" y="135877"/>
                  <a:pt x="273356" y="138312"/>
                </a:cubicBezTo>
                <a:lnTo>
                  <a:pt x="273356" y="148823"/>
                </a:lnTo>
                <a:close/>
                <a:moveTo>
                  <a:pt x="273356" y="100754"/>
                </a:moveTo>
                <a:cubicBezTo>
                  <a:pt x="273356" y="103125"/>
                  <a:pt x="271433" y="105112"/>
                  <a:pt x="268997" y="105112"/>
                </a:cubicBezTo>
                <a:lnTo>
                  <a:pt x="250859" y="105112"/>
                </a:lnTo>
                <a:cubicBezTo>
                  <a:pt x="248488" y="105112"/>
                  <a:pt x="246501" y="103189"/>
                  <a:pt x="246501" y="100754"/>
                </a:cubicBezTo>
                <a:lnTo>
                  <a:pt x="246501" y="90243"/>
                </a:lnTo>
                <a:cubicBezTo>
                  <a:pt x="246501" y="87871"/>
                  <a:pt x="248424" y="85884"/>
                  <a:pt x="250859" y="85884"/>
                </a:cubicBezTo>
                <a:lnTo>
                  <a:pt x="268997" y="85884"/>
                </a:lnTo>
                <a:cubicBezTo>
                  <a:pt x="271369" y="85884"/>
                  <a:pt x="273356" y="87807"/>
                  <a:pt x="273356" y="90243"/>
                </a:cubicBezTo>
                <a:lnTo>
                  <a:pt x="273356" y="100754"/>
                </a:lnTo>
                <a:close/>
                <a:moveTo>
                  <a:pt x="273356" y="52684"/>
                </a:moveTo>
                <a:cubicBezTo>
                  <a:pt x="273356" y="55056"/>
                  <a:pt x="271433" y="57043"/>
                  <a:pt x="268997" y="57043"/>
                </a:cubicBezTo>
                <a:lnTo>
                  <a:pt x="250859" y="57043"/>
                </a:lnTo>
                <a:cubicBezTo>
                  <a:pt x="248488" y="57043"/>
                  <a:pt x="246501" y="55120"/>
                  <a:pt x="246501" y="52684"/>
                </a:cubicBezTo>
                <a:lnTo>
                  <a:pt x="246501" y="42173"/>
                </a:lnTo>
                <a:cubicBezTo>
                  <a:pt x="246501" y="39802"/>
                  <a:pt x="248424" y="37815"/>
                  <a:pt x="250859" y="37815"/>
                </a:cubicBezTo>
                <a:lnTo>
                  <a:pt x="268997" y="37815"/>
                </a:lnTo>
                <a:cubicBezTo>
                  <a:pt x="271369" y="37815"/>
                  <a:pt x="273356" y="39738"/>
                  <a:pt x="273356" y="42173"/>
                </a:cubicBezTo>
                <a:lnTo>
                  <a:pt x="273356" y="526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2" name="Google Shape;182;p30"/>
          <p:cNvGrpSpPr/>
          <p:nvPr/>
        </p:nvGrpSpPr>
        <p:grpSpPr>
          <a:xfrm>
            <a:off x="5531772" y="1872396"/>
            <a:ext cx="2257692" cy="2132787"/>
            <a:chOff x="6997079" y="590458"/>
            <a:chExt cx="1416902" cy="1338513"/>
          </a:xfrm>
        </p:grpSpPr>
        <p:grpSp>
          <p:nvGrpSpPr>
            <p:cNvPr id="183" name="Google Shape;183;p30"/>
            <p:cNvGrpSpPr/>
            <p:nvPr/>
          </p:nvGrpSpPr>
          <p:grpSpPr>
            <a:xfrm>
              <a:off x="6997079" y="590458"/>
              <a:ext cx="1416902" cy="1338513"/>
              <a:chOff x="6997079" y="590458"/>
              <a:chExt cx="1416902" cy="1338513"/>
            </a:xfrm>
          </p:grpSpPr>
          <p:sp>
            <p:nvSpPr>
              <p:cNvPr id="184" name="Google Shape;184;p30"/>
              <p:cNvSpPr/>
              <p:nvPr/>
            </p:nvSpPr>
            <p:spPr>
              <a:xfrm>
                <a:off x="7015856" y="793632"/>
                <a:ext cx="1398125" cy="1135339"/>
              </a:xfrm>
              <a:custGeom>
                <a:avLst/>
                <a:gdLst/>
                <a:ahLst/>
                <a:cxnLst/>
                <a:rect l="l" t="t" r="r" b="b"/>
                <a:pathLst>
                  <a:path w="1398125" h="1135339" extrusionOk="0">
                    <a:moveTo>
                      <a:pt x="1332492" y="15575"/>
                    </a:moveTo>
                    <a:lnTo>
                      <a:pt x="1344542" y="156963"/>
                    </a:lnTo>
                    <a:lnTo>
                      <a:pt x="1309675" y="159911"/>
                    </a:lnTo>
                    <a:lnTo>
                      <a:pt x="1382548" y="1013307"/>
                    </a:lnTo>
                    <a:lnTo>
                      <a:pt x="135367" y="1119765"/>
                    </a:lnTo>
                    <a:lnTo>
                      <a:pt x="62493" y="266370"/>
                    </a:lnTo>
                    <a:lnTo>
                      <a:pt x="27626" y="269318"/>
                    </a:lnTo>
                    <a:lnTo>
                      <a:pt x="15577" y="127929"/>
                    </a:lnTo>
                    <a:lnTo>
                      <a:pt x="1332492" y="15510"/>
                    </a:lnTo>
                    <a:lnTo>
                      <a:pt x="1332492" y="15510"/>
                    </a:lnTo>
                    <a:close/>
                    <a:moveTo>
                      <a:pt x="1332492" y="0"/>
                    </a:moveTo>
                    <a:cubicBezTo>
                      <a:pt x="1332043" y="0"/>
                      <a:pt x="1331595" y="0"/>
                      <a:pt x="1331146" y="0"/>
                    </a:cubicBezTo>
                    <a:lnTo>
                      <a:pt x="14231" y="112419"/>
                    </a:lnTo>
                    <a:cubicBezTo>
                      <a:pt x="10129" y="112739"/>
                      <a:pt x="6284" y="114726"/>
                      <a:pt x="3656" y="117931"/>
                    </a:cubicBezTo>
                    <a:cubicBezTo>
                      <a:pt x="964" y="121071"/>
                      <a:pt x="-318" y="125173"/>
                      <a:pt x="67" y="129275"/>
                    </a:cubicBezTo>
                    <a:lnTo>
                      <a:pt x="12117" y="270664"/>
                    </a:lnTo>
                    <a:cubicBezTo>
                      <a:pt x="12437" y="274766"/>
                      <a:pt x="14424" y="278611"/>
                      <a:pt x="17628" y="281239"/>
                    </a:cubicBezTo>
                    <a:cubicBezTo>
                      <a:pt x="20448" y="283611"/>
                      <a:pt x="24038" y="284892"/>
                      <a:pt x="27691" y="284892"/>
                    </a:cubicBezTo>
                    <a:cubicBezTo>
                      <a:pt x="28140" y="284892"/>
                      <a:pt x="28588" y="284892"/>
                      <a:pt x="29037" y="284892"/>
                    </a:cubicBezTo>
                    <a:lnTo>
                      <a:pt x="48392" y="283226"/>
                    </a:lnTo>
                    <a:lnTo>
                      <a:pt x="119920" y="1121111"/>
                    </a:lnTo>
                    <a:cubicBezTo>
                      <a:pt x="120625" y="1129251"/>
                      <a:pt x="127419" y="1135340"/>
                      <a:pt x="135431" y="1135340"/>
                    </a:cubicBezTo>
                    <a:cubicBezTo>
                      <a:pt x="135879" y="1135340"/>
                      <a:pt x="136328" y="1135340"/>
                      <a:pt x="136777" y="1135340"/>
                    </a:cubicBezTo>
                    <a:lnTo>
                      <a:pt x="1383894" y="1028882"/>
                    </a:lnTo>
                    <a:cubicBezTo>
                      <a:pt x="1387996" y="1028561"/>
                      <a:pt x="1391842" y="1026574"/>
                      <a:pt x="1394469" y="1023370"/>
                    </a:cubicBezTo>
                    <a:cubicBezTo>
                      <a:pt x="1397162" y="1020229"/>
                      <a:pt x="1398443" y="1016127"/>
                      <a:pt x="1398059" y="1012025"/>
                    </a:cubicBezTo>
                    <a:lnTo>
                      <a:pt x="1326531" y="174140"/>
                    </a:lnTo>
                    <a:lnTo>
                      <a:pt x="1345887" y="172474"/>
                    </a:lnTo>
                    <a:cubicBezTo>
                      <a:pt x="1349989" y="172153"/>
                      <a:pt x="1353835" y="170166"/>
                      <a:pt x="1356463" y="166962"/>
                    </a:cubicBezTo>
                    <a:cubicBezTo>
                      <a:pt x="1359154" y="163821"/>
                      <a:pt x="1360437" y="159719"/>
                      <a:pt x="1360052" y="155617"/>
                    </a:cubicBezTo>
                    <a:lnTo>
                      <a:pt x="1348002" y="14229"/>
                    </a:lnTo>
                    <a:cubicBezTo>
                      <a:pt x="1347297" y="6089"/>
                      <a:pt x="1340504" y="0"/>
                      <a:pt x="1332492" y="0"/>
                    </a:cubicBezTo>
                    <a:lnTo>
                      <a:pt x="133249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30"/>
              <p:cNvSpPr/>
              <p:nvPr/>
            </p:nvSpPr>
            <p:spPr>
              <a:xfrm>
                <a:off x="6997079" y="590458"/>
                <a:ext cx="1359985" cy="346677"/>
              </a:xfrm>
              <a:custGeom>
                <a:avLst/>
                <a:gdLst/>
                <a:ahLst/>
                <a:cxnLst/>
                <a:rect l="l" t="t" r="r" b="b"/>
                <a:pathLst>
                  <a:path w="1359985" h="346677" extrusionOk="0">
                    <a:moveTo>
                      <a:pt x="1325632" y="15575"/>
                    </a:moveTo>
                    <a:lnTo>
                      <a:pt x="1344411" y="156258"/>
                    </a:lnTo>
                    <a:lnTo>
                      <a:pt x="34354" y="331103"/>
                    </a:lnTo>
                    <a:lnTo>
                      <a:pt x="15575" y="190420"/>
                    </a:lnTo>
                    <a:lnTo>
                      <a:pt x="1325632" y="15575"/>
                    </a:lnTo>
                    <a:lnTo>
                      <a:pt x="1325632" y="15575"/>
                    </a:lnTo>
                    <a:close/>
                    <a:moveTo>
                      <a:pt x="1325632" y="0"/>
                    </a:moveTo>
                    <a:cubicBezTo>
                      <a:pt x="1324927" y="0"/>
                      <a:pt x="1324285" y="0"/>
                      <a:pt x="1323580" y="128"/>
                    </a:cubicBezTo>
                    <a:lnTo>
                      <a:pt x="13524" y="174973"/>
                    </a:lnTo>
                    <a:cubicBezTo>
                      <a:pt x="5000" y="176127"/>
                      <a:pt x="-961" y="183946"/>
                      <a:pt x="128" y="192471"/>
                    </a:cubicBezTo>
                    <a:lnTo>
                      <a:pt x="18908" y="333154"/>
                    </a:lnTo>
                    <a:cubicBezTo>
                      <a:pt x="19485" y="337256"/>
                      <a:pt x="21599" y="340974"/>
                      <a:pt x="24868" y="343473"/>
                    </a:cubicBezTo>
                    <a:cubicBezTo>
                      <a:pt x="27625" y="345588"/>
                      <a:pt x="30958" y="346678"/>
                      <a:pt x="34354" y="346678"/>
                    </a:cubicBezTo>
                    <a:cubicBezTo>
                      <a:pt x="35060" y="346678"/>
                      <a:pt x="35700" y="346678"/>
                      <a:pt x="36405" y="346550"/>
                    </a:cubicBezTo>
                    <a:lnTo>
                      <a:pt x="1346462" y="171705"/>
                    </a:lnTo>
                    <a:cubicBezTo>
                      <a:pt x="1354986" y="170551"/>
                      <a:pt x="1360947" y="162732"/>
                      <a:pt x="1359857" y="154207"/>
                    </a:cubicBezTo>
                    <a:lnTo>
                      <a:pt x="1341078" y="13524"/>
                    </a:lnTo>
                    <a:cubicBezTo>
                      <a:pt x="1340501" y="9422"/>
                      <a:pt x="1338386" y="5704"/>
                      <a:pt x="1335118" y="3205"/>
                    </a:cubicBezTo>
                    <a:cubicBezTo>
                      <a:pt x="1332361" y="1090"/>
                      <a:pt x="1329028" y="0"/>
                      <a:pt x="1325632" y="0"/>
                    </a:cubicBezTo>
                    <a:lnTo>
                      <a:pt x="132563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6" name="Google Shape;186;p30"/>
            <p:cNvGrpSpPr/>
            <p:nvPr/>
          </p:nvGrpSpPr>
          <p:grpSpPr>
            <a:xfrm>
              <a:off x="7012654" y="606032"/>
              <a:ext cx="1385686" cy="1307429"/>
              <a:chOff x="7012654" y="606032"/>
              <a:chExt cx="1385686" cy="1307429"/>
            </a:xfrm>
          </p:grpSpPr>
          <p:sp>
            <p:nvSpPr>
              <p:cNvPr id="187" name="Google Shape;187;p30"/>
              <p:cNvSpPr/>
              <p:nvPr/>
            </p:nvSpPr>
            <p:spPr>
              <a:xfrm>
                <a:off x="7095024" y="986685"/>
                <a:ext cx="35626" cy="22949"/>
              </a:xfrm>
              <a:custGeom>
                <a:avLst/>
                <a:gdLst/>
                <a:ahLst/>
                <a:cxnLst/>
                <a:rect l="l" t="t" r="r" b="b"/>
                <a:pathLst>
                  <a:path w="35626" h="22949" extrusionOk="0">
                    <a:moveTo>
                      <a:pt x="35561" y="3583"/>
                    </a:moveTo>
                    <a:cubicBezTo>
                      <a:pt x="34728" y="-6223"/>
                      <a:pt x="27870" y="7109"/>
                      <a:pt x="18063" y="8006"/>
                    </a:cubicBezTo>
                    <a:cubicBezTo>
                      <a:pt x="8258" y="8839"/>
                      <a:pt x="-780" y="-3146"/>
                      <a:pt x="53" y="6660"/>
                    </a:cubicBezTo>
                    <a:cubicBezTo>
                      <a:pt x="887" y="16466"/>
                      <a:pt x="9539" y="23773"/>
                      <a:pt x="19345" y="22875"/>
                    </a:cubicBezTo>
                    <a:cubicBezTo>
                      <a:pt x="29152" y="22042"/>
                      <a:pt x="36394" y="13390"/>
                      <a:pt x="35561" y="35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30"/>
              <p:cNvSpPr/>
              <p:nvPr/>
            </p:nvSpPr>
            <p:spPr>
              <a:xfrm>
                <a:off x="7079708" y="843089"/>
                <a:ext cx="35584" cy="23634"/>
              </a:xfrm>
              <a:custGeom>
                <a:avLst/>
                <a:gdLst/>
                <a:ahLst/>
                <a:cxnLst/>
                <a:rect l="l" t="t" r="r" b="b"/>
                <a:pathLst>
                  <a:path w="35584" h="23634" extrusionOk="0">
                    <a:moveTo>
                      <a:pt x="18189" y="8675"/>
                    </a:moveTo>
                    <a:cubicBezTo>
                      <a:pt x="8448" y="9956"/>
                      <a:pt x="-1166" y="-1580"/>
                      <a:pt x="115" y="8162"/>
                    </a:cubicBezTo>
                    <a:cubicBezTo>
                      <a:pt x="1397" y="17904"/>
                      <a:pt x="10370" y="24762"/>
                      <a:pt x="20112" y="23480"/>
                    </a:cubicBezTo>
                    <a:cubicBezTo>
                      <a:pt x="29854" y="22198"/>
                      <a:pt x="36712" y="13225"/>
                      <a:pt x="35431" y="3483"/>
                    </a:cubicBezTo>
                    <a:cubicBezTo>
                      <a:pt x="34149" y="-6259"/>
                      <a:pt x="27931" y="7393"/>
                      <a:pt x="18126" y="86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30"/>
              <p:cNvSpPr/>
              <p:nvPr/>
            </p:nvSpPr>
            <p:spPr>
              <a:xfrm>
                <a:off x="7081447" y="953634"/>
                <a:ext cx="61501" cy="53747"/>
              </a:xfrm>
              <a:custGeom>
                <a:avLst/>
                <a:gdLst/>
                <a:ahLst/>
                <a:cxnLst/>
                <a:rect l="l" t="t" r="r" b="b"/>
                <a:pathLst>
                  <a:path w="61501" h="53747" extrusionOk="0">
                    <a:moveTo>
                      <a:pt x="4145" y="45095"/>
                    </a:moveTo>
                    <a:cubicBezTo>
                      <a:pt x="5491" y="47403"/>
                      <a:pt x="7157" y="49069"/>
                      <a:pt x="8439" y="50351"/>
                    </a:cubicBezTo>
                    <a:cubicBezTo>
                      <a:pt x="9849" y="51633"/>
                      <a:pt x="11003" y="52466"/>
                      <a:pt x="11836" y="52979"/>
                    </a:cubicBezTo>
                    <a:cubicBezTo>
                      <a:pt x="12669" y="53491"/>
                      <a:pt x="13118" y="53748"/>
                      <a:pt x="13118" y="53748"/>
                    </a:cubicBezTo>
                    <a:cubicBezTo>
                      <a:pt x="13118" y="53748"/>
                      <a:pt x="12797" y="53299"/>
                      <a:pt x="12221" y="52530"/>
                    </a:cubicBezTo>
                    <a:cubicBezTo>
                      <a:pt x="11580" y="51761"/>
                      <a:pt x="10874" y="50543"/>
                      <a:pt x="9978" y="49133"/>
                    </a:cubicBezTo>
                    <a:cubicBezTo>
                      <a:pt x="9144" y="47595"/>
                      <a:pt x="8247" y="45672"/>
                      <a:pt x="7605" y="43493"/>
                    </a:cubicBezTo>
                    <a:cubicBezTo>
                      <a:pt x="6900" y="41314"/>
                      <a:pt x="6516" y="38686"/>
                      <a:pt x="6388" y="35930"/>
                    </a:cubicBezTo>
                    <a:cubicBezTo>
                      <a:pt x="6388" y="33174"/>
                      <a:pt x="6709" y="30226"/>
                      <a:pt x="7605" y="27342"/>
                    </a:cubicBezTo>
                    <a:cubicBezTo>
                      <a:pt x="8503" y="24457"/>
                      <a:pt x="10041" y="21637"/>
                      <a:pt x="12028" y="19138"/>
                    </a:cubicBezTo>
                    <a:cubicBezTo>
                      <a:pt x="12541" y="18561"/>
                      <a:pt x="13118" y="17792"/>
                      <a:pt x="13566" y="17407"/>
                    </a:cubicBezTo>
                    <a:cubicBezTo>
                      <a:pt x="14207" y="16830"/>
                      <a:pt x="15040" y="15869"/>
                      <a:pt x="15554" y="15548"/>
                    </a:cubicBezTo>
                    <a:cubicBezTo>
                      <a:pt x="16643" y="14715"/>
                      <a:pt x="18053" y="13690"/>
                      <a:pt x="19527" y="12921"/>
                    </a:cubicBezTo>
                    <a:cubicBezTo>
                      <a:pt x="22411" y="11382"/>
                      <a:pt x="25680" y="10357"/>
                      <a:pt x="29013" y="10101"/>
                    </a:cubicBezTo>
                    <a:cubicBezTo>
                      <a:pt x="32346" y="9844"/>
                      <a:pt x="35678" y="10293"/>
                      <a:pt x="38819" y="11318"/>
                    </a:cubicBezTo>
                    <a:cubicBezTo>
                      <a:pt x="41960" y="12472"/>
                      <a:pt x="44780" y="13882"/>
                      <a:pt x="47343" y="16254"/>
                    </a:cubicBezTo>
                    <a:cubicBezTo>
                      <a:pt x="49586" y="18304"/>
                      <a:pt x="51638" y="20804"/>
                      <a:pt x="52984" y="23496"/>
                    </a:cubicBezTo>
                    <a:cubicBezTo>
                      <a:pt x="54329" y="26188"/>
                      <a:pt x="55227" y="29008"/>
                      <a:pt x="55612" y="31764"/>
                    </a:cubicBezTo>
                    <a:cubicBezTo>
                      <a:pt x="55996" y="34456"/>
                      <a:pt x="56060" y="37084"/>
                      <a:pt x="55675" y="39391"/>
                    </a:cubicBezTo>
                    <a:cubicBezTo>
                      <a:pt x="55419" y="41698"/>
                      <a:pt x="54843" y="43685"/>
                      <a:pt x="54329" y="45352"/>
                    </a:cubicBezTo>
                    <a:cubicBezTo>
                      <a:pt x="53689" y="46954"/>
                      <a:pt x="53176" y="48300"/>
                      <a:pt x="52727" y="49133"/>
                    </a:cubicBezTo>
                    <a:cubicBezTo>
                      <a:pt x="52279" y="50030"/>
                      <a:pt x="52086" y="50479"/>
                      <a:pt x="52086" y="50479"/>
                    </a:cubicBezTo>
                    <a:cubicBezTo>
                      <a:pt x="52086" y="50479"/>
                      <a:pt x="52470" y="50159"/>
                      <a:pt x="53176" y="49518"/>
                    </a:cubicBezTo>
                    <a:cubicBezTo>
                      <a:pt x="53945" y="48877"/>
                      <a:pt x="54906" y="47851"/>
                      <a:pt x="56124" y="46377"/>
                    </a:cubicBezTo>
                    <a:cubicBezTo>
                      <a:pt x="57214" y="44839"/>
                      <a:pt x="58495" y="42916"/>
                      <a:pt x="59457" y="40416"/>
                    </a:cubicBezTo>
                    <a:cubicBezTo>
                      <a:pt x="60546" y="37981"/>
                      <a:pt x="61252" y="34969"/>
                      <a:pt x="61443" y="31572"/>
                    </a:cubicBezTo>
                    <a:cubicBezTo>
                      <a:pt x="61893" y="24842"/>
                      <a:pt x="59777" y="16446"/>
                      <a:pt x="53432" y="9780"/>
                    </a:cubicBezTo>
                    <a:cubicBezTo>
                      <a:pt x="50612" y="6768"/>
                      <a:pt x="46638" y="3820"/>
                      <a:pt x="42280" y="2153"/>
                    </a:cubicBezTo>
                    <a:cubicBezTo>
                      <a:pt x="37922" y="423"/>
                      <a:pt x="32987" y="-282"/>
                      <a:pt x="28244" y="102"/>
                    </a:cubicBezTo>
                    <a:cubicBezTo>
                      <a:pt x="23437" y="551"/>
                      <a:pt x="18758" y="2089"/>
                      <a:pt x="14720" y="4525"/>
                    </a:cubicBezTo>
                    <a:cubicBezTo>
                      <a:pt x="12669" y="5742"/>
                      <a:pt x="10874" y="7152"/>
                      <a:pt x="9080" y="8947"/>
                    </a:cubicBezTo>
                    <a:cubicBezTo>
                      <a:pt x="8054" y="9844"/>
                      <a:pt x="7670" y="10485"/>
                      <a:pt x="6965" y="11254"/>
                    </a:cubicBezTo>
                    <a:cubicBezTo>
                      <a:pt x="6067" y="12280"/>
                      <a:pt x="5555" y="13113"/>
                      <a:pt x="4914" y="14010"/>
                    </a:cubicBezTo>
                    <a:cubicBezTo>
                      <a:pt x="2414" y="17664"/>
                      <a:pt x="1004" y="21830"/>
                      <a:pt x="364" y="25739"/>
                    </a:cubicBezTo>
                    <a:cubicBezTo>
                      <a:pt x="-278" y="29649"/>
                      <a:pt x="-21" y="33430"/>
                      <a:pt x="748" y="36763"/>
                    </a:cubicBezTo>
                    <a:cubicBezTo>
                      <a:pt x="1453" y="40032"/>
                      <a:pt x="2735" y="42916"/>
                      <a:pt x="4209" y="4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30"/>
              <p:cNvSpPr/>
              <p:nvPr/>
            </p:nvSpPr>
            <p:spPr>
              <a:xfrm>
                <a:off x="7065739" y="810823"/>
                <a:ext cx="61581" cy="54592"/>
              </a:xfrm>
              <a:custGeom>
                <a:avLst/>
                <a:gdLst/>
                <a:ahLst/>
                <a:cxnLst/>
                <a:rect l="l" t="t" r="r" b="b"/>
                <a:pathLst>
                  <a:path w="61581" h="54592" extrusionOk="0">
                    <a:moveTo>
                      <a:pt x="40875" y="1652"/>
                    </a:moveTo>
                    <a:cubicBezTo>
                      <a:pt x="36388" y="114"/>
                      <a:pt x="31517" y="-335"/>
                      <a:pt x="26710" y="242"/>
                    </a:cubicBezTo>
                    <a:cubicBezTo>
                      <a:pt x="21968" y="947"/>
                      <a:pt x="17353" y="2677"/>
                      <a:pt x="13444" y="5305"/>
                    </a:cubicBezTo>
                    <a:cubicBezTo>
                      <a:pt x="11456" y="6587"/>
                      <a:pt x="9726" y="8125"/>
                      <a:pt x="8060" y="9984"/>
                    </a:cubicBezTo>
                    <a:cubicBezTo>
                      <a:pt x="7098" y="10945"/>
                      <a:pt x="6713" y="11586"/>
                      <a:pt x="6073" y="12420"/>
                    </a:cubicBezTo>
                    <a:cubicBezTo>
                      <a:pt x="5175" y="13445"/>
                      <a:pt x="4791" y="14342"/>
                      <a:pt x="4150" y="15304"/>
                    </a:cubicBezTo>
                    <a:cubicBezTo>
                      <a:pt x="1842" y="19085"/>
                      <a:pt x="625" y="23251"/>
                      <a:pt x="176" y="27225"/>
                    </a:cubicBezTo>
                    <a:cubicBezTo>
                      <a:pt x="-272" y="31199"/>
                      <a:pt x="176" y="34916"/>
                      <a:pt x="1073" y="38185"/>
                    </a:cubicBezTo>
                    <a:cubicBezTo>
                      <a:pt x="1971" y="41454"/>
                      <a:pt x="3316" y="44210"/>
                      <a:pt x="4919" y="46389"/>
                    </a:cubicBezTo>
                    <a:cubicBezTo>
                      <a:pt x="6393" y="48632"/>
                      <a:pt x="8060" y="50234"/>
                      <a:pt x="9470" y="51452"/>
                    </a:cubicBezTo>
                    <a:cubicBezTo>
                      <a:pt x="10944" y="52670"/>
                      <a:pt x="12161" y="53439"/>
                      <a:pt x="12994" y="53888"/>
                    </a:cubicBezTo>
                    <a:cubicBezTo>
                      <a:pt x="13828" y="54336"/>
                      <a:pt x="14277" y="54593"/>
                      <a:pt x="14277" y="54593"/>
                    </a:cubicBezTo>
                    <a:cubicBezTo>
                      <a:pt x="14277" y="54593"/>
                      <a:pt x="13956" y="54208"/>
                      <a:pt x="13315" y="53439"/>
                    </a:cubicBezTo>
                    <a:cubicBezTo>
                      <a:pt x="12674" y="52734"/>
                      <a:pt x="11905" y="51516"/>
                      <a:pt x="10944" y="50106"/>
                    </a:cubicBezTo>
                    <a:cubicBezTo>
                      <a:pt x="10046" y="48568"/>
                      <a:pt x="9085" y="46773"/>
                      <a:pt x="8316" y="44594"/>
                    </a:cubicBezTo>
                    <a:cubicBezTo>
                      <a:pt x="7483" y="42415"/>
                      <a:pt x="6970" y="39851"/>
                      <a:pt x="6778" y="37095"/>
                    </a:cubicBezTo>
                    <a:cubicBezTo>
                      <a:pt x="6585" y="34339"/>
                      <a:pt x="6842" y="31391"/>
                      <a:pt x="7611" y="28443"/>
                    </a:cubicBezTo>
                    <a:cubicBezTo>
                      <a:pt x="8380" y="25495"/>
                      <a:pt x="9790" y="22674"/>
                      <a:pt x="11649" y="20047"/>
                    </a:cubicBezTo>
                    <a:cubicBezTo>
                      <a:pt x="12161" y="19470"/>
                      <a:pt x="12674" y="18637"/>
                      <a:pt x="13123" y="18252"/>
                    </a:cubicBezTo>
                    <a:cubicBezTo>
                      <a:pt x="13763" y="17611"/>
                      <a:pt x="14533" y="16650"/>
                      <a:pt x="15046" y="16329"/>
                    </a:cubicBezTo>
                    <a:cubicBezTo>
                      <a:pt x="16072" y="15432"/>
                      <a:pt x="17481" y="14342"/>
                      <a:pt x="18891" y="13509"/>
                    </a:cubicBezTo>
                    <a:cubicBezTo>
                      <a:pt x="21711" y="11843"/>
                      <a:pt x="24916" y="10625"/>
                      <a:pt x="28184" y="10240"/>
                    </a:cubicBezTo>
                    <a:cubicBezTo>
                      <a:pt x="31517" y="9792"/>
                      <a:pt x="34850" y="10112"/>
                      <a:pt x="38055" y="11010"/>
                    </a:cubicBezTo>
                    <a:cubicBezTo>
                      <a:pt x="41260" y="11971"/>
                      <a:pt x="44080" y="13317"/>
                      <a:pt x="46771" y="15496"/>
                    </a:cubicBezTo>
                    <a:cubicBezTo>
                      <a:pt x="49143" y="17419"/>
                      <a:pt x="51258" y="19854"/>
                      <a:pt x="52732" y="22482"/>
                    </a:cubicBezTo>
                    <a:cubicBezTo>
                      <a:pt x="54206" y="25110"/>
                      <a:pt x="55232" y="27866"/>
                      <a:pt x="55745" y="30622"/>
                    </a:cubicBezTo>
                    <a:cubicBezTo>
                      <a:pt x="56257" y="33314"/>
                      <a:pt x="56450" y="35942"/>
                      <a:pt x="56193" y="38249"/>
                    </a:cubicBezTo>
                    <a:cubicBezTo>
                      <a:pt x="56001" y="40556"/>
                      <a:pt x="55552" y="42607"/>
                      <a:pt x="55104" y="44274"/>
                    </a:cubicBezTo>
                    <a:cubicBezTo>
                      <a:pt x="54527" y="45876"/>
                      <a:pt x="54142" y="47286"/>
                      <a:pt x="53694" y="48119"/>
                    </a:cubicBezTo>
                    <a:cubicBezTo>
                      <a:pt x="53309" y="49017"/>
                      <a:pt x="53117" y="49465"/>
                      <a:pt x="53117" y="49465"/>
                    </a:cubicBezTo>
                    <a:cubicBezTo>
                      <a:pt x="53117" y="49465"/>
                      <a:pt x="53501" y="49081"/>
                      <a:pt x="54206" y="48440"/>
                    </a:cubicBezTo>
                    <a:cubicBezTo>
                      <a:pt x="54911" y="47735"/>
                      <a:pt x="55873" y="46709"/>
                      <a:pt x="56962" y="45171"/>
                    </a:cubicBezTo>
                    <a:cubicBezTo>
                      <a:pt x="57988" y="43633"/>
                      <a:pt x="59206" y="41646"/>
                      <a:pt x="60039" y="39082"/>
                    </a:cubicBezTo>
                    <a:cubicBezTo>
                      <a:pt x="61000" y="36583"/>
                      <a:pt x="61577" y="33506"/>
                      <a:pt x="61577" y="30173"/>
                    </a:cubicBezTo>
                    <a:cubicBezTo>
                      <a:pt x="61706" y="23444"/>
                      <a:pt x="59142" y="15176"/>
                      <a:pt x="52540" y="8830"/>
                    </a:cubicBezTo>
                    <a:cubicBezTo>
                      <a:pt x="49528" y="5946"/>
                      <a:pt x="45490" y="3190"/>
                      <a:pt x="41003" y="17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30"/>
              <p:cNvSpPr/>
              <p:nvPr/>
            </p:nvSpPr>
            <p:spPr>
              <a:xfrm>
                <a:off x="7012654" y="606032"/>
                <a:ext cx="1328835" cy="315528"/>
              </a:xfrm>
              <a:custGeom>
                <a:avLst/>
                <a:gdLst/>
                <a:ahLst/>
                <a:cxnLst/>
                <a:rect l="l" t="t" r="r" b="b"/>
                <a:pathLst>
                  <a:path w="1328835" h="315528" extrusionOk="0">
                    <a:moveTo>
                      <a:pt x="1310057" y="0"/>
                    </a:moveTo>
                    <a:lnTo>
                      <a:pt x="0" y="174845"/>
                    </a:lnTo>
                    <a:lnTo>
                      <a:pt x="18779" y="315529"/>
                    </a:lnTo>
                    <a:lnTo>
                      <a:pt x="1328836" y="140684"/>
                    </a:lnTo>
                    <a:lnTo>
                      <a:pt x="1310057" y="0"/>
                    </a:lnTo>
                    <a:close/>
                    <a:moveTo>
                      <a:pt x="87166" y="260537"/>
                    </a:moveTo>
                    <a:cubicBezTo>
                      <a:pt x="77424" y="261819"/>
                      <a:pt x="68451" y="254961"/>
                      <a:pt x="67169" y="245219"/>
                    </a:cubicBezTo>
                    <a:cubicBezTo>
                      <a:pt x="65888" y="235477"/>
                      <a:pt x="75437" y="247014"/>
                      <a:pt x="85243" y="245732"/>
                    </a:cubicBezTo>
                    <a:cubicBezTo>
                      <a:pt x="94985" y="244450"/>
                      <a:pt x="101203" y="230734"/>
                      <a:pt x="102548" y="240540"/>
                    </a:cubicBezTo>
                    <a:cubicBezTo>
                      <a:pt x="103830" y="250282"/>
                      <a:pt x="96972" y="259255"/>
                      <a:pt x="87230" y="260537"/>
                    </a:cubicBezTo>
                    <a:close/>
                    <a:moveTo>
                      <a:pt x="114470" y="234836"/>
                    </a:moveTo>
                    <a:cubicBezTo>
                      <a:pt x="114470" y="238233"/>
                      <a:pt x="113893" y="241245"/>
                      <a:pt x="112931" y="243745"/>
                    </a:cubicBezTo>
                    <a:cubicBezTo>
                      <a:pt x="112098" y="246309"/>
                      <a:pt x="110880" y="248295"/>
                      <a:pt x="109855" y="249834"/>
                    </a:cubicBezTo>
                    <a:cubicBezTo>
                      <a:pt x="108765" y="251372"/>
                      <a:pt x="107804" y="252461"/>
                      <a:pt x="107099" y="253102"/>
                    </a:cubicBezTo>
                    <a:cubicBezTo>
                      <a:pt x="106394" y="253807"/>
                      <a:pt x="106010" y="254128"/>
                      <a:pt x="106010" y="254128"/>
                    </a:cubicBezTo>
                    <a:cubicBezTo>
                      <a:pt x="106010" y="254128"/>
                      <a:pt x="106201" y="253679"/>
                      <a:pt x="106586" y="252782"/>
                    </a:cubicBezTo>
                    <a:cubicBezTo>
                      <a:pt x="107035" y="251949"/>
                      <a:pt x="107420" y="250603"/>
                      <a:pt x="107996" y="248936"/>
                    </a:cubicBezTo>
                    <a:cubicBezTo>
                      <a:pt x="108445" y="247270"/>
                      <a:pt x="108894" y="245219"/>
                      <a:pt x="109086" y="242912"/>
                    </a:cubicBezTo>
                    <a:cubicBezTo>
                      <a:pt x="109342" y="240604"/>
                      <a:pt x="109086" y="237976"/>
                      <a:pt x="108637" y="235285"/>
                    </a:cubicBezTo>
                    <a:cubicBezTo>
                      <a:pt x="108060" y="232593"/>
                      <a:pt x="107099" y="229837"/>
                      <a:pt x="105625" y="227145"/>
                    </a:cubicBezTo>
                    <a:cubicBezTo>
                      <a:pt x="104087" y="224517"/>
                      <a:pt x="101972" y="222146"/>
                      <a:pt x="99664" y="220159"/>
                    </a:cubicBezTo>
                    <a:cubicBezTo>
                      <a:pt x="96972" y="217915"/>
                      <a:pt x="94088" y="216634"/>
                      <a:pt x="90947" y="215672"/>
                    </a:cubicBezTo>
                    <a:cubicBezTo>
                      <a:pt x="87807" y="214775"/>
                      <a:pt x="84410" y="214519"/>
                      <a:pt x="81078" y="214903"/>
                    </a:cubicBezTo>
                    <a:cubicBezTo>
                      <a:pt x="77745" y="215352"/>
                      <a:pt x="74604" y="216505"/>
                      <a:pt x="71784" y="218172"/>
                    </a:cubicBezTo>
                    <a:cubicBezTo>
                      <a:pt x="70374" y="219005"/>
                      <a:pt x="69028" y="220095"/>
                      <a:pt x="67938" y="220992"/>
                    </a:cubicBezTo>
                    <a:cubicBezTo>
                      <a:pt x="67426" y="221312"/>
                      <a:pt x="66657" y="222274"/>
                      <a:pt x="66015" y="222915"/>
                    </a:cubicBezTo>
                    <a:cubicBezTo>
                      <a:pt x="65567" y="223299"/>
                      <a:pt x="65054" y="224132"/>
                      <a:pt x="64541" y="224709"/>
                    </a:cubicBezTo>
                    <a:cubicBezTo>
                      <a:pt x="62683" y="227337"/>
                      <a:pt x="61272" y="230157"/>
                      <a:pt x="60503" y="233105"/>
                    </a:cubicBezTo>
                    <a:cubicBezTo>
                      <a:pt x="59798" y="236054"/>
                      <a:pt x="59478" y="239002"/>
                      <a:pt x="59670" y="241758"/>
                    </a:cubicBezTo>
                    <a:cubicBezTo>
                      <a:pt x="59927" y="244514"/>
                      <a:pt x="60375" y="247078"/>
                      <a:pt x="61208" y="249257"/>
                    </a:cubicBezTo>
                    <a:cubicBezTo>
                      <a:pt x="61977" y="251436"/>
                      <a:pt x="62939" y="253295"/>
                      <a:pt x="63836" y="254769"/>
                    </a:cubicBezTo>
                    <a:cubicBezTo>
                      <a:pt x="64798" y="256179"/>
                      <a:pt x="65567" y="257397"/>
                      <a:pt x="66208" y="258102"/>
                    </a:cubicBezTo>
                    <a:cubicBezTo>
                      <a:pt x="66784" y="258871"/>
                      <a:pt x="67169" y="259255"/>
                      <a:pt x="67169" y="259255"/>
                    </a:cubicBezTo>
                    <a:cubicBezTo>
                      <a:pt x="67169" y="259255"/>
                      <a:pt x="66721" y="258999"/>
                      <a:pt x="65888" y="258550"/>
                    </a:cubicBezTo>
                    <a:cubicBezTo>
                      <a:pt x="65054" y="258102"/>
                      <a:pt x="63836" y="257332"/>
                      <a:pt x="62362" y="256115"/>
                    </a:cubicBezTo>
                    <a:cubicBezTo>
                      <a:pt x="61016" y="254897"/>
                      <a:pt x="59286" y="253295"/>
                      <a:pt x="57812" y="251051"/>
                    </a:cubicBezTo>
                    <a:cubicBezTo>
                      <a:pt x="56274" y="248872"/>
                      <a:pt x="54863" y="246116"/>
                      <a:pt x="53966" y="242848"/>
                    </a:cubicBezTo>
                    <a:cubicBezTo>
                      <a:pt x="53069" y="239579"/>
                      <a:pt x="52556" y="235861"/>
                      <a:pt x="53069" y="231888"/>
                    </a:cubicBezTo>
                    <a:cubicBezTo>
                      <a:pt x="53517" y="227914"/>
                      <a:pt x="54735" y="223748"/>
                      <a:pt x="57043" y="219966"/>
                    </a:cubicBezTo>
                    <a:cubicBezTo>
                      <a:pt x="57684" y="219005"/>
                      <a:pt x="58068" y="218108"/>
                      <a:pt x="58965" y="217082"/>
                    </a:cubicBezTo>
                    <a:cubicBezTo>
                      <a:pt x="59606" y="216313"/>
                      <a:pt x="59991" y="215608"/>
                      <a:pt x="60952" y="214647"/>
                    </a:cubicBezTo>
                    <a:cubicBezTo>
                      <a:pt x="62683" y="212788"/>
                      <a:pt x="64349" y="211250"/>
                      <a:pt x="66336" y="209968"/>
                    </a:cubicBezTo>
                    <a:cubicBezTo>
                      <a:pt x="70245" y="207340"/>
                      <a:pt x="74860" y="205610"/>
                      <a:pt x="79603" y="204905"/>
                    </a:cubicBezTo>
                    <a:cubicBezTo>
                      <a:pt x="84346" y="204328"/>
                      <a:pt x="89281" y="204776"/>
                      <a:pt x="93768" y="206315"/>
                    </a:cubicBezTo>
                    <a:cubicBezTo>
                      <a:pt x="98254" y="207725"/>
                      <a:pt x="102292" y="210481"/>
                      <a:pt x="105304" y="213365"/>
                    </a:cubicBezTo>
                    <a:cubicBezTo>
                      <a:pt x="111970" y="219710"/>
                      <a:pt x="114470" y="227978"/>
                      <a:pt x="114341" y="234708"/>
                    </a:cubicBezTo>
                    <a:close/>
                    <a:moveTo>
                      <a:pt x="397759" y="244258"/>
                    </a:moveTo>
                    <a:lnTo>
                      <a:pt x="329565" y="151515"/>
                    </a:lnTo>
                    <a:lnTo>
                      <a:pt x="500244" y="128762"/>
                    </a:lnTo>
                    <a:lnTo>
                      <a:pt x="568439" y="221505"/>
                    </a:lnTo>
                    <a:lnTo>
                      <a:pt x="397759" y="244258"/>
                    </a:lnTo>
                    <a:close/>
                    <a:moveTo>
                      <a:pt x="632852" y="212916"/>
                    </a:moveTo>
                    <a:lnTo>
                      <a:pt x="564657" y="120174"/>
                    </a:lnTo>
                    <a:lnTo>
                      <a:pt x="735336" y="97421"/>
                    </a:lnTo>
                    <a:lnTo>
                      <a:pt x="803531" y="190163"/>
                    </a:lnTo>
                    <a:lnTo>
                      <a:pt x="632852" y="212916"/>
                    </a:lnTo>
                    <a:close/>
                    <a:moveTo>
                      <a:pt x="867944" y="181511"/>
                    </a:moveTo>
                    <a:lnTo>
                      <a:pt x="799750" y="88768"/>
                    </a:lnTo>
                    <a:lnTo>
                      <a:pt x="970429" y="66016"/>
                    </a:lnTo>
                    <a:lnTo>
                      <a:pt x="1038623" y="158758"/>
                    </a:lnTo>
                    <a:lnTo>
                      <a:pt x="867944" y="181511"/>
                    </a:lnTo>
                    <a:close/>
                    <a:moveTo>
                      <a:pt x="1103037" y="150105"/>
                    </a:moveTo>
                    <a:lnTo>
                      <a:pt x="1034842" y="57363"/>
                    </a:lnTo>
                    <a:lnTo>
                      <a:pt x="1205521" y="34610"/>
                    </a:lnTo>
                    <a:lnTo>
                      <a:pt x="1273716" y="127352"/>
                    </a:lnTo>
                    <a:lnTo>
                      <a:pt x="1103037" y="15010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30"/>
              <p:cNvSpPr/>
              <p:nvPr/>
            </p:nvSpPr>
            <p:spPr>
              <a:xfrm>
                <a:off x="7342219" y="734795"/>
                <a:ext cx="238873" cy="115559"/>
              </a:xfrm>
              <a:custGeom>
                <a:avLst/>
                <a:gdLst/>
                <a:ahLst/>
                <a:cxnLst/>
                <a:rect l="l" t="t" r="r" b="b"/>
                <a:pathLst>
                  <a:path w="238873" h="115559" extrusionOk="0">
                    <a:moveTo>
                      <a:pt x="0" y="22753"/>
                    </a:moveTo>
                    <a:lnTo>
                      <a:pt x="68259" y="115559"/>
                    </a:lnTo>
                    <a:lnTo>
                      <a:pt x="238874"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30"/>
              <p:cNvSpPr/>
              <p:nvPr/>
            </p:nvSpPr>
            <p:spPr>
              <a:xfrm>
                <a:off x="7577312" y="703453"/>
                <a:ext cx="238873" cy="115495"/>
              </a:xfrm>
              <a:custGeom>
                <a:avLst/>
                <a:gdLst/>
                <a:ahLst/>
                <a:cxnLst/>
                <a:rect l="l" t="t" r="r" b="b"/>
                <a:pathLst>
                  <a:path w="238873" h="115495" extrusionOk="0">
                    <a:moveTo>
                      <a:pt x="0" y="22753"/>
                    </a:moveTo>
                    <a:lnTo>
                      <a:pt x="68195" y="115495"/>
                    </a:lnTo>
                    <a:lnTo>
                      <a:pt x="238874"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30"/>
              <p:cNvSpPr/>
              <p:nvPr/>
            </p:nvSpPr>
            <p:spPr>
              <a:xfrm>
                <a:off x="7031369" y="809271"/>
                <a:ext cx="1366971" cy="1104190"/>
              </a:xfrm>
              <a:custGeom>
                <a:avLst/>
                <a:gdLst/>
                <a:ahLst/>
                <a:cxnLst/>
                <a:rect l="l" t="t" r="r" b="b"/>
                <a:pathLst>
                  <a:path w="1366971" h="1104190" extrusionOk="0">
                    <a:moveTo>
                      <a:pt x="12114" y="253743"/>
                    </a:moveTo>
                    <a:lnTo>
                      <a:pt x="46981" y="250795"/>
                    </a:lnTo>
                    <a:lnTo>
                      <a:pt x="119854" y="1104191"/>
                    </a:lnTo>
                    <a:lnTo>
                      <a:pt x="1366971" y="997732"/>
                    </a:lnTo>
                    <a:lnTo>
                      <a:pt x="1294098" y="144337"/>
                    </a:lnTo>
                    <a:lnTo>
                      <a:pt x="1328965" y="141389"/>
                    </a:lnTo>
                    <a:lnTo>
                      <a:pt x="1316915" y="0"/>
                    </a:lnTo>
                    <a:lnTo>
                      <a:pt x="0" y="112419"/>
                    </a:lnTo>
                    <a:lnTo>
                      <a:pt x="12049" y="253807"/>
                    </a:lnTo>
                    <a:close/>
                    <a:moveTo>
                      <a:pt x="63644" y="184010"/>
                    </a:moveTo>
                    <a:cubicBezTo>
                      <a:pt x="62811" y="174204"/>
                      <a:pt x="71849" y="186190"/>
                      <a:pt x="81655" y="185356"/>
                    </a:cubicBezTo>
                    <a:cubicBezTo>
                      <a:pt x="91461" y="184523"/>
                      <a:pt x="98319" y="171128"/>
                      <a:pt x="99152" y="180934"/>
                    </a:cubicBezTo>
                    <a:cubicBezTo>
                      <a:pt x="99985" y="190740"/>
                      <a:pt x="92743" y="199393"/>
                      <a:pt x="82936" y="200226"/>
                    </a:cubicBezTo>
                    <a:cubicBezTo>
                      <a:pt x="73130" y="201059"/>
                      <a:pt x="64478" y="193817"/>
                      <a:pt x="63644" y="184010"/>
                    </a:cubicBezTo>
                    <a:close/>
                    <a:moveTo>
                      <a:pt x="1305891" y="858074"/>
                    </a:moveTo>
                    <a:cubicBezTo>
                      <a:pt x="1297302" y="859164"/>
                      <a:pt x="1284740" y="860702"/>
                      <a:pt x="1268717" y="862753"/>
                    </a:cubicBezTo>
                    <a:cubicBezTo>
                      <a:pt x="1236671" y="866663"/>
                      <a:pt x="1190844" y="872046"/>
                      <a:pt x="1135853" y="877943"/>
                    </a:cubicBezTo>
                    <a:cubicBezTo>
                      <a:pt x="1108357" y="880955"/>
                      <a:pt x="1078554" y="884160"/>
                      <a:pt x="1047021" y="887300"/>
                    </a:cubicBezTo>
                    <a:cubicBezTo>
                      <a:pt x="1015487" y="890505"/>
                      <a:pt x="982222" y="893966"/>
                      <a:pt x="947804" y="897171"/>
                    </a:cubicBezTo>
                    <a:cubicBezTo>
                      <a:pt x="913386" y="900375"/>
                      <a:pt x="877815" y="904029"/>
                      <a:pt x="841667" y="907105"/>
                    </a:cubicBezTo>
                    <a:cubicBezTo>
                      <a:pt x="805519" y="910310"/>
                      <a:pt x="768794" y="913579"/>
                      <a:pt x="732004" y="916783"/>
                    </a:cubicBezTo>
                    <a:cubicBezTo>
                      <a:pt x="695215" y="919796"/>
                      <a:pt x="658490" y="922808"/>
                      <a:pt x="622277" y="925820"/>
                    </a:cubicBezTo>
                    <a:cubicBezTo>
                      <a:pt x="586129" y="928897"/>
                      <a:pt x="550429" y="931332"/>
                      <a:pt x="515947" y="934024"/>
                    </a:cubicBezTo>
                    <a:cubicBezTo>
                      <a:pt x="481466" y="936716"/>
                      <a:pt x="448137" y="938959"/>
                      <a:pt x="416476" y="941138"/>
                    </a:cubicBezTo>
                    <a:cubicBezTo>
                      <a:pt x="384878" y="943382"/>
                      <a:pt x="354946" y="945240"/>
                      <a:pt x="327322" y="946971"/>
                    </a:cubicBezTo>
                    <a:cubicBezTo>
                      <a:pt x="272074" y="950496"/>
                      <a:pt x="226055" y="952932"/>
                      <a:pt x="193753" y="954534"/>
                    </a:cubicBezTo>
                    <a:cubicBezTo>
                      <a:pt x="177602" y="955303"/>
                      <a:pt x="164976" y="955880"/>
                      <a:pt x="156322" y="956264"/>
                    </a:cubicBezTo>
                    <a:cubicBezTo>
                      <a:pt x="147670" y="956649"/>
                      <a:pt x="143056" y="956841"/>
                      <a:pt x="143056" y="956841"/>
                    </a:cubicBezTo>
                    <a:cubicBezTo>
                      <a:pt x="143056" y="956841"/>
                      <a:pt x="147606" y="956264"/>
                      <a:pt x="156195" y="955175"/>
                    </a:cubicBezTo>
                    <a:cubicBezTo>
                      <a:pt x="164783" y="954085"/>
                      <a:pt x="177345" y="952547"/>
                      <a:pt x="193368" y="950496"/>
                    </a:cubicBezTo>
                    <a:cubicBezTo>
                      <a:pt x="225415" y="946586"/>
                      <a:pt x="271241" y="941203"/>
                      <a:pt x="326232" y="935306"/>
                    </a:cubicBezTo>
                    <a:cubicBezTo>
                      <a:pt x="353729" y="932294"/>
                      <a:pt x="383532" y="929089"/>
                      <a:pt x="415065" y="925948"/>
                    </a:cubicBezTo>
                    <a:cubicBezTo>
                      <a:pt x="446599" y="922744"/>
                      <a:pt x="479863" y="919283"/>
                      <a:pt x="514281" y="916078"/>
                    </a:cubicBezTo>
                    <a:cubicBezTo>
                      <a:pt x="548699" y="912874"/>
                      <a:pt x="584270" y="909284"/>
                      <a:pt x="620419" y="906144"/>
                    </a:cubicBezTo>
                    <a:cubicBezTo>
                      <a:pt x="656567" y="902939"/>
                      <a:pt x="693356" y="899670"/>
                      <a:pt x="730081" y="896402"/>
                    </a:cubicBezTo>
                    <a:cubicBezTo>
                      <a:pt x="766870" y="893389"/>
                      <a:pt x="803595" y="890377"/>
                      <a:pt x="839808" y="887365"/>
                    </a:cubicBezTo>
                    <a:cubicBezTo>
                      <a:pt x="875956" y="884288"/>
                      <a:pt x="911657" y="881853"/>
                      <a:pt x="946139" y="879161"/>
                    </a:cubicBezTo>
                    <a:cubicBezTo>
                      <a:pt x="980620" y="876469"/>
                      <a:pt x="1013948" y="874226"/>
                      <a:pt x="1045610" y="872046"/>
                    </a:cubicBezTo>
                    <a:cubicBezTo>
                      <a:pt x="1077208" y="869803"/>
                      <a:pt x="1107140" y="867880"/>
                      <a:pt x="1134763" y="866214"/>
                    </a:cubicBezTo>
                    <a:cubicBezTo>
                      <a:pt x="1190011" y="862689"/>
                      <a:pt x="1236030" y="860253"/>
                      <a:pt x="1268332" y="858651"/>
                    </a:cubicBezTo>
                    <a:cubicBezTo>
                      <a:pt x="1284484" y="857882"/>
                      <a:pt x="1297110" y="857305"/>
                      <a:pt x="1305763" y="856921"/>
                    </a:cubicBezTo>
                    <a:cubicBezTo>
                      <a:pt x="1314415" y="856536"/>
                      <a:pt x="1319030" y="856344"/>
                      <a:pt x="1319030" y="856344"/>
                    </a:cubicBezTo>
                    <a:cubicBezTo>
                      <a:pt x="1319030" y="856344"/>
                      <a:pt x="1314480" y="856921"/>
                      <a:pt x="1305891" y="858010"/>
                    </a:cubicBezTo>
                    <a:close/>
                    <a:moveTo>
                      <a:pt x="1293714" y="715788"/>
                    </a:moveTo>
                    <a:cubicBezTo>
                      <a:pt x="1285125" y="716878"/>
                      <a:pt x="1272563" y="718416"/>
                      <a:pt x="1256539" y="720467"/>
                    </a:cubicBezTo>
                    <a:cubicBezTo>
                      <a:pt x="1224493" y="724377"/>
                      <a:pt x="1178667" y="729760"/>
                      <a:pt x="1123675" y="735657"/>
                    </a:cubicBezTo>
                    <a:cubicBezTo>
                      <a:pt x="1096179" y="738669"/>
                      <a:pt x="1066376" y="741874"/>
                      <a:pt x="1034843" y="745015"/>
                    </a:cubicBezTo>
                    <a:cubicBezTo>
                      <a:pt x="1003309" y="748219"/>
                      <a:pt x="970045" y="751680"/>
                      <a:pt x="935627" y="754885"/>
                    </a:cubicBezTo>
                    <a:cubicBezTo>
                      <a:pt x="901209" y="758089"/>
                      <a:pt x="865638" y="761743"/>
                      <a:pt x="829489" y="764819"/>
                    </a:cubicBezTo>
                    <a:cubicBezTo>
                      <a:pt x="793341" y="768024"/>
                      <a:pt x="756616" y="771293"/>
                      <a:pt x="719827" y="774497"/>
                    </a:cubicBezTo>
                    <a:cubicBezTo>
                      <a:pt x="683037" y="777510"/>
                      <a:pt x="646312" y="780522"/>
                      <a:pt x="610100" y="783534"/>
                    </a:cubicBezTo>
                    <a:cubicBezTo>
                      <a:pt x="573951" y="786611"/>
                      <a:pt x="538252" y="789046"/>
                      <a:pt x="503770" y="791738"/>
                    </a:cubicBezTo>
                    <a:cubicBezTo>
                      <a:pt x="469288" y="794430"/>
                      <a:pt x="435959" y="796673"/>
                      <a:pt x="404298" y="798852"/>
                    </a:cubicBezTo>
                    <a:cubicBezTo>
                      <a:pt x="372700" y="801096"/>
                      <a:pt x="342769" y="802954"/>
                      <a:pt x="315145" y="804685"/>
                    </a:cubicBezTo>
                    <a:cubicBezTo>
                      <a:pt x="259897" y="808210"/>
                      <a:pt x="213878" y="810646"/>
                      <a:pt x="181575" y="812248"/>
                    </a:cubicBezTo>
                    <a:cubicBezTo>
                      <a:pt x="165424" y="813017"/>
                      <a:pt x="152798" y="813594"/>
                      <a:pt x="144145" y="813978"/>
                    </a:cubicBezTo>
                    <a:cubicBezTo>
                      <a:pt x="135492" y="814363"/>
                      <a:pt x="130878" y="814555"/>
                      <a:pt x="130878" y="814555"/>
                    </a:cubicBezTo>
                    <a:cubicBezTo>
                      <a:pt x="130878" y="814555"/>
                      <a:pt x="135428" y="813978"/>
                      <a:pt x="144017" y="812889"/>
                    </a:cubicBezTo>
                    <a:cubicBezTo>
                      <a:pt x="152605" y="811799"/>
                      <a:pt x="165167" y="810261"/>
                      <a:pt x="181190" y="808210"/>
                    </a:cubicBezTo>
                    <a:cubicBezTo>
                      <a:pt x="213237" y="804300"/>
                      <a:pt x="259063" y="798917"/>
                      <a:pt x="314055" y="793020"/>
                    </a:cubicBezTo>
                    <a:cubicBezTo>
                      <a:pt x="341551" y="790008"/>
                      <a:pt x="371354" y="786803"/>
                      <a:pt x="402888" y="783662"/>
                    </a:cubicBezTo>
                    <a:cubicBezTo>
                      <a:pt x="434421" y="780458"/>
                      <a:pt x="467686" y="776997"/>
                      <a:pt x="502103" y="773792"/>
                    </a:cubicBezTo>
                    <a:cubicBezTo>
                      <a:pt x="536521" y="770588"/>
                      <a:pt x="572092" y="766998"/>
                      <a:pt x="608241" y="763858"/>
                    </a:cubicBezTo>
                    <a:cubicBezTo>
                      <a:pt x="644389" y="760653"/>
                      <a:pt x="681178" y="757384"/>
                      <a:pt x="717903" y="754116"/>
                    </a:cubicBezTo>
                    <a:cubicBezTo>
                      <a:pt x="754693" y="751103"/>
                      <a:pt x="791418" y="748091"/>
                      <a:pt x="827630" y="745079"/>
                    </a:cubicBezTo>
                    <a:cubicBezTo>
                      <a:pt x="863779" y="742002"/>
                      <a:pt x="899479" y="739567"/>
                      <a:pt x="933961" y="736875"/>
                    </a:cubicBezTo>
                    <a:cubicBezTo>
                      <a:pt x="968443" y="734183"/>
                      <a:pt x="1001771" y="731940"/>
                      <a:pt x="1033433" y="729760"/>
                    </a:cubicBezTo>
                    <a:cubicBezTo>
                      <a:pt x="1065030" y="727517"/>
                      <a:pt x="1094962" y="725594"/>
                      <a:pt x="1122585" y="723928"/>
                    </a:cubicBezTo>
                    <a:cubicBezTo>
                      <a:pt x="1177833" y="720403"/>
                      <a:pt x="1223852" y="717967"/>
                      <a:pt x="1256155" y="716365"/>
                    </a:cubicBezTo>
                    <a:cubicBezTo>
                      <a:pt x="1272306" y="715596"/>
                      <a:pt x="1284933" y="715019"/>
                      <a:pt x="1293585" y="714635"/>
                    </a:cubicBezTo>
                    <a:cubicBezTo>
                      <a:pt x="1302238" y="714250"/>
                      <a:pt x="1306852" y="714058"/>
                      <a:pt x="1306852" y="714058"/>
                    </a:cubicBezTo>
                    <a:cubicBezTo>
                      <a:pt x="1306852" y="714058"/>
                      <a:pt x="1302302" y="714635"/>
                      <a:pt x="1293714" y="715724"/>
                    </a:cubicBezTo>
                    <a:close/>
                    <a:moveTo>
                      <a:pt x="483388" y="581322"/>
                    </a:moveTo>
                    <a:cubicBezTo>
                      <a:pt x="480248" y="544725"/>
                      <a:pt x="478709" y="507935"/>
                      <a:pt x="479094" y="480247"/>
                    </a:cubicBezTo>
                    <a:cubicBezTo>
                      <a:pt x="479094" y="466403"/>
                      <a:pt x="479607" y="454866"/>
                      <a:pt x="480055" y="446727"/>
                    </a:cubicBezTo>
                    <a:cubicBezTo>
                      <a:pt x="480504" y="438587"/>
                      <a:pt x="480953" y="433972"/>
                      <a:pt x="480953" y="433972"/>
                    </a:cubicBezTo>
                    <a:cubicBezTo>
                      <a:pt x="480953" y="433972"/>
                      <a:pt x="482235" y="438459"/>
                      <a:pt x="484029" y="446406"/>
                    </a:cubicBezTo>
                    <a:cubicBezTo>
                      <a:pt x="485824" y="454354"/>
                      <a:pt x="488259" y="465634"/>
                      <a:pt x="490631" y="479286"/>
                    </a:cubicBezTo>
                    <a:cubicBezTo>
                      <a:pt x="495630" y="506525"/>
                      <a:pt x="500373" y="542994"/>
                      <a:pt x="503513" y="579655"/>
                    </a:cubicBezTo>
                    <a:cubicBezTo>
                      <a:pt x="506590" y="616252"/>
                      <a:pt x="508128" y="653041"/>
                      <a:pt x="507808" y="680729"/>
                    </a:cubicBezTo>
                    <a:cubicBezTo>
                      <a:pt x="507808" y="694574"/>
                      <a:pt x="507295" y="706110"/>
                      <a:pt x="506910" y="714250"/>
                    </a:cubicBezTo>
                    <a:cubicBezTo>
                      <a:pt x="506461" y="722326"/>
                      <a:pt x="506013" y="727004"/>
                      <a:pt x="506013" y="727004"/>
                    </a:cubicBezTo>
                    <a:cubicBezTo>
                      <a:pt x="506013" y="727004"/>
                      <a:pt x="504731" y="722518"/>
                      <a:pt x="502937" y="714570"/>
                    </a:cubicBezTo>
                    <a:cubicBezTo>
                      <a:pt x="501142" y="706687"/>
                      <a:pt x="498706" y="695343"/>
                      <a:pt x="496335" y="681691"/>
                    </a:cubicBezTo>
                    <a:cubicBezTo>
                      <a:pt x="491336" y="654451"/>
                      <a:pt x="486593" y="617983"/>
                      <a:pt x="483452" y="581386"/>
                    </a:cubicBezTo>
                    <a:close/>
                    <a:moveTo>
                      <a:pt x="899799" y="545750"/>
                    </a:moveTo>
                    <a:cubicBezTo>
                      <a:pt x="896658" y="509153"/>
                      <a:pt x="895120" y="472364"/>
                      <a:pt x="895505" y="444676"/>
                    </a:cubicBezTo>
                    <a:cubicBezTo>
                      <a:pt x="895505" y="430832"/>
                      <a:pt x="896018" y="419295"/>
                      <a:pt x="896467" y="411155"/>
                    </a:cubicBezTo>
                    <a:cubicBezTo>
                      <a:pt x="896915" y="403079"/>
                      <a:pt x="897363" y="398401"/>
                      <a:pt x="897363" y="398401"/>
                    </a:cubicBezTo>
                    <a:cubicBezTo>
                      <a:pt x="897363" y="398401"/>
                      <a:pt x="898646" y="402887"/>
                      <a:pt x="900440" y="410835"/>
                    </a:cubicBezTo>
                    <a:cubicBezTo>
                      <a:pt x="902234" y="418718"/>
                      <a:pt x="904670" y="430063"/>
                      <a:pt x="907041" y="443714"/>
                    </a:cubicBezTo>
                    <a:cubicBezTo>
                      <a:pt x="912041" y="470954"/>
                      <a:pt x="916784" y="507423"/>
                      <a:pt x="919924" y="544084"/>
                    </a:cubicBezTo>
                    <a:cubicBezTo>
                      <a:pt x="923000" y="580681"/>
                      <a:pt x="924539" y="617470"/>
                      <a:pt x="924219" y="645158"/>
                    </a:cubicBezTo>
                    <a:cubicBezTo>
                      <a:pt x="924219" y="659002"/>
                      <a:pt x="923706" y="670539"/>
                      <a:pt x="923321" y="678678"/>
                    </a:cubicBezTo>
                    <a:cubicBezTo>
                      <a:pt x="922873" y="686754"/>
                      <a:pt x="922424" y="691433"/>
                      <a:pt x="922424" y="691433"/>
                    </a:cubicBezTo>
                    <a:cubicBezTo>
                      <a:pt x="922424" y="691433"/>
                      <a:pt x="921142" y="686946"/>
                      <a:pt x="919347" y="678999"/>
                    </a:cubicBezTo>
                    <a:cubicBezTo>
                      <a:pt x="917553" y="671116"/>
                      <a:pt x="915117" y="659771"/>
                      <a:pt x="912746" y="646119"/>
                    </a:cubicBezTo>
                    <a:cubicBezTo>
                      <a:pt x="907746" y="618880"/>
                      <a:pt x="903003" y="582411"/>
                      <a:pt x="899863" y="545814"/>
                    </a:cubicBezTo>
                    <a:close/>
                    <a:moveTo>
                      <a:pt x="1260193" y="323348"/>
                    </a:moveTo>
                    <a:cubicBezTo>
                      <a:pt x="1251604" y="324438"/>
                      <a:pt x="1239042" y="325976"/>
                      <a:pt x="1223019" y="328027"/>
                    </a:cubicBezTo>
                    <a:cubicBezTo>
                      <a:pt x="1190973" y="331937"/>
                      <a:pt x="1145146" y="337320"/>
                      <a:pt x="1090155" y="343217"/>
                    </a:cubicBezTo>
                    <a:cubicBezTo>
                      <a:pt x="1062659" y="346229"/>
                      <a:pt x="1032855" y="349434"/>
                      <a:pt x="1001322" y="352574"/>
                    </a:cubicBezTo>
                    <a:cubicBezTo>
                      <a:pt x="969788" y="355779"/>
                      <a:pt x="936525" y="359240"/>
                      <a:pt x="902106" y="362445"/>
                    </a:cubicBezTo>
                    <a:cubicBezTo>
                      <a:pt x="867688" y="365649"/>
                      <a:pt x="832117" y="369303"/>
                      <a:pt x="795969" y="372379"/>
                    </a:cubicBezTo>
                    <a:cubicBezTo>
                      <a:pt x="759820" y="375584"/>
                      <a:pt x="723031" y="378852"/>
                      <a:pt x="686306" y="382057"/>
                    </a:cubicBezTo>
                    <a:cubicBezTo>
                      <a:pt x="649517" y="385069"/>
                      <a:pt x="612792" y="388082"/>
                      <a:pt x="576579" y="391094"/>
                    </a:cubicBezTo>
                    <a:cubicBezTo>
                      <a:pt x="540431" y="394171"/>
                      <a:pt x="504731" y="396606"/>
                      <a:pt x="470250" y="399298"/>
                    </a:cubicBezTo>
                    <a:cubicBezTo>
                      <a:pt x="435768" y="401990"/>
                      <a:pt x="402439" y="404233"/>
                      <a:pt x="370777" y="406412"/>
                    </a:cubicBezTo>
                    <a:cubicBezTo>
                      <a:pt x="339179" y="408656"/>
                      <a:pt x="309248" y="410514"/>
                      <a:pt x="281624" y="412245"/>
                    </a:cubicBezTo>
                    <a:cubicBezTo>
                      <a:pt x="226376" y="415770"/>
                      <a:pt x="180357" y="418205"/>
                      <a:pt x="148055" y="419808"/>
                    </a:cubicBezTo>
                    <a:cubicBezTo>
                      <a:pt x="131903" y="420577"/>
                      <a:pt x="119277" y="421154"/>
                      <a:pt x="110624" y="421538"/>
                    </a:cubicBezTo>
                    <a:cubicBezTo>
                      <a:pt x="101972" y="421923"/>
                      <a:pt x="97357" y="422115"/>
                      <a:pt x="97357" y="422115"/>
                    </a:cubicBezTo>
                    <a:cubicBezTo>
                      <a:pt x="97357" y="422115"/>
                      <a:pt x="101908" y="421538"/>
                      <a:pt x="110497" y="420449"/>
                    </a:cubicBezTo>
                    <a:cubicBezTo>
                      <a:pt x="119085" y="419359"/>
                      <a:pt x="131647" y="417821"/>
                      <a:pt x="147670" y="415770"/>
                    </a:cubicBezTo>
                    <a:cubicBezTo>
                      <a:pt x="179716" y="411924"/>
                      <a:pt x="225543" y="406476"/>
                      <a:pt x="280534" y="400580"/>
                    </a:cubicBezTo>
                    <a:cubicBezTo>
                      <a:pt x="308030" y="397567"/>
                      <a:pt x="337834" y="394363"/>
                      <a:pt x="369367" y="391222"/>
                    </a:cubicBezTo>
                    <a:cubicBezTo>
                      <a:pt x="400901" y="388018"/>
                      <a:pt x="434165" y="384557"/>
                      <a:pt x="468583" y="381352"/>
                    </a:cubicBezTo>
                    <a:cubicBezTo>
                      <a:pt x="503001" y="378147"/>
                      <a:pt x="538572" y="374558"/>
                      <a:pt x="574720" y="371418"/>
                    </a:cubicBezTo>
                    <a:cubicBezTo>
                      <a:pt x="610869" y="368213"/>
                      <a:pt x="647658" y="364944"/>
                      <a:pt x="684383" y="361676"/>
                    </a:cubicBezTo>
                    <a:cubicBezTo>
                      <a:pt x="721172" y="358663"/>
                      <a:pt x="757897" y="355651"/>
                      <a:pt x="794110" y="352638"/>
                    </a:cubicBezTo>
                    <a:cubicBezTo>
                      <a:pt x="830258" y="349562"/>
                      <a:pt x="865958" y="347127"/>
                      <a:pt x="900440" y="344435"/>
                    </a:cubicBezTo>
                    <a:cubicBezTo>
                      <a:pt x="934922" y="341743"/>
                      <a:pt x="968250" y="339499"/>
                      <a:pt x="999912" y="337320"/>
                    </a:cubicBezTo>
                    <a:cubicBezTo>
                      <a:pt x="1031510" y="335077"/>
                      <a:pt x="1061441" y="333154"/>
                      <a:pt x="1089065" y="331488"/>
                    </a:cubicBezTo>
                    <a:cubicBezTo>
                      <a:pt x="1144313" y="327963"/>
                      <a:pt x="1190332" y="325527"/>
                      <a:pt x="1222634" y="323925"/>
                    </a:cubicBezTo>
                    <a:cubicBezTo>
                      <a:pt x="1238786" y="323156"/>
                      <a:pt x="1251412" y="322579"/>
                      <a:pt x="1260065" y="322194"/>
                    </a:cubicBezTo>
                    <a:cubicBezTo>
                      <a:pt x="1268717" y="321810"/>
                      <a:pt x="1273332" y="321618"/>
                      <a:pt x="1273332" y="321618"/>
                    </a:cubicBezTo>
                    <a:cubicBezTo>
                      <a:pt x="1273332" y="321618"/>
                      <a:pt x="1268781" y="322194"/>
                      <a:pt x="1260193" y="323284"/>
                    </a:cubicBezTo>
                    <a:close/>
                    <a:moveTo>
                      <a:pt x="1094321" y="39417"/>
                    </a:moveTo>
                    <a:lnTo>
                      <a:pt x="1265897" y="24804"/>
                    </a:lnTo>
                    <a:lnTo>
                      <a:pt x="1219365" y="130108"/>
                    </a:lnTo>
                    <a:lnTo>
                      <a:pt x="1047790" y="144721"/>
                    </a:lnTo>
                    <a:lnTo>
                      <a:pt x="1094321" y="39417"/>
                    </a:lnTo>
                    <a:close/>
                    <a:moveTo>
                      <a:pt x="858011" y="59606"/>
                    </a:moveTo>
                    <a:lnTo>
                      <a:pt x="1029587" y="44993"/>
                    </a:lnTo>
                    <a:lnTo>
                      <a:pt x="983055" y="150298"/>
                    </a:lnTo>
                    <a:lnTo>
                      <a:pt x="811480" y="164911"/>
                    </a:lnTo>
                    <a:lnTo>
                      <a:pt x="858011" y="59606"/>
                    </a:lnTo>
                    <a:close/>
                    <a:moveTo>
                      <a:pt x="621700" y="79796"/>
                    </a:moveTo>
                    <a:lnTo>
                      <a:pt x="793277" y="65182"/>
                    </a:lnTo>
                    <a:lnTo>
                      <a:pt x="746745" y="170487"/>
                    </a:lnTo>
                    <a:lnTo>
                      <a:pt x="575169" y="185100"/>
                    </a:lnTo>
                    <a:lnTo>
                      <a:pt x="621700" y="79796"/>
                    </a:lnTo>
                    <a:close/>
                    <a:moveTo>
                      <a:pt x="385390" y="99985"/>
                    </a:moveTo>
                    <a:lnTo>
                      <a:pt x="556967" y="85372"/>
                    </a:lnTo>
                    <a:lnTo>
                      <a:pt x="510435" y="190676"/>
                    </a:lnTo>
                    <a:lnTo>
                      <a:pt x="338859" y="205289"/>
                    </a:lnTo>
                    <a:lnTo>
                      <a:pt x="385390" y="99985"/>
                    </a:lnTo>
                    <a:close/>
                    <a:moveTo>
                      <a:pt x="50249" y="170102"/>
                    </a:moveTo>
                    <a:cubicBezTo>
                      <a:pt x="50890" y="166193"/>
                      <a:pt x="52300" y="162027"/>
                      <a:pt x="54800" y="158373"/>
                    </a:cubicBezTo>
                    <a:cubicBezTo>
                      <a:pt x="55505" y="157476"/>
                      <a:pt x="55954" y="156579"/>
                      <a:pt x="56851" y="155617"/>
                    </a:cubicBezTo>
                    <a:cubicBezTo>
                      <a:pt x="57556" y="154848"/>
                      <a:pt x="57940" y="154207"/>
                      <a:pt x="58966" y="153310"/>
                    </a:cubicBezTo>
                    <a:cubicBezTo>
                      <a:pt x="60761" y="151515"/>
                      <a:pt x="62555" y="150105"/>
                      <a:pt x="64606" y="148888"/>
                    </a:cubicBezTo>
                    <a:cubicBezTo>
                      <a:pt x="68644" y="146452"/>
                      <a:pt x="73323" y="144914"/>
                      <a:pt x="78130" y="144465"/>
                    </a:cubicBezTo>
                    <a:cubicBezTo>
                      <a:pt x="82936" y="144081"/>
                      <a:pt x="87808" y="144786"/>
                      <a:pt x="92165" y="146516"/>
                    </a:cubicBezTo>
                    <a:cubicBezTo>
                      <a:pt x="96524" y="148182"/>
                      <a:pt x="100498" y="151131"/>
                      <a:pt x="103318" y="154143"/>
                    </a:cubicBezTo>
                    <a:cubicBezTo>
                      <a:pt x="109663" y="160809"/>
                      <a:pt x="111778" y="169205"/>
                      <a:pt x="111330" y="175935"/>
                    </a:cubicBezTo>
                    <a:cubicBezTo>
                      <a:pt x="111137" y="179332"/>
                      <a:pt x="110433" y="182344"/>
                      <a:pt x="109343" y="184779"/>
                    </a:cubicBezTo>
                    <a:cubicBezTo>
                      <a:pt x="108381" y="187279"/>
                      <a:pt x="107100" y="189202"/>
                      <a:pt x="106010" y="190740"/>
                    </a:cubicBezTo>
                    <a:cubicBezTo>
                      <a:pt x="104856" y="192214"/>
                      <a:pt x="103831" y="193240"/>
                      <a:pt x="103062" y="193881"/>
                    </a:cubicBezTo>
                    <a:cubicBezTo>
                      <a:pt x="102357" y="194522"/>
                      <a:pt x="101972" y="194842"/>
                      <a:pt x="101972" y="194842"/>
                    </a:cubicBezTo>
                    <a:cubicBezTo>
                      <a:pt x="101972" y="194842"/>
                      <a:pt x="102228" y="194393"/>
                      <a:pt x="102613" y="193496"/>
                    </a:cubicBezTo>
                    <a:cubicBezTo>
                      <a:pt x="103126" y="192663"/>
                      <a:pt x="103574" y="191317"/>
                      <a:pt x="104215" y="189715"/>
                    </a:cubicBezTo>
                    <a:cubicBezTo>
                      <a:pt x="104728" y="188048"/>
                      <a:pt x="105305" y="186061"/>
                      <a:pt x="105561" y="183754"/>
                    </a:cubicBezTo>
                    <a:cubicBezTo>
                      <a:pt x="105881" y="181447"/>
                      <a:pt x="105817" y="178819"/>
                      <a:pt x="105497" y="176127"/>
                    </a:cubicBezTo>
                    <a:cubicBezTo>
                      <a:pt x="105112" y="173435"/>
                      <a:pt x="104215" y="170615"/>
                      <a:pt x="102869" y="167859"/>
                    </a:cubicBezTo>
                    <a:cubicBezTo>
                      <a:pt x="101459" y="165167"/>
                      <a:pt x="99472" y="162667"/>
                      <a:pt x="97229" y="160617"/>
                    </a:cubicBezTo>
                    <a:cubicBezTo>
                      <a:pt x="94665" y="158309"/>
                      <a:pt x="91845" y="156835"/>
                      <a:pt x="88705" y="155681"/>
                    </a:cubicBezTo>
                    <a:cubicBezTo>
                      <a:pt x="85565" y="154656"/>
                      <a:pt x="82232" y="154207"/>
                      <a:pt x="78899" y="154464"/>
                    </a:cubicBezTo>
                    <a:cubicBezTo>
                      <a:pt x="75566" y="154720"/>
                      <a:pt x="72361" y="155745"/>
                      <a:pt x="69413" y="157284"/>
                    </a:cubicBezTo>
                    <a:cubicBezTo>
                      <a:pt x="67939" y="158053"/>
                      <a:pt x="66528" y="159078"/>
                      <a:pt x="65439" y="159911"/>
                    </a:cubicBezTo>
                    <a:cubicBezTo>
                      <a:pt x="64926" y="160232"/>
                      <a:pt x="64093" y="161193"/>
                      <a:pt x="63452" y="161770"/>
                    </a:cubicBezTo>
                    <a:cubicBezTo>
                      <a:pt x="63004" y="162155"/>
                      <a:pt x="62427" y="162924"/>
                      <a:pt x="61914" y="163501"/>
                    </a:cubicBezTo>
                    <a:cubicBezTo>
                      <a:pt x="59927" y="166000"/>
                      <a:pt x="58389" y="168820"/>
                      <a:pt x="57492" y="171705"/>
                    </a:cubicBezTo>
                    <a:cubicBezTo>
                      <a:pt x="56594" y="174589"/>
                      <a:pt x="56210" y="177537"/>
                      <a:pt x="56274" y="180293"/>
                    </a:cubicBezTo>
                    <a:cubicBezTo>
                      <a:pt x="56402" y="183049"/>
                      <a:pt x="56723" y="185613"/>
                      <a:pt x="57492" y="187856"/>
                    </a:cubicBezTo>
                    <a:cubicBezTo>
                      <a:pt x="58197" y="190099"/>
                      <a:pt x="59030" y="191958"/>
                      <a:pt x="59863" y="193496"/>
                    </a:cubicBezTo>
                    <a:cubicBezTo>
                      <a:pt x="60761" y="194906"/>
                      <a:pt x="61466" y="196188"/>
                      <a:pt x="62106" y="196893"/>
                    </a:cubicBezTo>
                    <a:cubicBezTo>
                      <a:pt x="62683" y="197662"/>
                      <a:pt x="63004" y="198111"/>
                      <a:pt x="63004" y="198111"/>
                    </a:cubicBezTo>
                    <a:cubicBezTo>
                      <a:pt x="63004" y="198111"/>
                      <a:pt x="62555" y="197854"/>
                      <a:pt x="61721" y="197342"/>
                    </a:cubicBezTo>
                    <a:cubicBezTo>
                      <a:pt x="60888" y="196829"/>
                      <a:pt x="59735" y="195996"/>
                      <a:pt x="58325" y="194714"/>
                    </a:cubicBezTo>
                    <a:cubicBezTo>
                      <a:pt x="57043" y="193432"/>
                      <a:pt x="55376" y="191766"/>
                      <a:pt x="54031" y="189458"/>
                    </a:cubicBezTo>
                    <a:cubicBezTo>
                      <a:pt x="52557" y="187215"/>
                      <a:pt x="51338" y="184395"/>
                      <a:pt x="50569" y="181062"/>
                    </a:cubicBezTo>
                    <a:cubicBezTo>
                      <a:pt x="49800" y="177793"/>
                      <a:pt x="49544" y="174012"/>
                      <a:pt x="50185" y="1700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30"/>
              <p:cNvSpPr/>
              <p:nvPr/>
            </p:nvSpPr>
            <p:spPr>
              <a:xfrm>
                <a:off x="7812404" y="672048"/>
                <a:ext cx="238873" cy="115559"/>
              </a:xfrm>
              <a:custGeom>
                <a:avLst/>
                <a:gdLst/>
                <a:ahLst/>
                <a:cxnLst/>
                <a:rect l="l" t="t" r="r" b="b"/>
                <a:pathLst>
                  <a:path w="238873" h="115559" extrusionOk="0">
                    <a:moveTo>
                      <a:pt x="0" y="22753"/>
                    </a:moveTo>
                    <a:lnTo>
                      <a:pt x="68194" y="115559"/>
                    </a:lnTo>
                    <a:lnTo>
                      <a:pt x="238873"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30"/>
              <p:cNvSpPr/>
              <p:nvPr/>
            </p:nvSpPr>
            <p:spPr>
              <a:xfrm>
                <a:off x="8047496" y="640707"/>
                <a:ext cx="238873" cy="115495"/>
              </a:xfrm>
              <a:custGeom>
                <a:avLst/>
                <a:gdLst/>
                <a:ahLst/>
                <a:cxnLst/>
                <a:rect l="l" t="t" r="r" b="b"/>
                <a:pathLst>
                  <a:path w="238873" h="115495" extrusionOk="0">
                    <a:moveTo>
                      <a:pt x="0" y="22753"/>
                    </a:moveTo>
                    <a:lnTo>
                      <a:pt x="68195" y="115495"/>
                    </a:lnTo>
                    <a:lnTo>
                      <a:pt x="238874"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30"/>
              <p:cNvSpPr/>
              <p:nvPr/>
            </p:nvSpPr>
            <p:spPr>
              <a:xfrm>
                <a:off x="8079286" y="834074"/>
                <a:ext cx="218107" cy="119981"/>
              </a:xfrm>
              <a:custGeom>
                <a:avLst/>
                <a:gdLst/>
                <a:ahLst/>
                <a:cxnLst/>
                <a:rect l="l" t="t" r="r" b="b"/>
                <a:pathLst>
                  <a:path w="218107" h="119981" extrusionOk="0">
                    <a:moveTo>
                      <a:pt x="218108" y="0"/>
                    </a:moveTo>
                    <a:lnTo>
                      <a:pt x="46531" y="14677"/>
                    </a:lnTo>
                    <a:lnTo>
                      <a:pt x="0" y="119982"/>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30"/>
              <p:cNvSpPr/>
              <p:nvPr/>
            </p:nvSpPr>
            <p:spPr>
              <a:xfrm>
                <a:off x="7842976" y="854264"/>
                <a:ext cx="218107" cy="119917"/>
              </a:xfrm>
              <a:custGeom>
                <a:avLst/>
                <a:gdLst/>
                <a:ahLst/>
                <a:cxnLst/>
                <a:rect l="l" t="t" r="r" b="b"/>
                <a:pathLst>
                  <a:path w="218107" h="119917" extrusionOk="0">
                    <a:moveTo>
                      <a:pt x="218108" y="0"/>
                    </a:moveTo>
                    <a:lnTo>
                      <a:pt x="46531" y="14613"/>
                    </a:lnTo>
                    <a:lnTo>
                      <a:pt x="0" y="119918"/>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30"/>
              <p:cNvSpPr/>
              <p:nvPr/>
            </p:nvSpPr>
            <p:spPr>
              <a:xfrm>
                <a:off x="7606666" y="874453"/>
                <a:ext cx="218107" cy="119917"/>
              </a:xfrm>
              <a:custGeom>
                <a:avLst/>
                <a:gdLst/>
                <a:ahLst/>
                <a:cxnLst/>
                <a:rect l="l" t="t" r="r" b="b"/>
                <a:pathLst>
                  <a:path w="218107" h="119917" extrusionOk="0">
                    <a:moveTo>
                      <a:pt x="218108" y="0"/>
                    </a:moveTo>
                    <a:lnTo>
                      <a:pt x="46531" y="14613"/>
                    </a:lnTo>
                    <a:lnTo>
                      <a:pt x="0" y="119918"/>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30"/>
              <p:cNvSpPr/>
              <p:nvPr/>
            </p:nvSpPr>
            <p:spPr>
              <a:xfrm>
                <a:off x="7370356" y="894578"/>
                <a:ext cx="218107" cy="119981"/>
              </a:xfrm>
              <a:custGeom>
                <a:avLst/>
                <a:gdLst/>
                <a:ahLst/>
                <a:cxnLst/>
                <a:rect l="l" t="t" r="r" b="b"/>
                <a:pathLst>
                  <a:path w="218107" h="119981" extrusionOk="0">
                    <a:moveTo>
                      <a:pt x="218108" y="0"/>
                    </a:moveTo>
                    <a:lnTo>
                      <a:pt x="46531" y="14677"/>
                    </a:lnTo>
                    <a:lnTo>
                      <a:pt x="0" y="119982"/>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1" name="Google Shape;201;p30"/>
          <p:cNvGrpSpPr/>
          <p:nvPr/>
        </p:nvGrpSpPr>
        <p:grpSpPr>
          <a:xfrm>
            <a:off x="4708443" y="1412480"/>
            <a:ext cx="1524979" cy="2425319"/>
            <a:chOff x="6480367" y="421831"/>
            <a:chExt cx="957060" cy="1522103"/>
          </a:xfrm>
        </p:grpSpPr>
        <p:sp>
          <p:nvSpPr>
            <p:cNvPr id="202" name="Google Shape;202;p30"/>
            <p:cNvSpPr/>
            <p:nvPr/>
          </p:nvSpPr>
          <p:spPr>
            <a:xfrm>
              <a:off x="6684499" y="1002254"/>
              <a:ext cx="218812" cy="40827"/>
            </a:xfrm>
            <a:custGeom>
              <a:avLst/>
              <a:gdLst/>
              <a:ahLst/>
              <a:cxnLst/>
              <a:rect l="l" t="t" r="r" b="b"/>
              <a:pathLst>
                <a:path w="218812" h="40827" extrusionOk="0">
                  <a:moveTo>
                    <a:pt x="149015" y="9934"/>
                  </a:moveTo>
                  <a:cubicBezTo>
                    <a:pt x="142606" y="11024"/>
                    <a:pt x="135941" y="12113"/>
                    <a:pt x="129211" y="13331"/>
                  </a:cubicBezTo>
                  <a:cubicBezTo>
                    <a:pt x="122481" y="14549"/>
                    <a:pt x="115623" y="15767"/>
                    <a:pt x="108765" y="17049"/>
                  </a:cubicBezTo>
                  <a:cubicBezTo>
                    <a:pt x="101907" y="18395"/>
                    <a:pt x="95113" y="19676"/>
                    <a:pt x="88384" y="20958"/>
                  </a:cubicBezTo>
                  <a:cubicBezTo>
                    <a:pt x="81654" y="22240"/>
                    <a:pt x="75053" y="23650"/>
                    <a:pt x="68707" y="24932"/>
                  </a:cubicBezTo>
                  <a:cubicBezTo>
                    <a:pt x="55953" y="27560"/>
                    <a:pt x="44032" y="30188"/>
                    <a:pt x="33841" y="32495"/>
                  </a:cubicBezTo>
                  <a:cubicBezTo>
                    <a:pt x="13459" y="37110"/>
                    <a:pt x="0" y="40827"/>
                    <a:pt x="0" y="40827"/>
                  </a:cubicBezTo>
                  <a:cubicBezTo>
                    <a:pt x="0" y="40827"/>
                    <a:pt x="13908" y="39417"/>
                    <a:pt x="34546" y="36405"/>
                  </a:cubicBezTo>
                  <a:cubicBezTo>
                    <a:pt x="44865" y="34931"/>
                    <a:pt x="56914" y="33072"/>
                    <a:pt x="69797" y="30893"/>
                  </a:cubicBezTo>
                  <a:cubicBezTo>
                    <a:pt x="76206" y="29803"/>
                    <a:pt x="82872" y="28714"/>
                    <a:pt x="89602" y="27496"/>
                  </a:cubicBezTo>
                  <a:cubicBezTo>
                    <a:pt x="96331" y="26278"/>
                    <a:pt x="103189" y="25060"/>
                    <a:pt x="110047" y="23778"/>
                  </a:cubicBezTo>
                  <a:cubicBezTo>
                    <a:pt x="116905" y="22432"/>
                    <a:pt x="123699" y="21151"/>
                    <a:pt x="130429" y="19869"/>
                  </a:cubicBezTo>
                  <a:cubicBezTo>
                    <a:pt x="137158" y="18587"/>
                    <a:pt x="143760" y="17177"/>
                    <a:pt x="150105" y="15895"/>
                  </a:cubicBezTo>
                  <a:cubicBezTo>
                    <a:pt x="162860" y="13267"/>
                    <a:pt x="174781" y="10639"/>
                    <a:pt x="184972" y="8332"/>
                  </a:cubicBezTo>
                  <a:cubicBezTo>
                    <a:pt x="205353" y="3717"/>
                    <a:pt x="218812" y="0"/>
                    <a:pt x="218812" y="0"/>
                  </a:cubicBezTo>
                  <a:cubicBezTo>
                    <a:pt x="218812" y="0"/>
                    <a:pt x="204905" y="1410"/>
                    <a:pt x="184266" y="4422"/>
                  </a:cubicBezTo>
                  <a:cubicBezTo>
                    <a:pt x="173948" y="5896"/>
                    <a:pt x="161898" y="7755"/>
                    <a:pt x="149015" y="99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30"/>
            <p:cNvSpPr/>
            <p:nvPr/>
          </p:nvSpPr>
          <p:spPr>
            <a:xfrm>
              <a:off x="6656362" y="982513"/>
              <a:ext cx="162090" cy="30187"/>
            </a:xfrm>
            <a:custGeom>
              <a:avLst/>
              <a:gdLst/>
              <a:ahLst/>
              <a:cxnLst/>
              <a:rect l="l" t="t" r="r" b="b"/>
              <a:pathLst>
                <a:path w="162090" h="30187" extrusionOk="0">
                  <a:moveTo>
                    <a:pt x="25445" y="26214"/>
                  </a:moveTo>
                  <a:cubicBezTo>
                    <a:pt x="33072" y="24932"/>
                    <a:pt x="41981" y="23522"/>
                    <a:pt x="51467" y="21792"/>
                  </a:cubicBezTo>
                  <a:cubicBezTo>
                    <a:pt x="60952" y="20061"/>
                    <a:pt x="71079" y="18266"/>
                    <a:pt x="81270" y="16408"/>
                  </a:cubicBezTo>
                  <a:cubicBezTo>
                    <a:pt x="91396" y="14485"/>
                    <a:pt x="101523" y="12498"/>
                    <a:pt x="111009" y="10703"/>
                  </a:cubicBezTo>
                  <a:cubicBezTo>
                    <a:pt x="120494" y="8909"/>
                    <a:pt x="129275" y="6986"/>
                    <a:pt x="136902" y="5448"/>
                  </a:cubicBezTo>
                  <a:cubicBezTo>
                    <a:pt x="144465" y="3910"/>
                    <a:pt x="150746" y="2436"/>
                    <a:pt x="155169" y="1538"/>
                  </a:cubicBezTo>
                  <a:cubicBezTo>
                    <a:pt x="159591" y="513"/>
                    <a:pt x="162091" y="0"/>
                    <a:pt x="162091" y="0"/>
                  </a:cubicBezTo>
                  <a:cubicBezTo>
                    <a:pt x="162091" y="0"/>
                    <a:pt x="159527" y="385"/>
                    <a:pt x="155105" y="1025"/>
                  </a:cubicBezTo>
                  <a:cubicBezTo>
                    <a:pt x="150682" y="1730"/>
                    <a:pt x="144273" y="2628"/>
                    <a:pt x="136646" y="3974"/>
                  </a:cubicBezTo>
                  <a:cubicBezTo>
                    <a:pt x="129019" y="5256"/>
                    <a:pt x="120110" y="6666"/>
                    <a:pt x="110624" y="8396"/>
                  </a:cubicBezTo>
                  <a:cubicBezTo>
                    <a:pt x="101139" y="10127"/>
                    <a:pt x="91012" y="11921"/>
                    <a:pt x="80821" y="13780"/>
                  </a:cubicBezTo>
                  <a:cubicBezTo>
                    <a:pt x="70695" y="15703"/>
                    <a:pt x="60568" y="17690"/>
                    <a:pt x="51082" y="19484"/>
                  </a:cubicBezTo>
                  <a:cubicBezTo>
                    <a:pt x="41596" y="21279"/>
                    <a:pt x="32815" y="23202"/>
                    <a:pt x="25188" y="24740"/>
                  </a:cubicBezTo>
                  <a:cubicBezTo>
                    <a:pt x="17626" y="26278"/>
                    <a:pt x="11345" y="27752"/>
                    <a:pt x="6922" y="28649"/>
                  </a:cubicBezTo>
                  <a:cubicBezTo>
                    <a:pt x="2500" y="29675"/>
                    <a:pt x="0" y="30188"/>
                    <a:pt x="0" y="30188"/>
                  </a:cubicBezTo>
                  <a:cubicBezTo>
                    <a:pt x="0" y="30188"/>
                    <a:pt x="2564" y="29803"/>
                    <a:pt x="6986" y="29162"/>
                  </a:cubicBezTo>
                  <a:cubicBezTo>
                    <a:pt x="11409" y="28457"/>
                    <a:pt x="17818" y="27496"/>
                    <a:pt x="25445" y="26214"/>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30"/>
            <p:cNvSpPr/>
            <p:nvPr/>
          </p:nvSpPr>
          <p:spPr>
            <a:xfrm>
              <a:off x="6943672" y="977340"/>
              <a:ext cx="81864" cy="82918"/>
            </a:xfrm>
            <a:custGeom>
              <a:avLst/>
              <a:gdLst/>
              <a:ahLst/>
              <a:cxnLst/>
              <a:rect l="l" t="t" r="r" b="b"/>
              <a:pathLst>
                <a:path w="81864" h="82918" extrusionOk="0">
                  <a:moveTo>
                    <a:pt x="76866" y="24402"/>
                  </a:moveTo>
                  <a:cubicBezTo>
                    <a:pt x="77635" y="25683"/>
                    <a:pt x="78275" y="26901"/>
                    <a:pt x="78916" y="27991"/>
                  </a:cubicBezTo>
                  <a:cubicBezTo>
                    <a:pt x="79942" y="30234"/>
                    <a:pt x="80839" y="32093"/>
                    <a:pt x="81160" y="33375"/>
                  </a:cubicBezTo>
                  <a:cubicBezTo>
                    <a:pt x="81608" y="34656"/>
                    <a:pt x="81865" y="35361"/>
                    <a:pt x="81865" y="35361"/>
                  </a:cubicBezTo>
                  <a:cubicBezTo>
                    <a:pt x="81865" y="35361"/>
                    <a:pt x="81737" y="34656"/>
                    <a:pt x="81608" y="33310"/>
                  </a:cubicBezTo>
                  <a:cubicBezTo>
                    <a:pt x="81480" y="31900"/>
                    <a:pt x="81032" y="29978"/>
                    <a:pt x="80327" y="27478"/>
                  </a:cubicBezTo>
                  <a:cubicBezTo>
                    <a:pt x="79878" y="26260"/>
                    <a:pt x="79429" y="24914"/>
                    <a:pt x="78789" y="23440"/>
                  </a:cubicBezTo>
                  <a:cubicBezTo>
                    <a:pt x="78083" y="22030"/>
                    <a:pt x="77378" y="20428"/>
                    <a:pt x="76353" y="18954"/>
                  </a:cubicBezTo>
                  <a:cubicBezTo>
                    <a:pt x="74494" y="15749"/>
                    <a:pt x="71738" y="12544"/>
                    <a:pt x="68213" y="9596"/>
                  </a:cubicBezTo>
                  <a:cubicBezTo>
                    <a:pt x="64688" y="6648"/>
                    <a:pt x="60330" y="3956"/>
                    <a:pt x="55266" y="2225"/>
                  </a:cubicBezTo>
                  <a:cubicBezTo>
                    <a:pt x="50203" y="495"/>
                    <a:pt x="44498" y="-402"/>
                    <a:pt x="38474" y="174"/>
                  </a:cubicBezTo>
                  <a:cubicBezTo>
                    <a:pt x="32770" y="687"/>
                    <a:pt x="26617" y="2354"/>
                    <a:pt x="21233" y="5558"/>
                  </a:cubicBezTo>
                  <a:cubicBezTo>
                    <a:pt x="15785" y="8699"/>
                    <a:pt x="10978" y="13057"/>
                    <a:pt x="7325" y="18249"/>
                  </a:cubicBezTo>
                  <a:cubicBezTo>
                    <a:pt x="3800" y="23568"/>
                    <a:pt x="1428" y="29593"/>
                    <a:pt x="467" y="35810"/>
                  </a:cubicBezTo>
                  <a:cubicBezTo>
                    <a:pt x="-46" y="38886"/>
                    <a:pt x="-110" y="41963"/>
                    <a:pt x="147" y="45168"/>
                  </a:cubicBezTo>
                  <a:cubicBezTo>
                    <a:pt x="147" y="46834"/>
                    <a:pt x="531" y="48052"/>
                    <a:pt x="723" y="49462"/>
                  </a:cubicBezTo>
                  <a:cubicBezTo>
                    <a:pt x="916" y="51128"/>
                    <a:pt x="1428" y="52410"/>
                    <a:pt x="1749" y="53884"/>
                  </a:cubicBezTo>
                  <a:cubicBezTo>
                    <a:pt x="3351" y="59588"/>
                    <a:pt x="6235" y="64652"/>
                    <a:pt x="9696" y="68690"/>
                  </a:cubicBezTo>
                  <a:cubicBezTo>
                    <a:pt x="13158" y="72792"/>
                    <a:pt x="17195" y="75932"/>
                    <a:pt x="21233" y="78111"/>
                  </a:cubicBezTo>
                  <a:cubicBezTo>
                    <a:pt x="25271" y="80355"/>
                    <a:pt x="29308" y="81700"/>
                    <a:pt x="32898" y="82277"/>
                  </a:cubicBezTo>
                  <a:cubicBezTo>
                    <a:pt x="34693" y="82726"/>
                    <a:pt x="36423" y="82726"/>
                    <a:pt x="37962" y="82918"/>
                  </a:cubicBezTo>
                  <a:cubicBezTo>
                    <a:pt x="39564" y="82918"/>
                    <a:pt x="40974" y="82918"/>
                    <a:pt x="42255" y="82918"/>
                  </a:cubicBezTo>
                  <a:cubicBezTo>
                    <a:pt x="44883" y="82662"/>
                    <a:pt x="46870" y="82341"/>
                    <a:pt x="48152" y="81957"/>
                  </a:cubicBezTo>
                  <a:cubicBezTo>
                    <a:pt x="49498" y="81636"/>
                    <a:pt x="50203" y="81444"/>
                    <a:pt x="50203" y="81444"/>
                  </a:cubicBezTo>
                  <a:cubicBezTo>
                    <a:pt x="50203" y="81444"/>
                    <a:pt x="49498" y="81444"/>
                    <a:pt x="48088" y="81508"/>
                  </a:cubicBezTo>
                  <a:cubicBezTo>
                    <a:pt x="46742" y="81636"/>
                    <a:pt x="44691" y="81508"/>
                    <a:pt x="42255" y="81316"/>
                  </a:cubicBezTo>
                  <a:cubicBezTo>
                    <a:pt x="41038" y="81124"/>
                    <a:pt x="39627" y="80931"/>
                    <a:pt x="38217" y="80675"/>
                  </a:cubicBezTo>
                  <a:cubicBezTo>
                    <a:pt x="36808" y="80226"/>
                    <a:pt x="35205" y="80034"/>
                    <a:pt x="33603" y="79393"/>
                  </a:cubicBezTo>
                  <a:cubicBezTo>
                    <a:pt x="30334" y="78368"/>
                    <a:pt x="26873" y="76637"/>
                    <a:pt x="23477" y="74330"/>
                  </a:cubicBezTo>
                  <a:cubicBezTo>
                    <a:pt x="20079" y="71958"/>
                    <a:pt x="16875" y="68882"/>
                    <a:pt x="14118" y="65164"/>
                  </a:cubicBezTo>
                  <a:cubicBezTo>
                    <a:pt x="11427" y="61383"/>
                    <a:pt x="9376" y="56897"/>
                    <a:pt x="8158" y="52090"/>
                  </a:cubicBezTo>
                  <a:cubicBezTo>
                    <a:pt x="7966" y="50872"/>
                    <a:pt x="7517" y="49590"/>
                    <a:pt x="7453" y="48500"/>
                  </a:cubicBezTo>
                  <a:cubicBezTo>
                    <a:pt x="7325" y="47154"/>
                    <a:pt x="7004" y="45616"/>
                    <a:pt x="7133" y="44463"/>
                  </a:cubicBezTo>
                  <a:cubicBezTo>
                    <a:pt x="7133" y="43245"/>
                    <a:pt x="7068" y="42091"/>
                    <a:pt x="7261" y="40745"/>
                  </a:cubicBezTo>
                  <a:cubicBezTo>
                    <a:pt x="7389" y="39463"/>
                    <a:pt x="7453" y="38181"/>
                    <a:pt x="7709" y="36900"/>
                  </a:cubicBezTo>
                  <a:cubicBezTo>
                    <a:pt x="8607" y="31772"/>
                    <a:pt x="10594" y="26837"/>
                    <a:pt x="13606" y="22479"/>
                  </a:cubicBezTo>
                  <a:cubicBezTo>
                    <a:pt x="16554" y="18120"/>
                    <a:pt x="20464" y="14467"/>
                    <a:pt x="24886" y="11839"/>
                  </a:cubicBezTo>
                  <a:cubicBezTo>
                    <a:pt x="29373" y="9211"/>
                    <a:pt x="34115" y="7417"/>
                    <a:pt x="39307" y="6776"/>
                  </a:cubicBezTo>
                  <a:cubicBezTo>
                    <a:pt x="44114" y="6199"/>
                    <a:pt x="49049" y="6456"/>
                    <a:pt x="53536" y="7609"/>
                  </a:cubicBezTo>
                  <a:cubicBezTo>
                    <a:pt x="58023" y="8763"/>
                    <a:pt x="62060" y="10686"/>
                    <a:pt x="65457" y="12993"/>
                  </a:cubicBezTo>
                  <a:cubicBezTo>
                    <a:pt x="68854" y="15300"/>
                    <a:pt x="71738" y="17928"/>
                    <a:pt x="73853" y="20556"/>
                  </a:cubicBezTo>
                  <a:cubicBezTo>
                    <a:pt x="75007" y="21838"/>
                    <a:pt x="75776" y="23248"/>
                    <a:pt x="76737" y="244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30"/>
            <p:cNvSpPr/>
            <p:nvPr/>
          </p:nvSpPr>
          <p:spPr>
            <a:xfrm>
              <a:off x="6845628" y="888938"/>
              <a:ext cx="272561" cy="98382"/>
            </a:xfrm>
            <a:custGeom>
              <a:avLst/>
              <a:gdLst/>
              <a:ahLst/>
              <a:cxnLst/>
              <a:rect l="l" t="t" r="r" b="b"/>
              <a:pathLst>
                <a:path w="272561" h="98382" extrusionOk="0">
                  <a:moveTo>
                    <a:pt x="157669" y="71079"/>
                  </a:moveTo>
                  <a:cubicBezTo>
                    <a:pt x="177345" y="67426"/>
                    <a:pt x="196957" y="63836"/>
                    <a:pt x="215352" y="60247"/>
                  </a:cubicBezTo>
                  <a:cubicBezTo>
                    <a:pt x="224517" y="58453"/>
                    <a:pt x="233426" y="56722"/>
                    <a:pt x="241886" y="55120"/>
                  </a:cubicBezTo>
                  <a:cubicBezTo>
                    <a:pt x="246116" y="54287"/>
                    <a:pt x="250219" y="53453"/>
                    <a:pt x="254128" y="52684"/>
                  </a:cubicBezTo>
                  <a:cubicBezTo>
                    <a:pt x="256115" y="52236"/>
                    <a:pt x="258038" y="51979"/>
                    <a:pt x="260089" y="51338"/>
                  </a:cubicBezTo>
                  <a:cubicBezTo>
                    <a:pt x="262140" y="50697"/>
                    <a:pt x="263999" y="49736"/>
                    <a:pt x="265601" y="48454"/>
                  </a:cubicBezTo>
                  <a:cubicBezTo>
                    <a:pt x="268870" y="45955"/>
                    <a:pt x="271113" y="42558"/>
                    <a:pt x="272010" y="38904"/>
                  </a:cubicBezTo>
                  <a:cubicBezTo>
                    <a:pt x="272459" y="37110"/>
                    <a:pt x="272651" y="35315"/>
                    <a:pt x="272523" y="33456"/>
                  </a:cubicBezTo>
                  <a:cubicBezTo>
                    <a:pt x="272459" y="32559"/>
                    <a:pt x="272330" y="31918"/>
                    <a:pt x="272139" y="31021"/>
                  </a:cubicBezTo>
                  <a:cubicBezTo>
                    <a:pt x="272010" y="30252"/>
                    <a:pt x="271818" y="29483"/>
                    <a:pt x="271689" y="28714"/>
                  </a:cubicBezTo>
                  <a:cubicBezTo>
                    <a:pt x="270536" y="22753"/>
                    <a:pt x="269446" y="17561"/>
                    <a:pt x="268613" y="13267"/>
                  </a:cubicBezTo>
                  <a:cubicBezTo>
                    <a:pt x="267780" y="8973"/>
                    <a:pt x="266947" y="5640"/>
                    <a:pt x="266242" y="3397"/>
                  </a:cubicBezTo>
                  <a:cubicBezTo>
                    <a:pt x="265537" y="1154"/>
                    <a:pt x="264960" y="0"/>
                    <a:pt x="264960" y="0"/>
                  </a:cubicBezTo>
                  <a:cubicBezTo>
                    <a:pt x="264960" y="0"/>
                    <a:pt x="264960" y="1282"/>
                    <a:pt x="265024" y="3653"/>
                  </a:cubicBezTo>
                  <a:cubicBezTo>
                    <a:pt x="265152" y="6025"/>
                    <a:pt x="265601" y="9422"/>
                    <a:pt x="266370" y="13716"/>
                  </a:cubicBezTo>
                  <a:cubicBezTo>
                    <a:pt x="267139" y="18010"/>
                    <a:pt x="268036" y="23266"/>
                    <a:pt x="269126" y="29226"/>
                  </a:cubicBezTo>
                  <a:cubicBezTo>
                    <a:pt x="269254" y="29995"/>
                    <a:pt x="269382" y="30765"/>
                    <a:pt x="269511" y="31534"/>
                  </a:cubicBezTo>
                  <a:cubicBezTo>
                    <a:pt x="269639" y="32175"/>
                    <a:pt x="269767" y="33072"/>
                    <a:pt x="269767" y="33777"/>
                  </a:cubicBezTo>
                  <a:cubicBezTo>
                    <a:pt x="269831" y="35123"/>
                    <a:pt x="269639" y="36725"/>
                    <a:pt x="269254" y="38199"/>
                  </a:cubicBezTo>
                  <a:cubicBezTo>
                    <a:pt x="268421" y="41212"/>
                    <a:pt x="266434" y="44032"/>
                    <a:pt x="263742" y="46019"/>
                  </a:cubicBezTo>
                  <a:cubicBezTo>
                    <a:pt x="262396" y="47044"/>
                    <a:pt x="260794" y="47813"/>
                    <a:pt x="259063" y="48326"/>
                  </a:cubicBezTo>
                  <a:cubicBezTo>
                    <a:pt x="257461" y="48775"/>
                    <a:pt x="255410" y="49095"/>
                    <a:pt x="253423" y="49416"/>
                  </a:cubicBezTo>
                  <a:cubicBezTo>
                    <a:pt x="249449" y="50121"/>
                    <a:pt x="245347" y="50826"/>
                    <a:pt x="241117" y="51595"/>
                  </a:cubicBezTo>
                  <a:cubicBezTo>
                    <a:pt x="232657" y="53133"/>
                    <a:pt x="223748" y="54735"/>
                    <a:pt x="214519" y="56338"/>
                  </a:cubicBezTo>
                  <a:cubicBezTo>
                    <a:pt x="196060" y="59670"/>
                    <a:pt x="176448" y="63388"/>
                    <a:pt x="156836" y="67105"/>
                  </a:cubicBezTo>
                  <a:cubicBezTo>
                    <a:pt x="137223" y="70887"/>
                    <a:pt x="117611" y="74732"/>
                    <a:pt x="99216" y="78257"/>
                  </a:cubicBezTo>
                  <a:cubicBezTo>
                    <a:pt x="80821" y="81911"/>
                    <a:pt x="63709" y="85372"/>
                    <a:pt x="48967" y="88256"/>
                  </a:cubicBezTo>
                  <a:cubicBezTo>
                    <a:pt x="34290" y="91268"/>
                    <a:pt x="22048" y="93768"/>
                    <a:pt x="13460" y="95562"/>
                  </a:cubicBezTo>
                  <a:cubicBezTo>
                    <a:pt x="4935" y="97357"/>
                    <a:pt x="0" y="98382"/>
                    <a:pt x="0" y="98382"/>
                  </a:cubicBezTo>
                  <a:cubicBezTo>
                    <a:pt x="0" y="98382"/>
                    <a:pt x="4935" y="97613"/>
                    <a:pt x="13588" y="96203"/>
                  </a:cubicBezTo>
                  <a:cubicBezTo>
                    <a:pt x="22241" y="94729"/>
                    <a:pt x="34546" y="92678"/>
                    <a:pt x="49288" y="90179"/>
                  </a:cubicBezTo>
                  <a:cubicBezTo>
                    <a:pt x="64029" y="87615"/>
                    <a:pt x="81270" y="84602"/>
                    <a:pt x="99729" y="81398"/>
                  </a:cubicBezTo>
                  <a:cubicBezTo>
                    <a:pt x="118188" y="78065"/>
                    <a:pt x="137864" y="74540"/>
                    <a:pt x="157541" y="710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30"/>
            <p:cNvSpPr/>
            <p:nvPr/>
          </p:nvSpPr>
          <p:spPr>
            <a:xfrm>
              <a:off x="6960327" y="993638"/>
              <a:ext cx="55943" cy="55943"/>
            </a:xfrm>
            <a:custGeom>
              <a:avLst/>
              <a:gdLst/>
              <a:ahLst/>
              <a:cxnLst/>
              <a:rect l="l" t="t" r="r" b="b"/>
              <a:pathLst>
                <a:path w="55943" h="55943" extrusionOk="0">
                  <a:moveTo>
                    <a:pt x="22844" y="476"/>
                  </a:moveTo>
                  <a:cubicBezTo>
                    <a:pt x="7654" y="3296"/>
                    <a:pt x="-2344" y="17909"/>
                    <a:pt x="476" y="33099"/>
                  </a:cubicBezTo>
                  <a:cubicBezTo>
                    <a:pt x="3296" y="48289"/>
                    <a:pt x="17909" y="58288"/>
                    <a:pt x="33099" y="55468"/>
                  </a:cubicBezTo>
                  <a:cubicBezTo>
                    <a:pt x="48289" y="52648"/>
                    <a:pt x="58287" y="38034"/>
                    <a:pt x="55467" y="22844"/>
                  </a:cubicBezTo>
                  <a:cubicBezTo>
                    <a:pt x="52647" y="7654"/>
                    <a:pt x="38034" y="-2344"/>
                    <a:pt x="22844" y="476"/>
                  </a:cubicBezTo>
                  <a:close/>
                  <a:moveTo>
                    <a:pt x="31433" y="46302"/>
                  </a:moveTo>
                  <a:cubicBezTo>
                    <a:pt x="21306" y="48161"/>
                    <a:pt x="11564" y="41495"/>
                    <a:pt x="9705" y="31433"/>
                  </a:cubicBezTo>
                  <a:cubicBezTo>
                    <a:pt x="7846" y="21306"/>
                    <a:pt x="14512" y="11564"/>
                    <a:pt x="24574" y="9705"/>
                  </a:cubicBezTo>
                  <a:cubicBezTo>
                    <a:pt x="34701" y="7847"/>
                    <a:pt x="44444" y="14512"/>
                    <a:pt x="46302" y="24575"/>
                  </a:cubicBezTo>
                  <a:cubicBezTo>
                    <a:pt x="48161" y="34702"/>
                    <a:pt x="41495" y="44444"/>
                    <a:pt x="31433" y="463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30"/>
            <p:cNvSpPr/>
            <p:nvPr/>
          </p:nvSpPr>
          <p:spPr>
            <a:xfrm>
              <a:off x="7026408" y="964766"/>
              <a:ext cx="22585" cy="28222"/>
            </a:xfrm>
            <a:custGeom>
              <a:avLst/>
              <a:gdLst/>
              <a:ahLst/>
              <a:cxnLst/>
              <a:rect l="l" t="t" r="r" b="b"/>
              <a:pathLst>
                <a:path w="22585" h="28222" extrusionOk="0">
                  <a:moveTo>
                    <a:pt x="5153" y="8389"/>
                  </a:moveTo>
                  <a:cubicBezTo>
                    <a:pt x="6243" y="6018"/>
                    <a:pt x="8037" y="4159"/>
                    <a:pt x="9896" y="2941"/>
                  </a:cubicBezTo>
                  <a:cubicBezTo>
                    <a:pt x="11755" y="1724"/>
                    <a:pt x="13614" y="1147"/>
                    <a:pt x="14959" y="890"/>
                  </a:cubicBezTo>
                  <a:cubicBezTo>
                    <a:pt x="15664" y="762"/>
                    <a:pt x="16177" y="698"/>
                    <a:pt x="16562" y="634"/>
                  </a:cubicBezTo>
                  <a:cubicBezTo>
                    <a:pt x="16946" y="634"/>
                    <a:pt x="17138" y="634"/>
                    <a:pt x="17138" y="634"/>
                  </a:cubicBezTo>
                  <a:cubicBezTo>
                    <a:pt x="17138" y="634"/>
                    <a:pt x="16369" y="314"/>
                    <a:pt x="14959" y="121"/>
                  </a:cubicBezTo>
                  <a:cubicBezTo>
                    <a:pt x="14254" y="-7"/>
                    <a:pt x="13357" y="-71"/>
                    <a:pt x="12267" y="121"/>
                  </a:cubicBezTo>
                  <a:cubicBezTo>
                    <a:pt x="11242" y="185"/>
                    <a:pt x="10024" y="442"/>
                    <a:pt x="8807" y="890"/>
                  </a:cubicBezTo>
                  <a:cubicBezTo>
                    <a:pt x="6371" y="1788"/>
                    <a:pt x="3679" y="3775"/>
                    <a:pt x="1948" y="6723"/>
                  </a:cubicBezTo>
                  <a:cubicBezTo>
                    <a:pt x="1115" y="8133"/>
                    <a:pt x="346" y="10056"/>
                    <a:pt x="153" y="11658"/>
                  </a:cubicBezTo>
                  <a:cubicBezTo>
                    <a:pt x="-102" y="13453"/>
                    <a:pt x="-38" y="15311"/>
                    <a:pt x="346" y="17170"/>
                  </a:cubicBezTo>
                  <a:cubicBezTo>
                    <a:pt x="1179" y="20823"/>
                    <a:pt x="3422" y="24028"/>
                    <a:pt x="6307" y="25887"/>
                  </a:cubicBezTo>
                  <a:cubicBezTo>
                    <a:pt x="7717" y="26848"/>
                    <a:pt x="9255" y="27489"/>
                    <a:pt x="10793" y="27874"/>
                  </a:cubicBezTo>
                  <a:cubicBezTo>
                    <a:pt x="11626" y="28066"/>
                    <a:pt x="12267" y="28194"/>
                    <a:pt x="12909" y="28194"/>
                  </a:cubicBezTo>
                  <a:cubicBezTo>
                    <a:pt x="13742" y="28258"/>
                    <a:pt x="14318" y="28194"/>
                    <a:pt x="15023" y="28194"/>
                  </a:cubicBezTo>
                  <a:cubicBezTo>
                    <a:pt x="17651" y="28002"/>
                    <a:pt x="19638" y="27040"/>
                    <a:pt x="20856" y="26207"/>
                  </a:cubicBezTo>
                  <a:cubicBezTo>
                    <a:pt x="22073" y="25374"/>
                    <a:pt x="22586" y="24797"/>
                    <a:pt x="22586" y="24797"/>
                  </a:cubicBezTo>
                  <a:cubicBezTo>
                    <a:pt x="22586" y="24797"/>
                    <a:pt x="21817" y="25118"/>
                    <a:pt x="20471" y="25502"/>
                  </a:cubicBezTo>
                  <a:cubicBezTo>
                    <a:pt x="19125" y="25823"/>
                    <a:pt x="17202" y="26143"/>
                    <a:pt x="15023" y="25823"/>
                  </a:cubicBezTo>
                  <a:cubicBezTo>
                    <a:pt x="14511" y="25758"/>
                    <a:pt x="13869" y="25630"/>
                    <a:pt x="13421" y="25502"/>
                  </a:cubicBezTo>
                  <a:cubicBezTo>
                    <a:pt x="12780" y="25310"/>
                    <a:pt x="12140" y="25118"/>
                    <a:pt x="11626" y="24925"/>
                  </a:cubicBezTo>
                  <a:cubicBezTo>
                    <a:pt x="10537" y="24477"/>
                    <a:pt x="9447" y="23772"/>
                    <a:pt x="8422" y="23002"/>
                  </a:cubicBezTo>
                  <a:cubicBezTo>
                    <a:pt x="6435" y="21336"/>
                    <a:pt x="4897" y="18901"/>
                    <a:pt x="4320" y="16273"/>
                  </a:cubicBezTo>
                  <a:cubicBezTo>
                    <a:pt x="4000" y="14927"/>
                    <a:pt x="3935" y="13581"/>
                    <a:pt x="4064" y="12235"/>
                  </a:cubicBezTo>
                  <a:cubicBezTo>
                    <a:pt x="4320" y="10761"/>
                    <a:pt x="4576" y="9671"/>
                    <a:pt x="5153" y="8453"/>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30"/>
            <p:cNvSpPr/>
            <p:nvPr/>
          </p:nvSpPr>
          <p:spPr>
            <a:xfrm>
              <a:off x="6933948" y="721143"/>
              <a:ext cx="128249" cy="48838"/>
            </a:xfrm>
            <a:custGeom>
              <a:avLst/>
              <a:gdLst/>
              <a:ahLst/>
              <a:cxnLst/>
              <a:rect l="l" t="t" r="r" b="b"/>
              <a:pathLst>
                <a:path w="128249" h="48838" extrusionOk="0">
                  <a:moveTo>
                    <a:pt x="107612" y="28778"/>
                  </a:moveTo>
                  <a:lnTo>
                    <a:pt x="41148" y="35251"/>
                  </a:lnTo>
                  <a:lnTo>
                    <a:pt x="128250" y="10896"/>
                  </a:lnTo>
                  <a:cubicBezTo>
                    <a:pt x="100498" y="7691"/>
                    <a:pt x="81013" y="0"/>
                    <a:pt x="81013" y="0"/>
                  </a:cubicBezTo>
                  <a:cubicBezTo>
                    <a:pt x="49929" y="24868"/>
                    <a:pt x="19869" y="40250"/>
                    <a:pt x="0" y="48839"/>
                  </a:cubicBezTo>
                  <a:lnTo>
                    <a:pt x="107612" y="2871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30"/>
            <p:cNvSpPr/>
            <p:nvPr/>
          </p:nvSpPr>
          <p:spPr>
            <a:xfrm>
              <a:off x="6585518" y="1055066"/>
              <a:ext cx="10469" cy="11686"/>
            </a:xfrm>
            <a:custGeom>
              <a:avLst/>
              <a:gdLst/>
              <a:ahLst/>
              <a:cxnLst/>
              <a:rect l="l" t="t" r="r" b="b"/>
              <a:pathLst>
                <a:path w="10469" h="11686" extrusionOk="0">
                  <a:moveTo>
                    <a:pt x="150" y="10383"/>
                  </a:moveTo>
                  <a:cubicBezTo>
                    <a:pt x="1047" y="15126"/>
                    <a:pt x="3803" y="5832"/>
                    <a:pt x="10469" y="0"/>
                  </a:cubicBezTo>
                  <a:cubicBezTo>
                    <a:pt x="2329" y="1538"/>
                    <a:pt x="-747" y="5512"/>
                    <a:pt x="150" y="103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30"/>
            <p:cNvSpPr/>
            <p:nvPr/>
          </p:nvSpPr>
          <p:spPr>
            <a:xfrm>
              <a:off x="6803921" y="757501"/>
              <a:ext cx="288400" cy="201041"/>
            </a:xfrm>
            <a:custGeom>
              <a:avLst/>
              <a:gdLst/>
              <a:ahLst/>
              <a:cxnLst/>
              <a:rect l="l" t="t" r="r" b="b"/>
              <a:pathLst>
                <a:path w="288400" h="201041" extrusionOk="0">
                  <a:moveTo>
                    <a:pt x="34785" y="200401"/>
                  </a:moveTo>
                  <a:lnTo>
                    <a:pt x="9276" y="63819"/>
                  </a:lnTo>
                  <a:cubicBezTo>
                    <a:pt x="8699" y="60743"/>
                    <a:pt x="10750" y="57794"/>
                    <a:pt x="13763" y="57218"/>
                  </a:cubicBezTo>
                  <a:lnTo>
                    <a:pt x="268276" y="9661"/>
                  </a:lnTo>
                  <a:cubicBezTo>
                    <a:pt x="271352" y="9084"/>
                    <a:pt x="274300" y="11135"/>
                    <a:pt x="274877" y="14147"/>
                  </a:cubicBezTo>
                  <a:lnTo>
                    <a:pt x="280068" y="41771"/>
                  </a:lnTo>
                  <a:lnTo>
                    <a:pt x="288400" y="40233"/>
                  </a:lnTo>
                  <a:lnTo>
                    <a:pt x="282376" y="8122"/>
                  </a:lnTo>
                  <a:cubicBezTo>
                    <a:pt x="281350" y="2739"/>
                    <a:pt x="276159" y="-850"/>
                    <a:pt x="270775" y="175"/>
                  </a:cubicBezTo>
                  <a:lnTo>
                    <a:pt x="8122" y="49206"/>
                  </a:lnTo>
                  <a:cubicBezTo>
                    <a:pt x="2739" y="50231"/>
                    <a:pt x="-850" y="55423"/>
                    <a:pt x="175" y="60807"/>
                  </a:cubicBezTo>
                  <a:lnTo>
                    <a:pt x="26389" y="201042"/>
                  </a:lnTo>
                  <a:cubicBezTo>
                    <a:pt x="28504" y="200914"/>
                    <a:pt x="31324" y="200657"/>
                    <a:pt x="34849" y="200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30"/>
            <p:cNvSpPr/>
            <p:nvPr/>
          </p:nvSpPr>
          <p:spPr>
            <a:xfrm>
              <a:off x="6887481" y="1875582"/>
              <a:ext cx="14356" cy="53517"/>
            </a:xfrm>
            <a:custGeom>
              <a:avLst/>
              <a:gdLst/>
              <a:ahLst/>
              <a:cxnLst/>
              <a:rect l="l" t="t" r="r" b="b"/>
              <a:pathLst>
                <a:path w="14356" h="53517" extrusionOk="0">
                  <a:moveTo>
                    <a:pt x="12178" y="35956"/>
                  </a:moveTo>
                  <a:cubicBezTo>
                    <a:pt x="11537" y="32751"/>
                    <a:pt x="10768" y="29419"/>
                    <a:pt x="9871" y="26022"/>
                  </a:cubicBezTo>
                  <a:cubicBezTo>
                    <a:pt x="8973" y="22689"/>
                    <a:pt x="7947" y="19356"/>
                    <a:pt x="6922" y="16280"/>
                  </a:cubicBezTo>
                  <a:cubicBezTo>
                    <a:pt x="5897" y="13203"/>
                    <a:pt x="4807" y="10319"/>
                    <a:pt x="3781" y="7947"/>
                  </a:cubicBezTo>
                  <a:cubicBezTo>
                    <a:pt x="1795" y="3076"/>
                    <a:pt x="0" y="0"/>
                    <a:pt x="0" y="0"/>
                  </a:cubicBezTo>
                  <a:cubicBezTo>
                    <a:pt x="0" y="0"/>
                    <a:pt x="0" y="3589"/>
                    <a:pt x="705" y="8781"/>
                  </a:cubicBezTo>
                  <a:cubicBezTo>
                    <a:pt x="1026" y="11409"/>
                    <a:pt x="1538" y="14357"/>
                    <a:pt x="2179" y="17561"/>
                  </a:cubicBezTo>
                  <a:cubicBezTo>
                    <a:pt x="2820" y="20766"/>
                    <a:pt x="3590" y="24163"/>
                    <a:pt x="4486" y="27496"/>
                  </a:cubicBezTo>
                  <a:cubicBezTo>
                    <a:pt x="5384" y="30829"/>
                    <a:pt x="6409" y="34161"/>
                    <a:pt x="7435" y="37238"/>
                  </a:cubicBezTo>
                  <a:cubicBezTo>
                    <a:pt x="8461" y="40314"/>
                    <a:pt x="9550" y="43198"/>
                    <a:pt x="10575" y="45570"/>
                  </a:cubicBezTo>
                  <a:cubicBezTo>
                    <a:pt x="12562" y="50441"/>
                    <a:pt x="14357" y="53518"/>
                    <a:pt x="14357" y="53518"/>
                  </a:cubicBezTo>
                  <a:cubicBezTo>
                    <a:pt x="14357" y="53518"/>
                    <a:pt x="14357" y="49928"/>
                    <a:pt x="13652" y="44737"/>
                  </a:cubicBezTo>
                  <a:cubicBezTo>
                    <a:pt x="13331" y="42109"/>
                    <a:pt x="12819" y="39161"/>
                    <a:pt x="12178" y="3595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30"/>
            <p:cNvSpPr/>
            <p:nvPr/>
          </p:nvSpPr>
          <p:spPr>
            <a:xfrm>
              <a:off x="6928051" y="1058848"/>
              <a:ext cx="139274" cy="26021"/>
            </a:xfrm>
            <a:custGeom>
              <a:avLst/>
              <a:gdLst/>
              <a:ahLst/>
              <a:cxnLst/>
              <a:rect l="l" t="t" r="r" b="b"/>
              <a:pathLst>
                <a:path w="139274" h="26021" extrusionOk="0">
                  <a:moveTo>
                    <a:pt x="117290" y="2884"/>
                  </a:moveTo>
                  <a:cubicBezTo>
                    <a:pt x="110688" y="3846"/>
                    <a:pt x="103062" y="5063"/>
                    <a:pt x="94858" y="6409"/>
                  </a:cubicBezTo>
                  <a:cubicBezTo>
                    <a:pt x="86654" y="7755"/>
                    <a:pt x="77937" y="9358"/>
                    <a:pt x="69221" y="10960"/>
                  </a:cubicBezTo>
                  <a:cubicBezTo>
                    <a:pt x="60504" y="12626"/>
                    <a:pt x="51852" y="14293"/>
                    <a:pt x="43712" y="15959"/>
                  </a:cubicBezTo>
                  <a:cubicBezTo>
                    <a:pt x="35572" y="17626"/>
                    <a:pt x="28009" y="19292"/>
                    <a:pt x="21536" y="20766"/>
                  </a:cubicBezTo>
                  <a:cubicBezTo>
                    <a:pt x="15062" y="22240"/>
                    <a:pt x="9678" y="23586"/>
                    <a:pt x="5897" y="24483"/>
                  </a:cubicBezTo>
                  <a:cubicBezTo>
                    <a:pt x="2116" y="25381"/>
                    <a:pt x="0" y="26022"/>
                    <a:pt x="0" y="26022"/>
                  </a:cubicBezTo>
                  <a:cubicBezTo>
                    <a:pt x="0" y="26022"/>
                    <a:pt x="2180" y="25765"/>
                    <a:pt x="6089" y="25317"/>
                  </a:cubicBezTo>
                  <a:cubicBezTo>
                    <a:pt x="9935" y="24804"/>
                    <a:pt x="15447" y="24099"/>
                    <a:pt x="21984" y="23137"/>
                  </a:cubicBezTo>
                  <a:cubicBezTo>
                    <a:pt x="28586" y="22176"/>
                    <a:pt x="36213" y="20958"/>
                    <a:pt x="44417" y="19612"/>
                  </a:cubicBezTo>
                  <a:cubicBezTo>
                    <a:pt x="52621" y="18266"/>
                    <a:pt x="61337" y="16664"/>
                    <a:pt x="70054" y="15062"/>
                  </a:cubicBezTo>
                  <a:cubicBezTo>
                    <a:pt x="78770" y="13395"/>
                    <a:pt x="87487" y="11729"/>
                    <a:pt x="95563" y="10063"/>
                  </a:cubicBezTo>
                  <a:cubicBezTo>
                    <a:pt x="103702" y="8396"/>
                    <a:pt x="111266" y="6730"/>
                    <a:pt x="117738" y="5256"/>
                  </a:cubicBezTo>
                  <a:cubicBezTo>
                    <a:pt x="124212" y="3781"/>
                    <a:pt x="129596" y="2436"/>
                    <a:pt x="133377" y="1538"/>
                  </a:cubicBezTo>
                  <a:cubicBezTo>
                    <a:pt x="137159" y="641"/>
                    <a:pt x="139274" y="0"/>
                    <a:pt x="139274" y="0"/>
                  </a:cubicBezTo>
                  <a:cubicBezTo>
                    <a:pt x="139274" y="0"/>
                    <a:pt x="137095" y="256"/>
                    <a:pt x="133185" y="705"/>
                  </a:cubicBezTo>
                  <a:cubicBezTo>
                    <a:pt x="129340" y="1218"/>
                    <a:pt x="123828" y="1859"/>
                    <a:pt x="117290" y="28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30"/>
            <p:cNvSpPr/>
            <p:nvPr/>
          </p:nvSpPr>
          <p:spPr>
            <a:xfrm>
              <a:off x="7116997" y="969438"/>
              <a:ext cx="5511" cy="21791"/>
            </a:xfrm>
            <a:custGeom>
              <a:avLst/>
              <a:gdLst/>
              <a:ahLst/>
              <a:cxnLst/>
              <a:rect l="l" t="t" r="r" b="b"/>
              <a:pathLst>
                <a:path w="5511" h="21791" extrusionOk="0">
                  <a:moveTo>
                    <a:pt x="2820" y="0"/>
                  </a:moveTo>
                  <a:cubicBezTo>
                    <a:pt x="2820" y="0"/>
                    <a:pt x="1922" y="1346"/>
                    <a:pt x="1217" y="3397"/>
                  </a:cubicBezTo>
                  <a:cubicBezTo>
                    <a:pt x="448" y="5448"/>
                    <a:pt x="0" y="8140"/>
                    <a:pt x="0" y="10896"/>
                  </a:cubicBezTo>
                  <a:cubicBezTo>
                    <a:pt x="0" y="13652"/>
                    <a:pt x="384" y="16344"/>
                    <a:pt x="1153" y="18395"/>
                  </a:cubicBezTo>
                  <a:cubicBezTo>
                    <a:pt x="1794" y="20446"/>
                    <a:pt x="2691" y="21792"/>
                    <a:pt x="2691" y="21792"/>
                  </a:cubicBezTo>
                  <a:cubicBezTo>
                    <a:pt x="2691" y="21792"/>
                    <a:pt x="3653" y="20446"/>
                    <a:pt x="4294" y="18395"/>
                  </a:cubicBezTo>
                  <a:cubicBezTo>
                    <a:pt x="5063" y="16344"/>
                    <a:pt x="5512" y="13588"/>
                    <a:pt x="5512" y="10896"/>
                  </a:cubicBezTo>
                  <a:cubicBezTo>
                    <a:pt x="5512" y="8140"/>
                    <a:pt x="5063" y="5448"/>
                    <a:pt x="4358" y="3397"/>
                  </a:cubicBezTo>
                  <a:cubicBezTo>
                    <a:pt x="3717" y="1346"/>
                    <a:pt x="2820" y="0"/>
                    <a:pt x="2820" y="0"/>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30"/>
            <p:cNvSpPr/>
            <p:nvPr/>
          </p:nvSpPr>
          <p:spPr>
            <a:xfrm>
              <a:off x="6910013" y="1063591"/>
              <a:ext cx="167759" cy="43262"/>
            </a:xfrm>
            <a:custGeom>
              <a:avLst/>
              <a:gdLst/>
              <a:ahLst/>
              <a:cxnLst/>
              <a:rect l="l" t="t" r="r" b="b"/>
              <a:pathLst>
                <a:path w="167759" h="43262" extrusionOk="0">
                  <a:moveTo>
                    <a:pt x="221" y="42365"/>
                  </a:moveTo>
                  <a:lnTo>
                    <a:pt x="413" y="43263"/>
                  </a:lnTo>
                  <a:lnTo>
                    <a:pt x="167759" y="0"/>
                  </a:lnTo>
                  <a:lnTo>
                    <a:pt x="10219" y="29419"/>
                  </a:lnTo>
                  <a:cubicBezTo>
                    <a:pt x="2015" y="30957"/>
                    <a:pt x="-869" y="36469"/>
                    <a:pt x="221" y="423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30"/>
            <p:cNvSpPr/>
            <p:nvPr/>
          </p:nvSpPr>
          <p:spPr>
            <a:xfrm>
              <a:off x="7039445" y="973156"/>
              <a:ext cx="65823" cy="5511"/>
            </a:xfrm>
            <a:custGeom>
              <a:avLst/>
              <a:gdLst/>
              <a:ahLst/>
              <a:cxnLst/>
              <a:rect l="l" t="t" r="r" b="b"/>
              <a:pathLst>
                <a:path w="65823" h="5511" extrusionOk="0">
                  <a:moveTo>
                    <a:pt x="45057" y="449"/>
                  </a:moveTo>
                  <a:cubicBezTo>
                    <a:pt x="41212" y="192"/>
                    <a:pt x="37110" y="64"/>
                    <a:pt x="33008" y="0"/>
                  </a:cubicBezTo>
                  <a:cubicBezTo>
                    <a:pt x="28906" y="0"/>
                    <a:pt x="24804" y="0"/>
                    <a:pt x="20894" y="192"/>
                  </a:cubicBezTo>
                  <a:cubicBezTo>
                    <a:pt x="17049" y="320"/>
                    <a:pt x="13460" y="577"/>
                    <a:pt x="10320" y="961"/>
                  </a:cubicBezTo>
                  <a:cubicBezTo>
                    <a:pt x="4166" y="1538"/>
                    <a:pt x="0" y="2436"/>
                    <a:pt x="0" y="2436"/>
                  </a:cubicBezTo>
                  <a:cubicBezTo>
                    <a:pt x="0" y="2436"/>
                    <a:pt x="4102" y="3397"/>
                    <a:pt x="10255" y="4102"/>
                  </a:cubicBezTo>
                  <a:cubicBezTo>
                    <a:pt x="13332" y="4486"/>
                    <a:pt x="16921" y="4807"/>
                    <a:pt x="20766" y="5063"/>
                  </a:cubicBezTo>
                  <a:cubicBezTo>
                    <a:pt x="24612" y="5320"/>
                    <a:pt x="28714" y="5512"/>
                    <a:pt x="32815" y="5512"/>
                  </a:cubicBezTo>
                  <a:cubicBezTo>
                    <a:pt x="36918" y="5512"/>
                    <a:pt x="41020" y="5512"/>
                    <a:pt x="44929" y="5320"/>
                  </a:cubicBezTo>
                  <a:cubicBezTo>
                    <a:pt x="48775" y="5192"/>
                    <a:pt x="52364" y="4935"/>
                    <a:pt x="55505" y="4551"/>
                  </a:cubicBezTo>
                  <a:cubicBezTo>
                    <a:pt x="61657" y="3974"/>
                    <a:pt x="65823" y="3076"/>
                    <a:pt x="65823" y="3076"/>
                  </a:cubicBezTo>
                  <a:cubicBezTo>
                    <a:pt x="65823" y="3076"/>
                    <a:pt x="61721" y="2115"/>
                    <a:pt x="55569" y="1410"/>
                  </a:cubicBezTo>
                  <a:cubicBezTo>
                    <a:pt x="52492" y="1025"/>
                    <a:pt x="48903" y="705"/>
                    <a:pt x="45057" y="449"/>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30"/>
            <p:cNvSpPr/>
            <p:nvPr/>
          </p:nvSpPr>
          <p:spPr>
            <a:xfrm>
              <a:off x="6896326" y="1130183"/>
              <a:ext cx="30956" cy="728093"/>
            </a:xfrm>
            <a:custGeom>
              <a:avLst/>
              <a:gdLst/>
              <a:ahLst/>
              <a:cxnLst/>
              <a:rect l="l" t="t" r="r" b="b"/>
              <a:pathLst>
                <a:path w="30956" h="728093" extrusionOk="0">
                  <a:moveTo>
                    <a:pt x="18266" y="364175"/>
                  </a:moveTo>
                  <a:cubicBezTo>
                    <a:pt x="20061" y="318669"/>
                    <a:pt x="21920" y="273163"/>
                    <a:pt x="23586" y="230478"/>
                  </a:cubicBezTo>
                  <a:cubicBezTo>
                    <a:pt x="25316" y="187792"/>
                    <a:pt x="26470" y="147990"/>
                    <a:pt x="27688" y="113829"/>
                  </a:cubicBezTo>
                  <a:cubicBezTo>
                    <a:pt x="28906" y="79667"/>
                    <a:pt x="29547" y="51210"/>
                    <a:pt x="30187" y="31277"/>
                  </a:cubicBezTo>
                  <a:cubicBezTo>
                    <a:pt x="30701" y="11344"/>
                    <a:pt x="30957" y="0"/>
                    <a:pt x="30957" y="0"/>
                  </a:cubicBezTo>
                  <a:cubicBezTo>
                    <a:pt x="30957" y="0"/>
                    <a:pt x="30252" y="11344"/>
                    <a:pt x="29098" y="31277"/>
                  </a:cubicBezTo>
                  <a:cubicBezTo>
                    <a:pt x="28009" y="51146"/>
                    <a:pt x="26278" y="79603"/>
                    <a:pt x="24547" y="113701"/>
                  </a:cubicBezTo>
                  <a:cubicBezTo>
                    <a:pt x="22881" y="147798"/>
                    <a:pt x="20638" y="187600"/>
                    <a:pt x="18715" y="230285"/>
                  </a:cubicBezTo>
                  <a:cubicBezTo>
                    <a:pt x="16792" y="272971"/>
                    <a:pt x="14742" y="318413"/>
                    <a:pt x="12690" y="363919"/>
                  </a:cubicBezTo>
                  <a:cubicBezTo>
                    <a:pt x="10895" y="409425"/>
                    <a:pt x="9037" y="454931"/>
                    <a:pt x="7371" y="497616"/>
                  </a:cubicBezTo>
                  <a:cubicBezTo>
                    <a:pt x="5640" y="540302"/>
                    <a:pt x="4486" y="580104"/>
                    <a:pt x="3269" y="614265"/>
                  </a:cubicBezTo>
                  <a:cubicBezTo>
                    <a:pt x="2051" y="648427"/>
                    <a:pt x="1410" y="676884"/>
                    <a:pt x="769" y="696817"/>
                  </a:cubicBezTo>
                  <a:cubicBezTo>
                    <a:pt x="257" y="716750"/>
                    <a:pt x="0" y="728094"/>
                    <a:pt x="0" y="728094"/>
                  </a:cubicBezTo>
                  <a:cubicBezTo>
                    <a:pt x="0" y="728094"/>
                    <a:pt x="705" y="716750"/>
                    <a:pt x="1859" y="696817"/>
                  </a:cubicBezTo>
                  <a:cubicBezTo>
                    <a:pt x="2948" y="676948"/>
                    <a:pt x="4679" y="648491"/>
                    <a:pt x="6409" y="614393"/>
                  </a:cubicBezTo>
                  <a:cubicBezTo>
                    <a:pt x="8076" y="580296"/>
                    <a:pt x="10319" y="540494"/>
                    <a:pt x="12242" y="497809"/>
                  </a:cubicBezTo>
                  <a:cubicBezTo>
                    <a:pt x="14164" y="455123"/>
                    <a:pt x="16216" y="409681"/>
                    <a:pt x="18330" y="3641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30"/>
            <p:cNvSpPr/>
            <p:nvPr/>
          </p:nvSpPr>
          <p:spPr>
            <a:xfrm>
              <a:off x="7410286" y="973925"/>
              <a:ext cx="5511" cy="21791"/>
            </a:xfrm>
            <a:custGeom>
              <a:avLst/>
              <a:gdLst/>
              <a:ahLst/>
              <a:cxnLst/>
              <a:rect l="l" t="t" r="r" b="b"/>
              <a:pathLst>
                <a:path w="5511" h="21791" extrusionOk="0">
                  <a:moveTo>
                    <a:pt x="2820" y="0"/>
                  </a:moveTo>
                  <a:cubicBezTo>
                    <a:pt x="2820" y="0"/>
                    <a:pt x="1922" y="1346"/>
                    <a:pt x="1217" y="3397"/>
                  </a:cubicBezTo>
                  <a:cubicBezTo>
                    <a:pt x="448" y="5448"/>
                    <a:pt x="0" y="8140"/>
                    <a:pt x="0" y="10896"/>
                  </a:cubicBezTo>
                  <a:cubicBezTo>
                    <a:pt x="0" y="13652"/>
                    <a:pt x="384" y="16344"/>
                    <a:pt x="1153" y="18395"/>
                  </a:cubicBezTo>
                  <a:cubicBezTo>
                    <a:pt x="1794" y="20446"/>
                    <a:pt x="2691" y="21792"/>
                    <a:pt x="2691" y="21792"/>
                  </a:cubicBezTo>
                  <a:cubicBezTo>
                    <a:pt x="2691" y="21792"/>
                    <a:pt x="3653" y="20446"/>
                    <a:pt x="4294" y="18395"/>
                  </a:cubicBezTo>
                  <a:cubicBezTo>
                    <a:pt x="5063" y="16344"/>
                    <a:pt x="5512" y="13652"/>
                    <a:pt x="5512" y="10896"/>
                  </a:cubicBezTo>
                  <a:cubicBezTo>
                    <a:pt x="5512" y="8140"/>
                    <a:pt x="5063" y="5448"/>
                    <a:pt x="4358" y="3397"/>
                  </a:cubicBezTo>
                  <a:cubicBezTo>
                    <a:pt x="3717" y="1346"/>
                    <a:pt x="2820" y="0"/>
                    <a:pt x="2820" y="0"/>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30"/>
            <p:cNvSpPr/>
            <p:nvPr/>
          </p:nvSpPr>
          <p:spPr>
            <a:xfrm>
              <a:off x="7293508" y="972323"/>
              <a:ext cx="5511" cy="21791"/>
            </a:xfrm>
            <a:custGeom>
              <a:avLst/>
              <a:gdLst/>
              <a:ahLst/>
              <a:cxnLst/>
              <a:rect l="l" t="t" r="r" b="b"/>
              <a:pathLst>
                <a:path w="5511" h="21791" extrusionOk="0">
                  <a:moveTo>
                    <a:pt x="2820" y="0"/>
                  </a:moveTo>
                  <a:cubicBezTo>
                    <a:pt x="2820" y="0"/>
                    <a:pt x="1923" y="1346"/>
                    <a:pt x="1218" y="3397"/>
                  </a:cubicBezTo>
                  <a:cubicBezTo>
                    <a:pt x="449" y="5448"/>
                    <a:pt x="0" y="8204"/>
                    <a:pt x="0" y="10896"/>
                  </a:cubicBezTo>
                  <a:cubicBezTo>
                    <a:pt x="0" y="13652"/>
                    <a:pt x="385" y="16344"/>
                    <a:pt x="1154" y="18395"/>
                  </a:cubicBezTo>
                  <a:cubicBezTo>
                    <a:pt x="1795" y="20446"/>
                    <a:pt x="2692" y="21792"/>
                    <a:pt x="2692" y="21792"/>
                  </a:cubicBezTo>
                  <a:cubicBezTo>
                    <a:pt x="2692" y="21792"/>
                    <a:pt x="3654" y="20446"/>
                    <a:pt x="4294" y="18395"/>
                  </a:cubicBezTo>
                  <a:cubicBezTo>
                    <a:pt x="5064" y="16344"/>
                    <a:pt x="5512" y="13652"/>
                    <a:pt x="5512" y="10896"/>
                  </a:cubicBezTo>
                  <a:cubicBezTo>
                    <a:pt x="5512" y="8140"/>
                    <a:pt x="5064" y="5448"/>
                    <a:pt x="4359" y="3397"/>
                  </a:cubicBezTo>
                  <a:cubicBezTo>
                    <a:pt x="3718" y="1346"/>
                    <a:pt x="2820" y="0"/>
                    <a:pt x="282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30"/>
            <p:cNvSpPr/>
            <p:nvPr/>
          </p:nvSpPr>
          <p:spPr>
            <a:xfrm>
              <a:off x="7139237" y="975655"/>
              <a:ext cx="141388" cy="6986"/>
            </a:xfrm>
            <a:custGeom>
              <a:avLst/>
              <a:gdLst/>
              <a:ahLst/>
              <a:cxnLst/>
              <a:rect l="l" t="t" r="r" b="b"/>
              <a:pathLst>
                <a:path w="141388" h="6986" extrusionOk="0">
                  <a:moveTo>
                    <a:pt x="96652" y="833"/>
                  </a:moveTo>
                  <a:cubicBezTo>
                    <a:pt x="92485" y="705"/>
                    <a:pt x="88256" y="449"/>
                    <a:pt x="83897" y="385"/>
                  </a:cubicBezTo>
                  <a:cubicBezTo>
                    <a:pt x="79539" y="256"/>
                    <a:pt x="75117" y="192"/>
                    <a:pt x="70695" y="64"/>
                  </a:cubicBezTo>
                  <a:cubicBezTo>
                    <a:pt x="66272" y="64"/>
                    <a:pt x="61850" y="64"/>
                    <a:pt x="57491" y="0"/>
                  </a:cubicBezTo>
                  <a:cubicBezTo>
                    <a:pt x="53133" y="0"/>
                    <a:pt x="48839" y="64"/>
                    <a:pt x="44737" y="128"/>
                  </a:cubicBezTo>
                  <a:cubicBezTo>
                    <a:pt x="36468" y="256"/>
                    <a:pt x="28713" y="513"/>
                    <a:pt x="22112" y="897"/>
                  </a:cubicBezTo>
                  <a:cubicBezTo>
                    <a:pt x="8845" y="1538"/>
                    <a:pt x="0" y="2564"/>
                    <a:pt x="0" y="2564"/>
                  </a:cubicBezTo>
                  <a:cubicBezTo>
                    <a:pt x="0" y="2564"/>
                    <a:pt x="8845" y="3846"/>
                    <a:pt x="22048" y="4807"/>
                  </a:cubicBezTo>
                  <a:cubicBezTo>
                    <a:pt x="28649" y="5320"/>
                    <a:pt x="36404" y="5832"/>
                    <a:pt x="44672" y="6153"/>
                  </a:cubicBezTo>
                  <a:cubicBezTo>
                    <a:pt x="48839" y="6281"/>
                    <a:pt x="53069" y="6537"/>
                    <a:pt x="57427" y="6602"/>
                  </a:cubicBezTo>
                  <a:cubicBezTo>
                    <a:pt x="61786" y="6730"/>
                    <a:pt x="66208" y="6794"/>
                    <a:pt x="70630" y="6922"/>
                  </a:cubicBezTo>
                  <a:cubicBezTo>
                    <a:pt x="75052" y="6922"/>
                    <a:pt x="79475" y="6922"/>
                    <a:pt x="83833" y="6986"/>
                  </a:cubicBezTo>
                  <a:cubicBezTo>
                    <a:pt x="88192" y="6986"/>
                    <a:pt x="92485" y="6922"/>
                    <a:pt x="96587" y="6858"/>
                  </a:cubicBezTo>
                  <a:cubicBezTo>
                    <a:pt x="104856" y="6730"/>
                    <a:pt x="112611" y="6473"/>
                    <a:pt x="119277" y="6089"/>
                  </a:cubicBezTo>
                  <a:cubicBezTo>
                    <a:pt x="132543" y="5448"/>
                    <a:pt x="141388" y="4422"/>
                    <a:pt x="141388" y="4422"/>
                  </a:cubicBezTo>
                  <a:cubicBezTo>
                    <a:pt x="141388" y="4422"/>
                    <a:pt x="132543" y="3141"/>
                    <a:pt x="119341" y="2115"/>
                  </a:cubicBezTo>
                  <a:cubicBezTo>
                    <a:pt x="112739" y="1602"/>
                    <a:pt x="104984" y="1090"/>
                    <a:pt x="96716" y="7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30"/>
            <p:cNvSpPr/>
            <p:nvPr/>
          </p:nvSpPr>
          <p:spPr>
            <a:xfrm>
              <a:off x="7145198" y="1861802"/>
              <a:ext cx="32879" cy="47236"/>
            </a:xfrm>
            <a:custGeom>
              <a:avLst/>
              <a:gdLst/>
              <a:ahLst/>
              <a:cxnLst/>
              <a:rect l="l" t="t" r="r" b="b"/>
              <a:pathLst>
                <a:path w="32879" h="47236" extrusionOk="0">
                  <a:moveTo>
                    <a:pt x="18715" y="22048"/>
                  </a:moveTo>
                  <a:cubicBezTo>
                    <a:pt x="16665" y="19100"/>
                    <a:pt x="14485" y="16215"/>
                    <a:pt x="12370" y="13588"/>
                  </a:cubicBezTo>
                  <a:cubicBezTo>
                    <a:pt x="10255" y="10960"/>
                    <a:pt x="8268" y="8524"/>
                    <a:pt x="6409" y="6473"/>
                  </a:cubicBezTo>
                  <a:cubicBezTo>
                    <a:pt x="2756" y="2435"/>
                    <a:pt x="0" y="0"/>
                    <a:pt x="0" y="0"/>
                  </a:cubicBezTo>
                  <a:cubicBezTo>
                    <a:pt x="0" y="0"/>
                    <a:pt x="1282" y="3461"/>
                    <a:pt x="3846" y="8268"/>
                  </a:cubicBezTo>
                  <a:cubicBezTo>
                    <a:pt x="5128" y="10703"/>
                    <a:pt x="6666" y="13459"/>
                    <a:pt x="8397" y="16344"/>
                  </a:cubicBezTo>
                  <a:cubicBezTo>
                    <a:pt x="10127" y="19228"/>
                    <a:pt x="12114" y="22240"/>
                    <a:pt x="14165" y="25188"/>
                  </a:cubicBezTo>
                  <a:cubicBezTo>
                    <a:pt x="16216" y="28137"/>
                    <a:pt x="18395" y="31021"/>
                    <a:pt x="20510" y="33649"/>
                  </a:cubicBezTo>
                  <a:cubicBezTo>
                    <a:pt x="22625" y="36277"/>
                    <a:pt x="24612" y="38712"/>
                    <a:pt x="26470" y="40763"/>
                  </a:cubicBezTo>
                  <a:cubicBezTo>
                    <a:pt x="30124" y="44801"/>
                    <a:pt x="32880" y="47236"/>
                    <a:pt x="32880" y="47236"/>
                  </a:cubicBezTo>
                  <a:cubicBezTo>
                    <a:pt x="32880" y="47236"/>
                    <a:pt x="31598" y="43775"/>
                    <a:pt x="29034" y="38968"/>
                  </a:cubicBezTo>
                  <a:cubicBezTo>
                    <a:pt x="27753" y="36533"/>
                    <a:pt x="26215" y="33777"/>
                    <a:pt x="24484" y="30893"/>
                  </a:cubicBezTo>
                  <a:cubicBezTo>
                    <a:pt x="22753" y="28009"/>
                    <a:pt x="20766" y="24996"/>
                    <a:pt x="18715" y="220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30"/>
            <p:cNvSpPr/>
            <p:nvPr/>
          </p:nvSpPr>
          <p:spPr>
            <a:xfrm>
              <a:off x="7391635" y="1790980"/>
              <a:ext cx="35058" cy="46659"/>
            </a:xfrm>
            <a:custGeom>
              <a:avLst/>
              <a:gdLst/>
              <a:ahLst/>
              <a:cxnLst/>
              <a:rect l="l" t="t" r="r" b="b"/>
              <a:pathLst>
                <a:path w="35058" h="46659" extrusionOk="0">
                  <a:moveTo>
                    <a:pt x="9229" y="16151"/>
                  </a:moveTo>
                  <a:cubicBezTo>
                    <a:pt x="11088" y="19036"/>
                    <a:pt x="13203" y="21984"/>
                    <a:pt x="15382" y="24932"/>
                  </a:cubicBezTo>
                  <a:cubicBezTo>
                    <a:pt x="17561" y="27816"/>
                    <a:pt x="19869" y="30700"/>
                    <a:pt x="22048" y="33328"/>
                  </a:cubicBezTo>
                  <a:cubicBezTo>
                    <a:pt x="24227" y="35956"/>
                    <a:pt x="26406" y="38328"/>
                    <a:pt x="28329" y="40314"/>
                  </a:cubicBezTo>
                  <a:cubicBezTo>
                    <a:pt x="32111" y="44288"/>
                    <a:pt x="35059" y="46660"/>
                    <a:pt x="35059" y="46660"/>
                  </a:cubicBezTo>
                  <a:cubicBezTo>
                    <a:pt x="35059" y="46660"/>
                    <a:pt x="33585" y="43199"/>
                    <a:pt x="30828" y="38392"/>
                  </a:cubicBezTo>
                  <a:cubicBezTo>
                    <a:pt x="29483" y="36020"/>
                    <a:pt x="27816" y="33264"/>
                    <a:pt x="25893" y="30444"/>
                  </a:cubicBezTo>
                  <a:cubicBezTo>
                    <a:pt x="24035" y="27560"/>
                    <a:pt x="21919" y="24612"/>
                    <a:pt x="19740" y="21663"/>
                  </a:cubicBezTo>
                  <a:cubicBezTo>
                    <a:pt x="17561" y="18715"/>
                    <a:pt x="15254" y="15895"/>
                    <a:pt x="13011" y="13331"/>
                  </a:cubicBezTo>
                  <a:cubicBezTo>
                    <a:pt x="10831" y="10704"/>
                    <a:pt x="8652" y="8332"/>
                    <a:pt x="6729" y="6345"/>
                  </a:cubicBezTo>
                  <a:cubicBezTo>
                    <a:pt x="2948" y="2371"/>
                    <a:pt x="0" y="0"/>
                    <a:pt x="0" y="0"/>
                  </a:cubicBezTo>
                  <a:cubicBezTo>
                    <a:pt x="0" y="0"/>
                    <a:pt x="1474" y="3461"/>
                    <a:pt x="4230" y="8204"/>
                  </a:cubicBezTo>
                  <a:cubicBezTo>
                    <a:pt x="5576" y="10575"/>
                    <a:pt x="7243" y="13331"/>
                    <a:pt x="9165" y="161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30"/>
            <p:cNvSpPr/>
            <p:nvPr/>
          </p:nvSpPr>
          <p:spPr>
            <a:xfrm>
              <a:off x="6949074" y="1121338"/>
              <a:ext cx="201379" cy="714634"/>
            </a:xfrm>
            <a:custGeom>
              <a:avLst/>
              <a:gdLst/>
              <a:ahLst/>
              <a:cxnLst/>
              <a:rect l="l" t="t" r="r" b="b"/>
              <a:pathLst>
                <a:path w="201379" h="714634" extrusionOk="0">
                  <a:moveTo>
                    <a:pt x="201380" y="714635"/>
                  </a:moveTo>
                  <a:cubicBezTo>
                    <a:pt x="201380" y="714635"/>
                    <a:pt x="198432" y="703418"/>
                    <a:pt x="193240" y="683806"/>
                  </a:cubicBezTo>
                  <a:cubicBezTo>
                    <a:pt x="187921" y="664194"/>
                    <a:pt x="180614" y="636121"/>
                    <a:pt x="171384" y="602600"/>
                  </a:cubicBezTo>
                  <a:cubicBezTo>
                    <a:pt x="162155" y="569016"/>
                    <a:pt x="151644" y="529791"/>
                    <a:pt x="139915" y="487938"/>
                  </a:cubicBezTo>
                  <a:cubicBezTo>
                    <a:pt x="128250" y="446022"/>
                    <a:pt x="115752" y="401349"/>
                    <a:pt x="103318" y="356612"/>
                  </a:cubicBezTo>
                  <a:cubicBezTo>
                    <a:pt x="90627" y="312004"/>
                    <a:pt x="77937" y="267331"/>
                    <a:pt x="66016" y="225478"/>
                  </a:cubicBezTo>
                  <a:cubicBezTo>
                    <a:pt x="54095" y="183626"/>
                    <a:pt x="42622" y="144657"/>
                    <a:pt x="32944" y="111265"/>
                  </a:cubicBezTo>
                  <a:cubicBezTo>
                    <a:pt x="23266" y="77809"/>
                    <a:pt x="14870" y="50056"/>
                    <a:pt x="9166" y="30572"/>
                  </a:cubicBezTo>
                  <a:cubicBezTo>
                    <a:pt x="3333" y="11152"/>
                    <a:pt x="0" y="0"/>
                    <a:pt x="0" y="0"/>
                  </a:cubicBezTo>
                  <a:cubicBezTo>
                    <a:pt x="0" y="0"/>
                    <a:pt x="2949" y="11216"/>
                    <a:pt x="8140" y="30829"/>
                  </a:cubicBezTo>
                  <a:cubicBezTo>
                    <a:pt x="13459" y="50441"/>
                    <a:pt x="20766" y="78514"/>
                    <a:pt x="29996" y="112034"/>
                  </a:cubicBezTo>
                  <a:cubicBezTo>
                    <a:pt x="39225" y="145619"/>
                    <a:pt x="49736" y="184844"/>
                    <a:pt x="61465" y="226696"/>
                  </a:cubicBezTo>
                  <a:cubicBezTo>
                    <a:pt x="73130" y="268613"/>
                    <a:pt x="85628" y="313286"/>
                    <a:pt x="98062" y="358022"/>
                  </a:cubicBezTo>
                  <a:cubicBezTo>
                    <a:pt x="110753" y="402631"/>
                    <a:pt x="123443" y="447304"/>
                    <a:pt x="135364" y="489156"/>
                  </a:cubicBezTo>
                  <a:cubicBezTo>
                    <a:pt x="147221" y="531009"/>
                    <a:pt x="158758" y="569977"/>
                    <a:pt x="168436" y="603369"/>
                  </a:cubicBezTo>
                  <a:cubicBezTo>
                    <a:pt x="178114" y="636826"/>
                    <a:pt x="186510" y="664578"/>
                    <a:pt x="192214" y="684062"/>
                  </a:cubicBezTo>
                  <a:cubicBezTo>
                    <a:pt x="198047" y="703482"/>
                    <a:pt x="201380" y="714635"/>
                    <a:pt x="201380" y="7146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30"/>
            <p:cNvSpPr/>
            <p:nvPr/>
          </p:nvSpPr>
          <p:spPr>
            <a:xfrm>
              <a:off x="7070017" y="1118262"/>
              <a:ext cx="316746" cy="646055"/>
            </a:xfrm>
            <a:custGeom>
              <a:avLst/>
              <a:gdLst/>
              <a:ahLst/>
              <a:cxnLst/>
              <a:rect l="l" t="t" r="r" b="b"/>
              <a:pathLst>
                <a:path w="316746" h="646055" extrusionOk="0">
                  <a:moveTo>
                    <a:pt x="0" y="0"/>
                  </a:moveTo>
                  <a:cubicBezTo>
                    <a:pt x="0" y="0"/>
                    <a:pt x="4807" y="10191"/>
                    <a:pt x="13139" y="28009"/>
                  </a:cubicBezTo>
                  <a:cubicBezTo>
                    <a:pt x="21599" y="45762"/>
                    <a:pt x="33456" y="71271"/>
                    <a:pt x="48134" y="101651"/>
                  </a:cubicBezTo>
                  <a:cubicBezTo>
                    <a:pt x="62747" y="132031"/>
                    <a:pt x="79668" y="167603"/>
                    <a:pt x="98126" y="205481"/>
                  </a:cubicBezTo>
                  <a:cubicBezTo>
                    <a:pt x="116585" y="243360"/>
                    <a:pt x="136261" y="283803"/>
                    <a:pt x="155938" y="324245"/>
                  </a:cubicBezTo>
                  <a:cubicBezTo>
                    <a:pt x="175871" y="364560"/>
                    <a:pt x="195740" y="404874"/>
                    <a:pt x="214391" y="442689"/>
                  </a:cubicBezTo>
                  <a:cubicBezTo>
                    <a:pt x="233041" y="480504"/>
                    <a:pt x="250795" y="515626"/>
                    <a:pt x="265857" y="545814"/>
                  </a:cubicBezTo>
                  <a:cubicBezTo>
                    <a:pt x="280919" y="576002"/>
                    <a:pt x="293802" y="600998"/>
                    <a:pt x="302646" y="618559"/>
                  </a:cubicBezTo>
                  <a:cubicBezTo>
                    <a:pt x="311619" y="636057"/>
                    <a:pt x="316747" y="646055"/>
                    <a:pt x="316747" y="646055"/>
                  </a:cubicBezTo>
                  <a:cubicBezTo>
                    <a:pt x="316747" y="646055"/>
                    <a:pt x="312004" y="635864"/>
                    <a:pt x="303608" y="618047"/>
                  </a:cubicBezTo>
                  <a:cubicBezTo>
                    <a:pt x="295148" y="600293"/>
                    <a:pt x="283291" y="574784"/>
                    <a:pt x="268613" y="544404"/>
                  </a:cubicBezTo>
                  <a:cubicBezTo>
                    <a:pt x="254000" y="514024"/>
                    <a:pt x="237143" y="478453"/>
                    <a:pt x="218620" y="440574"/>
                  </a:cubicBezTo>
                  <a:cubicBezTo>
                    <a:pt x="200162" y="402695"/>
                    <a:pt x="180486" y="362252"/>
                    <a:pt x="160809" y="321810"/>
                  </a:cubicBezTo>
                  <a:cubicBezTo>
                    <a:pt x="140876" y="281496"/>
                    <a:pt x="121007" y="241181"/>
                    <a:pt x="102356" y="203366"/>
                  </a:cubicBezTo>
                  <a:cubicBezTo>
                    <a:pt x="83706" y="165552"/>
                    <a:pt x="65952" y="130429"/>
                    <a:pt x="50890" y="100241"/>
                  </a:cubicBezTo>
                  <a:cubicBezTo>
                    <a:pt x="35828" y="70053"/>
                    <a:pt x="22946" y="45057"/>
                    <a:pt x="14101" y="27496"/>
                  </a:cubicBezTo>
                  <a:cubicBezTo>
                    <a:pt x="5128" y="9998"/>
                    <a:pt x="0" y="0"/>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30"/>
            <p:cNvSpPr/>
            <p:nvPr/>
          </p:nvSpPr>
          <p:spPr>
            <a:xfrm>
              <a:off x="6922604" y="1085062"/>
              <a:ext cx="160103" cy="29931"/>
            </a:xfrm>
            <a:custGeom>
              <a:avLst/>
              <a:gdLst/>
              <a:ahLst/>
              <a:cxnLst/>
              <a:rect l="l" t="t" r="r" b="b"/>
              <a:pathLst>
                <a:path w="160103" h="29931" extrusionOk="0">
                  <a:moveTo>
                    <a:pt x="109022" y="7050"/>
                  </a:moveTo>
                  <a:cubicBezTo>
                    <a:pt x="104343" y="7883"/>
                    <a:pt x="99472" y="8589"/>
                    <a:pt x="94537" y="9550"/>
                  </a:cubicBezTo>
                  <a:cubicBezTo>
                    <a:pt x="89602" y="10447"/>
                    <a:pt x="84603" y="11344"/>
                    <a:pt x="79604" y="12242"/>
                  </a:cubicBezTo>
                  <a:cubicBezTo>
                    <a:pt x="74604" y="13203"/>
                    <a:pt x="69605" y="14165"/>
                    <a:pt x="64670" y="15126"/>
                  </a:cubicBezTo>
                  <a:cubicBezTo>
                    <a:pt x="59735" y="16087"/>
                    <a:pt x="54928" y="17113"/>
                    <a:pt x="50249" y="18074"/>
                  </a:cubicBezTo>
                  <a:cubicBezTo>
                    <a:pt x="40891" y="19997"/>
                    <a:pt x="32175" y="21920"/>
                    <a:pt x="24740" y="23714"/>
                  </a:cubicBezTo>
                  <a:cubicBezTo>
                    <a:pt x="9871" y="27175"/>
                    <a:pt x="0" y="29931"/>
                    <a:pt x="0" y="29931"/>
                  </a:cubicBezTo>
                  <a:cubicBezTo>
                    <a:pt x="0" y="29931"/>
                    <a:pt x="10191" y="28970"/>
                    <a:pt x="25317" y="26791"/>
                  </a:cubicBezTo>
                  <a:cubicBezTo>
                    <a:pt x="32880" y="25765"/>
                    <a:pt x="41660" y="24419"/>
                    <a:pt x="51082" y="22817"/>
                  </a:cubicBezTo>
                  <a:cubicBezTo>
                    <a:pt x="55761" y="21984"/>
                    <a:pt x="60632" y="21279"/>
                    <a:pt x="65567" y="20382"/>
                  </a:cubicBezTo>
                  <a:cubicBezTo>
                    <a:pt x="70502" y="19484"/>
                    <a:pt x="75501" y="18587"/>
                    <a:pt x="80501" y="17690"/>
                  </a:cubicBezTo>
                  <a:cubicBezTo>
                    <a:pt x="85500" y="16728"/>
                    <a:pt x="90499" y="15767"/>
                    <a:pt x="95434" y="14806"/>
                  </a:cubicBezTo>
                  <a:cubicBezTo>
                    <a:pt x="100370" y="13908"/>
                    <a:pt x="105176" y="12819"/>
                    <a:pt x="109855" y="11857"/>
                  </a:cubicBezTo>
                  <a:cubicBezTo>
                    <a:pt x="119212" y="9934"/>
                    <a:pt x="127866" y="8012"/>
                    <a:pt x="135364" y="6217"/>
                  </a:cubicBezTo>
                  <a:cubicBezTo>
                    <a:pt x="150234" y="2756"/>
                    <a:pt x="160104" y="0"/>
                    <a:pt x="160104" y="0"/>
                  </a:cubicBezTo>
                  <a:cubicBezTo>
                    <a:pt x="160104" y="0"/>
                    <a:pt x="149913" y="961"/>
                    <a:pt x="134787" y="3141"/>
                  </a:cubicBezTo>
                  <a:cubicBezTo>
                    <a:pt x="127224" y="4166"/>
                    <a:pt x="118379" y="5512"/>
                    <a:pt x="109022" y="71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30"/>
            <p:cNvSpPr/>
            <p:nvPr/>
          </p:nvSpPr>
          <p:spPr>
            <a:xfrm>
              <a:off x="7105028" y="542602"/>
              <a:ext cx="69636" cy="63045"/>
            </a:xfrm>
            <a:custGeom>
              <a:avLst/>
              <a:gdLst/>
              <a:ahLst/>
              <a:cxnLst/>
              <a:rect l="l" t="t" r="r" b="b"/>
              <a:pathLst>
                <a:path w="69636" h="63045" extrusionOk="0">
                  <a:moveTo>
                    <a:pt x="6137" y="53688"/>
                  </a:moveTo>
                  <a:cubicBezTo>
                    <a:pt x="6970" y="54970"/>
                    <a:pt x="7996" y="55995"/>
                    <a:pt x="8829" y="56957"/>
                  </a:cubicBezTo>
                  <a:cubicBezTo>
                    <a:pt x="9726" y="57854"/>
                    <a:pt x="10623" y="58687"/>
                    <a:pt x="11456" y="59392"/>
                  </a:cubicBezTo>
                  <a:cubicBezTo>
                    <a:pt x="13187" y="60738"/>
                    <a:pt x="14532" y="61636"/>
                    <a:pt x="15558" y="62212"/>
                  </a:cubicBezTo>
                  <a:cubicBezTo>
                    <a:pt x="16520" y="62789"/>
                    <a:pt x="17032" y="63046"/>
                    <a:pt x="17032" y="63046"/>
                  </a:cubicBezTo>
                  <a:cubicBezTo>
                    <a:pt x="17032" y="63046"/>
                    <a:pt x="16584" y="62597"/>
                    <a:pt x="15815" y="61828"/>
                  </a:cubicBezTo>
                  <a:cubicBezTo>
                    <a:pt x="14982" y="61059"/>
                    <a:pt x="13956" y="59777"/>
                    <a:pt x="12610" y="58239"/>
                  </a:cubicBezTo>
                  <a:cubicBezTo>
                    <a:pt x="12034" y="57405"/>
                    <a:pt x="11392" y="56508"/>
                    <a:pt x="10687" y="55483"/>
                  </a:cubicBezTo>
                  <a:cubicBezTo>
                    <a:pt x="10110" y="54393"/>
                    <a:pt x="9341" y="53368"/>
                    <a:pt x="8829" y="52022"/>
                  </a:cubicBezTo>
                  <a:cubicBezTo>
                    <a:pt x="7611" y="49522"/>
                    <a:pt x="6713" y="46510"/>
                    <a:pt x="6137" y="43305"/>
                  </a:cubicBezTo>
                  <a:cubicBezTo>
                    <a:pt x="5624" y="40036"/>
                    <a:pt x="5624" y="36447"/>
                    <a:pt x="6265" y="32794"/>
                  </a:cubicBezTo>
                  <a:cubicBezTo>
                    <a:pt x="6906" y="29141"/>
                    <a:pt x="8316" y="25487"/>
                    <a:pt x="10431" y="22090"/>
                  </a:cubicBezTo>
                  <a:cubicBezTo>
                    <a:pt x="11008" y="21321"/>
                    <a:pt x="11520" y="20296"/>
                    <a:pt x="12097" y="19719"/>
                  </a:cubicBezTo>
                  <a:cubicBezTo>
                    <a:pt x="12803" y="18886"/>
                    <a:pt x="13572" y="17796"/>
                    <a:pt x="14212" y="17219"/>
                  </a:cubicBezTo>
                  <a:cubicBezTo>
                    <a:pt x="14917" y="16578"/>
                    <a:pt x="15494" y="15873"/>
                    <a:pt x="16327" y="15232"/>
                  </a:cubicBezTo>
                  <a:cubicBezTo>
                    <a:pt x="17096" y="14591"/>
                    <a:pt x="17865" y="13886"/>
                    <a:pt x="18763" y="13374"/>
                  </a:cubicBezTo>
                  <a:cubicBezTo>
                    <a:pt x="22096" y="11002"/>
                    <a:pt x="26070" y="9400"/>
                    <a:pt x="30107" y="8631"/>
                  </a:cubicBezTo>
                  <a:cubicBezTo>
                    <a:pt x="34209" y="7862"/>
                    <a:pt x="38440" y="7990"/>
                    <a:pt x="42413" y="8951"/>
                  </a:cubicBezTo>
                  <a:cubicBezTo>
                    <a:pt x="46387" y="9977"/>
                    <a:pt x="50104" y="11579"/>
                    <a:pt x="53373" y="14143"/>
                  </a:cubicBezTo>
                  <a:cubicBezTo>
                    <a:pt x="56385" y="16450"/>
                    <a:pt x="59077" y="19398"/>
                    <a:pt x="61000" y="22539"/>
                  </a:cubicBezTo>
                  <a:cubicBezTo>
                    <a:pt x="62923" y="25744"/>
                    <a:pt x="64204" y="29076"/>
                    <a:pt x="64910" y="32345"/>
                  </a:cubicBezTo>
                  <a:cubicBezTo>
                    <a:pt x="65551" y="35614"/>
                    <a:pt x="65807" y="38690"/>
                    <a:pt x="65551" y="41446"/>
                  </a:cubicBezTo>
                  <a:cubicBezTo>
                    <a:pt x="65551" y="42856"/>
                    <a:pt x="65166" y="44074"/>
                    <a:pt x="65038" y="45292"/>
                  </a:cubicBezTo>
                  <a:cubicBezTo>
                    <a:pt x="64782" y="46510"/>
                    <a:pt x="64525" y="47535"/>
                    <a:pt x="64269" y="48561"/>
                  </a:cubicBezTo>
                  <a:cubicBezTo>
                    <a:pt x="63564" y="50483"/>
                    <a:pt x="63115" y="52086"/>
                    <a:pt x="62602" y="53047"/>
                  </a:cubicBezTo>
                  <a:cubicBezTo>
                    <a:pt x="62154" y="54073"/>
                    <a:pt x="61897" y="54649"/>
                    <a:pt x="61897" y="54649"/>
                  </a:cubicBezTo>
                  <a:cubicBezTo>
                    <a:pt x="61897" y="54649"/>
                    <a:pt x="62282" y="54201"/>
                    <a:pt x="62987" y="53303"/>
                  </a:cubicBezTo>
                  <a:cubicBezTo>
                    <a:pt x="63756" y="52470"/>
                    <a:pt x="64718" y="51060"/>
                    <a:pt x="65807" y="49202"/>
                  </a:cubicBezTo>
                  <a:cubicBezTo>
                    <a:pt x="66256" y="48240"/>
                    <a:pt x="66832" y="47151"/>
                    <a:pt x="67345" y="45997"/>
                  </a:cubicBezTo>
                  <a:cubicBezTo>
                    <a:pt x="67794" y="44779"/>
                    <a:pt x="68371" y="43433"/>
                    <a:pt x="68627" y="41959"/>
                  </a:cubicBezTo>
                  <a:cubicBezTo>
                    <a:pt x="69460" y="39011"/>
                    <a:pt x="69845" y="35486"/>
                    <a:pt x="69525" y="31704"/>
                  </a:cubicBezTo>
                  <a:cubicBezTo>
                    <a:pt x="69076" y="24077"/>
                    <a:pt x="65551" y="14976"/>
                    <a:pt x="57731" y="8374"/>
                  </a:cubicBezTo>
                  <a:cubicBezTo>
                    <a:pt x="54142" y="5298"/>
                    <a:pt x="49399" y="2542"/>
                    <a:pt x="44336" y="1260"/>
                  </a:cubicBezTo>
                  <a:cubicBezTo>
                    <a:pt x="39273" y="-86"/>
                    <a:pt x="33760" y="-406"/>
                    <a:pt x="28505" y="555"/>
                  </a:cubicBezTo>
                  <a:cubicBezTo>
                    <a:pt x="23250" y="1581"/>
                    <a:pt x="18250" y="3824"/>
                    <a:pt x="14020" y="6964"/>
                  </a:cubicBezTo>
                  <a:cubicBezTo>
                    <a:pt x="11841" y="8503"/>
                    <a:pt x="10046" y="10297"/>
                    <a:pt x="8252" y="12412"/>
                  </a:cubicBezTo>
                  <a:cubicBezTo>
                    <a:pt x="7290" y="13502"/>
                    <a:pt x="6842" y="14335"/>
                    <a:pt x="6073" y="15296"/>
                  </a:cubicBezTo>
                  <a:cubicBezTo>
                    <a:pt x="5175" y="16450"/>
                    <a:pt x="4727" y="17476"/>
                    <a:pt x="4085" y="18565"/>
                  </a:cubicBezTo>
                  <a:cubicBezTo>
                    <a:pt x="1714" y="22924"/>
                    <a:pt x="432" y="27666"/>
                    <a:pt x="112" y="32089"/>
                  </a:cubicBezTo>
                  <a:cubicBezTo>
                    <a:pt x="-273" y="36575"/>
                    <a:pt x="368" y="40805"/>
                    <a:pt x="1522" y="44459"/>
                  </a:cubicBezTo>
                  <a:cubicBezTo>
                    <a:pt x="2611" y="48112"/>
                    <a:pt x="4278" y="51253"/>
                    <a:pt x="6073" y="536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30"/>
            <p:cNvSpPr/>
            <p:nvPr/>
          </p:nvSpPr>
          <p:spPr>
            <a:xfrm>
              <a:off x="6825904" y="594774"/>
              <a:ext cx="69636" cy="63045"/>
            </a:xfrm>
            <a:custGeom>
              <a:avLst/>
              <a:gdLst/>
              <a:ahLst/>
              <a:cxnLst/>
              <a:rect l="l" t="t" r="r" b="b"/>
              <a:pathLst>
                <a:path w="69636" h="63045" extrusionOk="0">
                  <a:moveTo>
                    <a:pt x="12610" y="58239"/>
                  </a:moveTo>
                  <a:cubicBezTo>
                    <a:pt x="12033" y="57405"/>
                    <a:pt x="11392" y="56508"/>
                    <a:pt x="10687" y="55483"/>
                  </a:cubicBezTo>
                  <a:cubicBezTo>
                    <a:pt x="10110" y="54393"/>
                    <a:pt x="9341" y="53368"/>
                    <a:pt x="8828" y="52022"/>
                  </a:cubicBezTo>
                  <a:cubicBezTo>
                    <a:pt x="7610" y="49522"/>
                    <a:pt x="6713" y="46510"/>
                    <a:pt x="6137" y="43305"/>
                  </a:cubicBezTo>
                  <a:cubicBezTo>
                    <a:pt x="5624" y="40036"/>
                    <a:pt x="5624" y="36447"/>
                    <a:pt x="6264" y="32794"/>
                  </a:cubicBezTo>
                  <a:cubicBezTo>
                    <a:pt x="6906" y="29140"/>
                    <a:pt x="8379" y="25487"/>
                    <a:pt x="10431" y="22090"/>
                  </a:cubicBezTo>
                  <a:cubicBezTo>
                    <a:pt x="11007" y="21321"/>
                    <a:pt x="11521" y="20296"/>
                    <a:pt x="12097" y="19719"/>
                  </a:cubicBezTo>
                  <a:cubicBezTo>
                    <a:pt x="12802" y="18886"/>
                    <a:pt x="13571" y="17796"/>
                    <a:pt x="14212" y="17219"/>
                  </a:cubicBezTo>
                  <a:cubicBezTo>
                    <a:pt x="14917" y="16578"/>
                    <a:pt x="15494" y="15873"/>
                    <a:pt x="16327" y="15232"/>
                  </a:cubicBezTo>
                  <a:cubicBezTo>
                    <a:pt x="17097" y="14591"/>
                    <a:pt x="17866" y="13886"/>
                    <a:pt x="18763" y="13374"/>
                  </a:cubicBezTo>
                  <a:cubicBezTo>
                    <a:pt x="22095" y="11002"/>
                    <a:pt x="26069" y="9400"/>
                    <a:pt x="30107" y="8631"/>
                  </a:cubicBezTo>
                  <a:cubicBezTo>
                    <a:pt x="34209" y="7862"/>
                    <a:pt x="38439" y="7990"/>
                    <a:pt x="42413" y="8951"/>
                  </a:cubicBezTo>
                  <a:cubicBezTo>
                    <a:pt x="46387" y="9977"/>
                    <a:pt x="50104" y="11579"/>
                    <a:pt x="53373" y="14143"/>
                  </a:cubicBezTo>
                  <a:cubicBezTo>
                    <a:pt x="56385" y="16450"/>
                    <a:pt x="59077" y="19398"/>
                    <a:pt x="61000" y="22539"/>
                  </a:cubicBezTo>
                  <a:cubicBezTo>
                    <a:pt x="62922" y="25744"/>
                    <a:pt x="64205" y="29076"/>
                    <a:pt x="64910" y="32345"/>
                  </a:cubicBezTo>
                  <a:cubicBezTo>
                    <a:pt x="65550" y="35614"/>
                    <a:pt x="65807" y="38690"/>
                    <a:pt x="65550" y="41446"/>
                  </a:cubicBezTo>
                  <a:cubicBezTo>
                    <a:pt x="65550" y="42856"/>
                    <a:pt x="65166" y="44074"/>
                    <a:pt x="65038" y="45292"/>
                  </a:cubicBezTo>
                  <a:cubicBezTo>
                    <a:pt x="64781" y="46510"/>
                    <a:pt x="64525" y="47535"/>
                    <a:pt x="64269" y="48561"/>
                  </a:cubicBezTo>
                  <a:cubicBezTo>
                    <a:pt x="63564" y="50483"/>
                    <a:pt x="63115" y="52086"/>
                    <a:pt x="62602" y="53047"/>
                  </a:cubicBezTo>
                  <a:cubicBezTo>
                    <a:pt x="62153" y="54073"/>
                    <a:pt x="61897" y="54649"/>
                    <a:pt x="61897" y="54649"/>
                  </a:cubicBezTo>
                  <a:cubicBezTo>
                    <a:pt x="61897" y="54649"/>
                    <a:pt x="62282" y="54201"/>
                    <a:pt x="62986" y="53303"/>
                  </a:cubicBezTo>
                  <a:cubicBezTo>
                    <a:pt x="63756" y="52470"/>
                    <a:pt x="64717" y="51060"/>
                    <a:pt x="65807" y="49202"/>
                  </a:cubicBezTo>
                  <a:cubicBezTo>
                    <a:pt x="66255" y="48240"/>
                    <a:pt x="66833" y="47151"/>
                    <a:pt x="67345" y="45997"/>
                  </a:cubicBezTo>
                  <a:cubicBezTo>
                    <a:pt x="67793" y="44779"/>
                    <a:pt x="68371" y="43433"/>
                    <a:pt x="68627" y="41959"/>
                  </a:cubicBezTo>
                  <a:cubicBezTo>
                    <a:pt x="69460" y="39011"/>
                    <a:pt x="69845" y="35486"/>
                    <a:pt x="69524" y="31704"/>
                  </a:cubicBezTo>
                  <a:cubicBezTo>
                    <a:pt x="69076" y="24077"/>
                    <a:pt x="65550" y="14976"/>
                    <a:pt x="57731" y="8374"/>
                  </a:cubicBezTo>
                  <a:cubicBezTo>
                    <a:pt x="54142" y="5298"/>
                    <a:pt x="49399" y="2542"/>
                    <a:pt x="44336" y="1260"/>
                  </a:cubicBezTo>
                  <a:cubicBezTo>
                    <a:pt x="39272" y="-86"/>
                    <a:pt x="33761" y="-406"/>
                    <a:pt x="28504" y="555"/>
                  </a:cubicBezTo>
                  <a:cubicBezTo>
                    <a:pt x="23249" y="1581"/>
                    <a:pt x="18250" y="3824"/>
                    <a:pt x="14019" y="6964"/>
                  </a:cubicBezTo>
                  <a:cubicBezTo>
                    <a:pt x="11841" y="8503"/>
                    <a:pt x="10046" y="10297"/>
                    <a:pt x="8252" y="12412"/>
                  </a:cubicBezTo>
                  <a:cubicBezTo>
                    <a:pt x="7290" y="13502"/>
                    <a:pt x="6841" y="14335"/>
                    <a:pt x="6072" y="15296"/>
                  </a:cubicBezTo>
                  <a:cubicBezTo>
                    <a:pt x="5175" y="16450"/>
                    <a:pt x="4726" y="17476"/>
                    <a:pt x="4086" y="18565"/>
                  </a:cubicBezTo>
                  <a:cubicBezTo>
                    <a:pt x="1714" y="22924"/>
                    <a:pt x="432" y="27666"/>
                    <a:pt x="112" y="32089"/>
                  </a:cubicBezTo>
                  <a:cubicBezTo>
                    <a:pt x="-273" y="36575"/>
                    <a:pt x="368" y="40805"/>
                    <a:pt x="1522" y="44459"/>
                  </a:cubicBezTo>
                  <a:cubicBezTo>
                    <a:pt x="2611" y="48112"/>
                    <a:pt x="4278" y="51253"/>
                    <a:pt x="6072" y="53688"/>
                  </a:cubicBezTo>
                  <a:cubicBezTo>
                    <a:pt x="6906" y="54970"/>
                    <a:pt x="7931" y="55995"/>
                    <a:pt x="8764" y="56957"/>
                  </a:cubicBezTo>
                  <a:cubicBezTo>
                    <a:pt x="9662" y="57854"/>
                    <a:pt x="10559" y="58687"/>
                    <a:pt x="11392" y="59392"/>
                  </a:cubicBezTo>
                  <a:cubicBezTo>
                    <a:pt x="13123" y="60738"/>
                    <a:pt x="14469" y="61636"/>
                    <a:pt x="15494" y="62212"/>
                  </a:cubicBezTo>
                  <a:cubicBezTo>
                    <a:pt x="16455" y="62789"/>
                    <a:pt x="16968" y="63046"/>
                    <a:pt x="16968" y="63046"/>
                  </a:cubicBezTo>
                  <a:cubicBezTo>
                    <a:pt x="16968" y="63046"/>
                    <a:pt x="16519" y="62597"/>
                    <a:pt x="15750" y="61828"/>
                  </a:cubicBezTo>
                  <a:cubicBezTo>
                    <a:pt x="14917" y="61059"/>
                    <a:pt x="13892" y="59777"/>
                    <a:pt x="12545" y="58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30"/>
            <p:cNvSpPr/>
            <p:nvPr/>
          </p:nvSpPr>
          <p:spPr>
            <a:xfrm>
              <a:off x="7116441" y="474578"/>
              <a:ext cx="10982" cy="48325"/>
            </a:xfrm>
            <a:custGeom>
              <a:avLst/>
              <a:gdLst/>
              <a:ahLst/>
              <a:cxnLst/>
              <a:rect l="l" t="t" r="r" b="b"/>
              <a:pathLst>
                <a:path w="10982" h="48325" extrusionOk="0">
                  <a:moveTo>
                    <a:pt x="6197" y="41212"/>
                  </a:moveTo>
                  <a:cubicBezTo>
                    <a:pt x="7157" y="43391"/>
                    <a:pt x="8055" y="45185"/>
                    <a:pt x="8760" y="46403"/>
                  </a:cubicBezTo>
                  <a:cubicBezTo>
                    <a:pt x="9465" y="47621"/>
                    <a:pt x="9978" y="48326"/>
                    <a:pt x="9978" y="48326"/>
                  </a:cubicBezTo>
                  <a:cubicBezTo>
                    <a:pt x="9978" y="48326"/>
                    <a:pt x="10170" y="47493"/>
                    <a:pt x="10426" y="46083"/>
                  </a:cubicBezTo>
                  <a:cubicBezTo>
                    <a:pt x="10619" y="44673"/>
                    <a:pt x="10875" y="42686"/>
                    <a:pt x="10939" y="40314"/>
                  </a:cubicBezTo>
                  <a:cubicBezTo>
                    <a:pt x="11131" y="35571"/>
                    <a:pt x="10683" y="29419"/>
                    <a:pt x="9529" y="23394"/>
                  </a:cubicBezTo>
                  <a:cubicBezTo>
                    <a:pt x="8375" y="17369"/>
                    <a:pt x="6581" y="11473"/>
                    <a:pt x="4722" y="7114"/>
                  </a:cubicBezTo>
                  <a:cubicBezTo>
                    <a:pt x="3761" y="4935"/>
                    <a:pt x="2864" y="3141"/>
                    <a:pt x="2159" y="1923"/>
                  </a:cubicBezTo>
                  <a:cubicBezTo>
                    <a:pt x="1453" y="705"/>
                    <a:pt x="940" y="0"/>
                    <a:pt x="940" y="0"/>
                  </a:cubicBezTo>
                  <a:cubicBezTo>
                    <a:pt x="940" y="0"/>
                    <a:pt x="748" y="833"/>
                    <a:pt x="556" y="2243"/>
                  </a:cubicBezTo>
                  <a:cubicBezTo>
                    <a:pt x="364" y="3653"/>
                    <a:pt x="107" y="5640"/>
                    <a:pt x="43" y="8012"/>
                  </a:cubicBezTo>
                  <a:cubicBezTo>
                    <a:pt x="-149" y="12754"/>
                    <a:pt x="300" y="18907"/>
                    <a:pt x="1453" y="24932"/>
                  </a:cubicBezTo>
                  <a:cubicBezTo>
                    <a:pt x="2607" y="30957"/>
                    <a:pt x="4402" y="36853"/>
                    <a:pt x="6260" y="412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30"/>
            <p:cNvSpPr/>
            <p:nvPr/>
          </p:nvSpPr>
          <p:spPr>
            <a:xfrm>
              <a:off x="7145668" y="630964"/>
              <a:ext cx="11045" cy="48325"/>
            </a:xfrm>
            <a:custGeom>
              <a:avLst/>
              <a:gdLst/>
              <a:ahLst/>
              <a:cxnLst/>
              <a:rect l="l" t="t" r="r" b="b"/>
              <a:pathLst>
                <a:path w="11045" h="48325" extrusionOk="0">
                  <a:moveTo>
                    <a:pt x="4722" y="7114"/>
                  </a:moveTo>
                  <a:cubicBezTo>
                    <a:pt x="3760" y="4935"/>
                    <a:pt x="2863" y="3141"/>
                    <a:pt x="2158" y="1923"/>
                  </a:cubicBezTo>
                  <a:cubicBezTo>
                    <a:pt x="1453" y="705"/>
                    <a:pt x="941" y="0"/>
                    <a:pt x="941" y="0"/>
                  </a:cubicBezTo>
                  <a:cubicBezTo>
                    <a:pt x="941" y="0"/>
                    <a:pt x="748" y="833"/>
                    <a:pt x="556" y="2243"/>
                  </a:cubicBezTo>
                  <a:cubicBezTo>
                    <a:pt x="363" y="3653"/>
                    <a:pt x="107" y="5640"/>
                    <a:pt x="43" y="8012"/>
                  </a:cubicBezTo>
                  <a:cubicBezTo>
                    <a:pt x="-149" y="12754"/>
                    <a:pt x="299" y="18907"/>
                    <a:pt x="1453" y="24932"/>
                  </a:cubicBezTo>
                  <a:cubicBezTo>
                    <a:pt x="2607" y="30957"/>
                    <a:pt x="4401" y="36853"/>
                    <a:pt x="6260" y="41212"/>
                  </a:cubicBezTo>
                  <a:cubicBezTo>
                    <a:pt x="7222" y="43391"/>
                    <a:pt x="8119" y="45185"/>
                    <a:pt x="8824" y="46403"/>
                  </a:cubicBezTo>
                  <a:cubicBezTo>
                    <a:pt x="9529" y="47621"/>
                    <a:pt x="10041" y="48326"/>
                    <a:pt x="10041" y="48326"/>
                  </a:cubicBezTo>
                  <a:cubicBezTo>
                    <a:pt x="10041" y="48326"/>
                    <a:pt x="10234" y="47493"/>
                    <a:pt x="10490" y="46083"/>
                  </a:cubicBezTo>
                  <a:cubicBezTo>
                    <a:pt x="10682" y="44673"/>
                    <a:pt x="10939" y="42686"/>
                    <a:pt x="11003" y="40314"/>
                  </a:cubicBezTo>
                  <a:cubicBezTo>
                    <a:pt x="11195" y="35571"/>
                    <a:pt x="10746" y="29419"/>
                    <a:pt x="9593" y="23394"/>
                  </a:cubicBezTo>
                  <a:cubicBezTo>
                    <a:pt x="8439" y="17369"/>
                    <a:pt x="6645" y="11473"/>
                    <a:pt x="4786" y="71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30"/>
            <p:cNvSpPr/>
            <p:nvPr/>
          </p:nvSpPr>
          <p:spPr>
            <a:xfrm>
              <a:off x="7181923" y="608019"/>
              <a:ext cx="40506" cy="27688"/>
            </a:xfrm>
            <a:custGeom>
              <a:avLst/>
              <a:gdLst/>
              <a:ahLst/>
              <a:cxnLst/>
              <a:rect l="l" t="t" r="r" b="b"/>
              <a:pathLst>
                <a:path w="40506" h="27688" extrusionOk="0">
                  <a:moveTo>
                    <a:pt x="35443" y="21407"/>
                  </a:moveTo>
                  <a:cubicBezTo>
                    <a:pt x="32238" y="17946"/>
                    <a:pt x="27559" y="13908"/>
                    <a:pt x="22496" y="10447"/>
                  </a:cubicBezTo>
                  <a:cubicBezTo>
                    <a:pt x="17433" y="6986"/>
                    <a:pt x="11985" y="4102"/>
                    <a:pt x="7627" y="2371"/>
                  </a:cubicBezTo>
                  <a:cubicBezTo>
                    <a:pt x="5448" y="1538"/>
                    <a:pt x="3525" y="897"/>
                    <a:pt x="2179" y="513"/>
                  </a:cubicBezTo>
                  <a:cubicBezTo>
                    <a:pt x="833" y="128"/>
                    <a:pt x="0" y="0"/>
                    <a:pt x="0" y="0"/>
                  </a:cubicBezTo>
                  <a:cubicBezTo>
                    <a:pt x="0" y="0"/>
                    <a:pt x="448" y="705"/>
                    <a:pt x="1282" y="1859"/>
                  </a:cubicBezTo>
                  <a:cubicBezTo>
                    <a:pt x="2115" y="3012"/>
                    <a:pt x="3396" y="4551"/>
                    <a:pt x="4999" y="6281"/>
                  </a:cubicBezTo>
                  <a:cubicBezTo>
                    <a:pt x="8203" y="9742"/>
                    <a:pt x="12882" y="13780"/>
                    <a:pt x="17946" y="17241"/>
                  </a:cubicBezTo>
                  <a:cubicBezTo>
                    <a:pt x="23009" y="20702"/>
                    <a:pt x="28457" y="23586"/>
                    <a:pt x="32880" y="25317"/>
                  </a:cubicBezTo>
                  <a:cubicBezTo>
                    <a:pt x="35059" y="26150"/>
                    <a:pt x="36981" y="26791"/>
                    <a:pt x="38327" y="27175"/>
                  </a:cubicBezTo>
                  <a:cubicBezTo>
                    <a:pt x="39673" y="27560"/>
                    <a:pt x="40506" y="27688"/>
                    <a:pt x="40506" y="27688"/>
                  </a:cubicBezTo>
                  <a:cubicBezTo>
                    <a:pt x="40506" y="27688"/>
                    <a:pt x="40058" y="26983"/>
                    <a:pt x="39225" y="25829"/>
                  </a:cubicBezTo>
                  <a:cubicBezTo>
                    <a:pt x="38392" y="24676"/>
                    <a:pt x="37109" y="23137"/>
                    <a:pt x="35507" y="214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30"/>
            <p:cNvSpPr/>
            <p:nvPr/>
          </p:nvSpPr>
          <p:spPr>
            <a:xfrm>
              <a:off x="7050725" y="518097"/>
              <a:ext cx="40442" cy="27688"/>
            </a:xfrm>
            <a:custGeom>
              <a:avLst/>
              <a:gdLst/>
              <a:ahLst/>
              <a:cxnLst/>
              <a:rect l="l" t="t" r="r" b="b"/>
              <a:pathLst>
                <a:path w="40442" h="27688" extrusionOk="0">
                  <a:moveTo>
                    <a:pt x="4935" y="6281"/>
                  </a:moveTo>
                  <a:cubicBezTo>
                    <a:pt x="8140" y="9742"/>
                    <a:pt x="12819" y="13780"/>
                    <a:pt x="17882" y="17241"/>
                  </a:cubicBezTo>
                  <a:cubicBezTo>
                    <a:pt x="22946" y="20702"/>
                    <a:pt x="28393" y="23586"/>
                    <a:pt x="32815" y="25317"/>
                  </a:cubicBezTo>
                  <a:cubicBezTo>
                    <a:pt x="34995" y="26150"/>
                    <a:pt x="36918" y="26791"/>
                    <a:pt x="38264" y="27175"/>
                  </a:cubicBezTo>
                  <a:cubicBezTo>
                    <a:pt x="39610" y="27560"/>
                    <a:pt x="40443" y="27688"/>
                    <a:pt x="40443" y="27688"/>
                  </a:cubicBezTo>
                  <a:cubicBezTo>
                    <a:pt x="40443" y="27688"/>
                    <a:pt x="39994" y="26983"/>
                    <a:pt x="39161" y="25829"/>
                  </a:cubicBezTo>
                  <a:cubicBezTo>
                    <a:pt x="38327" y="24676"/>
                    <a:pt x="37046" y="23137"/>
                    <a:pt x="35444" y="21407"/>
                  </a:cubicBezTo>
                  <a:cubicBezTo>
                    <a:pt x="32239" y="17946"/>
                    <a:pt x="27560" y="13908"/>
                    <a:pt x="22497" y="10447"/>
                  </a:cubicBezTo>
                  <a:cubicBezTo>
                    <a:pt x="17434" y="6986"/>
                    <a:pt x="11985" y="4102"/>
                    <a:pt x="7627" y="2371"/>
                  </a:cubicBezTo>
                  <a:cubicBezTo>
                    <a:pt x="5449" y="1538"/>
                    <a:pt x="3525" y="897"/>
                    <a:pt x="2180" y="513"/>
                  </a:cubicBezTo>
                  <a:cubicBezTo>
                    <a:pt x="833" y="128"/>
                    <a:pt x="0" y="0"/>
                    <a:pt x="0" y="0"/>
                  </a:cubicBezTo>
                  <a:cubicBezTo>
                    <a:pt x="0" y="0"/>
                    <a:pt x="449" y="705"/>
                    <a:pt x="1282" y="1859"/>
                  </a:cubicBezTo>
                  <a:cubicBezTo>
                    <a:pt x="2116" y="3012"/>
                    <a:pt x="3397" y="4551"/>
                    <a:pt x="4999" y="62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30"/>
            <p:cNvSpPr/>
            <p:nvPr/>
          </p:nvSpPr>
          <p:spPr>
            <a:xfrm>
              <a:off x="7190576" y="556894"/>
              <a:ext cx="48325" cy="10981"/>
            </a:xfrm>
            <a:custGeom>
              <a:avLst/>
              <a:gdLst/>
              <a:ahLst/>
              <a:cxnLst/>
              <a:rect l="l" t="t" r="r" b="b"/>
              <a:pathLst>
                <a:path w="48325" h="10981" extrusionOk="0">
                  <a:moveTo>
                    <a:pt x="1922" y="8760"/>
                  </a:moveTo>
                  <a:cubicBezTo>
                    <a:pt x="705" y="9465"/>
                    <a:pt x="0" y="9977"/>
                    <a:pt x="0" y="9977"/>
                  </a:cubicBezTo>
                  <a:cubicBezTo>
                    <a:pt x="0" y="9977"/>
                    <a:pt x="833" y="10170"/>
                    <a:pt x="2243" y="10426"/>
                  </a:cubicBezTo>
                  <a:cubicBezTo>
                    <a:pt x="3653" y="10618"/>
                    <a:pt x="5640" y="10875"/>
                    <a:pt x="8012" y="10939"/>
                  </a:cubicBezTo>
                  <a:cubicBezTo>
                    <a:pt x="12754" y="11131"/>
                    <a:pt x="18907" y="10682"/>
                    <a:pt x="24932" y="9529"/>
                  </a:cubicBezTo>
                  <a:cubicBezTo>
                    <a:pt x="30957" y="8375"/>
                    <a:pt x="36853" y="6581"/>
                    <a:pt x="41211" y="4722"/>
                  </a:cubicBezTo>
                  <a:cubicBezTo>
                    <a:pt x="43391" y="3760"/>
                    <a:pt x="45185" y="2863"/>
                    <a:pt x="46403" y="2158"/>
                  </a:cubicBezTo>
                  <a:cubicBezTo>
                    <a:pt x="47621" y="1453"/>
                    <a:pt x="48325" y="940"/>
                    <a:pt x="48325" y="940"/>
                  </a:cubicBezTo>
                  <a:cubicBezTo>
                    <a:pt x="48325" y="940"/>
                    <a:pt x="47492" y="748"/>
                    <a:pt x="46082" y="556"/>
                  </a:cubicBezTo>
                  <a:cubicBezTo>
                    <a:pt x="44672" y="364"/>
                    <a:pt x="42685" y="107"/>
                    <a:pt x="40314" y="43"/>
                  </a:cubicBezTo>
                  <a:cubicBezTo>
                    <a:pt x="35571" y="-149"/>
                    <a:pt x="29418" y="299"/>
                    <a:pt x="23394" y="1453"/>
                  </a:cubicBezTo>
                  <a:cubicBezTo>
                    <a:pt x="17369" y="2543"/>
                    <a:pt x="11472" y="4401"/>
                    <a:pt x="7114" y="6260"/>
                  </a:cubicBezTo>
                  <a:cubicBezTo>
                    <a:pt x="4935" y="7221"/>
                    <a:pt x="3140" y="8119"/>
                    <a:pt x="1922" y="88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30"/>
            <p:cNvSpPr/>
            <p:nvPr/>
          </p:nvSpPr>
          <p:spPr>
            <a:xfrm>
              <a:off x="7034189" y="586056"/>
              <a:ext cx="48326" cy="11002"/>
            </a:xfrm>
            <a:custGeom>
              <a:avLst/>
              <a:gdLst/>
              <a:ahLst/>
              <a:cxnLst/>
              <a:rect l="l" t="t" r="r" b="b"/>
              <a:pathLst>
                <a:path w="48326" h="11002" extrusionOk="0">
                  <a:moveTo>
                    <a:pt x="8012" y="10939"/>
                  </a:moveTo>
                  <a:cubicBezTo>
                    <a:pt x="12754" y="11131"/>
                    <a:pt x="18907" y="10682"/>
                    <a:pt x="24932" y="9529"/>
                  </a:cubicBezTo>
                  <a:cubicBezTo>
                    <a:pt x="30957" y="8375"/>
                    <a:pt x="36853" y="6581"/>
                    <a:pt x="41212" y="4722"/>
                  </a:cubicBezTo>
                  <a:cubicBezTo>
                    <a:pt x="43391" y="3760"/>
                    <a:pt x="45186" y="2863"/>
                    <a:pt x="46403" y="2158"/>
                  </a:cubicBezTo>
                  <a:cubicBezTo>
                    <a:pt x="47621" y="1453"/>
                    <a:pt x="48326" y="940"/>
                    <a:pt x="48326" y="940"/>
                  </a:cubicBezTo>
                  <a:cubicBezTo>
                    <a:pt x="48326" y="940"/>
                    <a:pt x="47493" y="748"/>
                    <a:pt x="46082" y="556"/>
                  </a:cubicBezTo>
                  <a:cubicBezTo>
                    <a:pt x="44672" y="364"/>
                    <a:pt x="42686" y="107"/>
                    <a:pt x="40315" y="43"/>
                  </a:cubicBezTo>
                  <a:cubicBezTo>
                    <a:pt x="35572" y="-149"/>
                    <a:pt x="29418" y="299"/>
                    <a:pt x="23394" y="1453"/>
                  </a:cubicBezTo>
                  <a:cubicBezTo>
                    <a:pt x="17369" y="2543"/>
                    <a:pt x="11473" y="4401"/>
                    <a:pt x="7114" y="6260"/>
                  </a:cubicBezTo>
                  <a:cubicBezTo>
                    <a:pt x="4935" y="7221"/>
                    <a:pt x="3140" y="8119"/>
                    <a:pt x="1923" y="8824"/>
                  </a:cubicBezTo>
                  <a:cubicBezTo>
                    <a:pt x="705" y="9529"/>
                    <a:pt x="0" y="10042"/>
                    <a:pt x="0" y="10042"/>
                  </a:cubicBezTo>
                  <a:cubicBezTo>
                    <a:pt x="0" y="10042"/>
                    <a:pt x="833" y="10234"/>
                    <a:pt x="2243" y="10490"/>
                  </a:cubicBezTo>
                  <a:cubicBezTo>
                    <a:pt x="3653" y="10682"/>
                    <a:pt x="5640" y="10939"/>
                    <a:pt x="8012" y="110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30"/>
            <p:cNvSpPr/>
            <p:nvPr/>
          </p:nvSpPr>
          <p:spPr>
            <a:xfrm>
              <a:off x="7167630" y="491050"/>
              <a:ext cx="27688" cy="40442"/>
            </a:xfrm>
            <a:custGeom>
              <a:avLst/>
              <a:gdLst/>
              <a:ahLst/>
              <a:cxnLst/>
              <a:rect l="l" t="t" r="r" b="b"/>
              <a:pathLst>
                <a:path w="27688" h="40442" extrusionOk="0">
                  <a:moveTo>
                    <a:pt x="6282" y="35507"/>
                  </a:moveTo>
                  <a:cubicBezTo>
                    <a:pt x="9742" y="32303"/>
                    <a:pt x="13780" y="27624"/>
                    <a:pt x="17241" y="22561"/>
                  </a:cubicBezTo>
                  <a:cubicBezTo>
                    <a:pt x="20703" y="17497"/>
                    <a:pt x="23586" y="12049"/>
                    <a:pt x="25317" y="7627"/>
                  </a:cubicBezTo>
                  <a:cubicBezTo>
                    <a:pt x="26150" y="5448"/>
                    <a:pt x="26791" y="3525"/>
                    <a:pt x="27175" y="2179"/>
                  </a:cubicBezTo>
                  <a:cubicBezTo>
                    <a:pt x="27560" y="833"/>
                    <a:pt x="27689" y="0"/>
                    <a:pt x="27689" y="0"/>
                  </a:cubicBezTo>
                  <a:cubicBezTo>
                    <a:pt x="27689" y="0"/>
                    <a:pt x="26984" y="449"/>
                    <a:pt x="25830" y="1282"/>
                  </a:cubicBezTo>
                  <a:cubicBezTo>
                    <a:pt x="24676" y="2115"/>
                    <a:pt x="23138" y="3397"/>
                    <a:pt x="21408" y="4999"/>
                  </a:cubicBezTo>
                  <a:cubicBezTo>
                    <a:pt x="17946" y="8204"/>
                    <a:pt x="13908" y="12883"/>
                    <a:pt x="10447" y="17946"/>
                  </a:cubicBezTo>
                  <a:cubicBezTo>
                    <a:pt x="6987" y="23009"/>
                    <a:pt x="4038" y="28457"/>
                    <a:pt x="2371" y="32816"/>
                  </a:cubicBezTo>
                  <a:cubicBezTo>
                    <a:pt x="1538" y="34995"/>
                    <a:pt x="897" y="36917"/>
                    <a:pt x="513" y="38263"/>
                  </a:cubicBezTo>
                  <a:cubicBezTo>
                    <a:pt x="128" y="39609"/>
                    <a:pt x="0" y="40443"/>
                    <a:pt x="0" y="40443"/>
                  </a:cubicBezTo>
                  <a:cubicBezTo>
                    <a:pt x="0" y="40443"/>
                    <a:pt x="706" y="39994"/>
                    <a:pt x="1859" y="39161"/>
                  </a:cubicBezTo>
                  <a:cubicBezTo>
                    <a:pt x="3013" y="38327"/>
                    <a:pt x="4551" y="37046"/>
                    <a:pt x="6282" y="354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30"/>
            <p:cNvSpPr/>
            <p:nvPr/>
          </p:nvSpPr>
          <p:spPr>
            <a:xfrm>
              <a:off x="7077709" y="622184"/>
              <a:ext cx="27687" cy="40506"/>
            </a:xfrm>
            <a:custGeom>
              <a:avLst/>
              <a:gdLst/>
              <a:ahLst/>
              <a:cxnLst/>
              <a:rect l="l" t="t" r="r" b="b"/>
              <a:pathLst>
                <a:path w="27687" h="40506" extrusionOk="0">
                  <a:moveTo>
                    <a:pt x="10447" y="18010"/>
                  </a:moveTo>
                  <a:cubicBezTo>
                    <a:pt x="6986" y="23073"/>
                    <a:pt x="4102" y="28521"/>
                    <a:pt x="2371" y="32880"/>
                  </a:cubicBezTo>
                  <a:cubicBezTo>
                    <a:pt x="1538" y="35059"/>
                    <a:pt x="897" y="36982"/>
                    <a:pt x="512" y="38328"/>
                  </a:cubicBezTo>
                  <a:cubicBezTo>
                    <a:pt x="128" y="39673"/>
                    <a:pt x="0" y="40507"/>
                    <a:pt x="0" y="40507"/>
                  </a:cubicBezTo>
                  <a:cubicBezTo>
                    <a:pt x="0" y="40507"/>
                    <a:pt x="705" y="40058"/>
                    <a:pt x="1858" y="39225"/>
                  </a:cubicBezTo>
                  <a:cubicBezTo>
                    <a:pt x="3012" y="38392"/>
                    <a:pt x="4550" y="37110"/>
                    <a:pt x="6281" y="35507"/>
                  </a:cubicBezTo>
                  <a:cubicBezTo>
                    <a:pt x="9741" y="32303"/>
                    <a:pt x="13779" y="27624"/>
                    <a:pt x="17241" y="22561"/>
                  </a:cubicBezTo>
                  <a:cubicBezTo>
                    <a:pt x="20702" y="17497"/>
                    <a:pt x="23586" y="12049"/>
                    <a:pt x="25316" y="7627"/>
                  </a:cubicBezTo>
                  <a:cubicBezTo>
                    <a:pt x="26150" y="5448"/>
                    <a:pt x="26790" y="3525"/>
                    <a:pt x="27175" y="2179"/>
                  </a:cubicBezTo>
                  <a:cubicBezTo>
                    <a:pt x="27559" y="833"/>
                    <a:pt x="27688" y="0"/>
                    <a:pt x="27688" y="0"/>
                  </a:cubicBezTo>
                  <a:cubicBezTo>
                    <a:pt x="27688" y="0"/>
                    <a:pt x="26983" y="449"/>
                    <a:pt x="25829" y="1282"/>
                  </a:cubicBezTo>
                  <a:cubicBezTo>
                    <a:pt x="24676" y="2115"/>
                    <a:pt x="23137" y="3397"/>
                    <a:pt x="21407" y="4999"/>
                  </a:cubicBezTo>
                  <a:cubicBezTo>
                    <a:pt x="17946" y="8204"/>
                    <a:pt x="13908" y="12883"/>
                    <a:pt x="10447" y="179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6840586" y="526045"/>
              <a:ext cx="11045" cy="48325"/>
            </a:xfrm>
            <a:custGeom>
              <a:avLst/>
              <a:gdLst/>
              <a:ahLst/>
              <a:cxnLst/>
              <a:rect l="l" t="t" r="r" b="b"/>
              <a:pathLst>
                <a:path w="11045" h="48325" extrusionOk="0">
                  <a:moveTo>
                    <a:pt x="6260" y="41212"/>
                  </a:moveTo>
                  <a:cubicBezTo>
                    <a:pt x="7222" y="43391"/>
                    <a:pt x="8118" y="45185"/>
                    <a:pt x="8824" y="46403"/>
                  </a:cubicBezTo>
                  <a:cubicBezTo>
                    <a:pt x="9529" y="47621"/>
                    <a:pt x="10041" y="48326"/>
                    <a:pt x="10041" y="48326"/>
                  </a:cubicBezTo>
                  <a:cubicBezTo>
                    <a:pt x="10041" y="48326"/>
                    <a:pt x="10234" y="47493"/>
                    <a:pt x="10490" y="46083"/>
                  </a:cubicBezTo>
                  <a:cubicBezTo>
                    <a:pt x="10682" y="44673"/>
                    <a:pt x="10939" y="42686"/>
                    <a:pt x="11003" y="40314"/>
                  </a:cubicBezTo>
                  <a:cubicBezTo>
                    <a:pt x="11195" y="35571"/>
                    <a:pt x="10746" y="29419"/>
                    <a:pt x="9593" y="23394"/>
                  </a:cubicBezTo>
                  <a:cubicBezTo>
                    <a:pt x="8439" y="17369"/>
                    <a:pt x="6644" y="11473"/>
                    <a:pt x="4786" y="7114"/>
                  </a:cubicBezTo>
                  <a:cubicBezTo>
                    <a:pt x="3824" y="4935"/>
                    <a:pt x="2927" y="3141"/>
                    <a:pt x="2222" y="1923"/>
                  </a:cubicBezTo>
                  <a:cubicBezTo>
                    <a:pt x="1517" y="705"/>
                    <a:pt x="1004" y="0"/>
                    <a:pt x="1004" y="0"/>
                  </a:cubicBezTo>
                  <a:cubicBezTo>
                    <a:pt x="1004" y="0"/>
                    <a:pt x="812" y="833"/>
                    <a:pt x="556" y="2243"/>
                  </a:cubicBezTo>
                  <a:cubicBezTo>
                    <a:pt x="363" y="3653"/>
                    <a:pt x="107" y="5640"/>
                    <a:pt x="43" y="8012"/>
                  </a:cubicBezTo>
                  <a:cubicBezTo>
                    <a:pt x="-149" y="12754"/>
                    <a:pt x="299" y="18907"/>
                    <a:pt x="1453" y="24932"/>
                  </a:cubicBezTo>
                  <a:cubicBezTo>
                    <a:pt x="2606" y="30957"/>
                    <a:pt x="4401" y="36853"/>
                    <a:pt x="6260" y="412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30"/>
            <p:cNvSpPr/>
            <p:nvPr/>
          </p:nvSpPr>
          <p:spPr>
            <a:xfrm>
              <a:off x="6869812" y="682367"/>
              <a:ext cx="10981" cy="48325"/>
            </a:xfrm>
            <a:custGeom>
              <a:avLst/>
              <a:gdLst/>
              <a:ahLst/>
              <a:cxnLst/>
              <a:rect l="l" t="t" r="r" b="b"/>
              <a:pathLst>
                <a:path w="10981" h="48325" extrusionOk="0">
                  <a:moveTo>
                    <a:pt x="9978" y="48326"/>
                  </a:moveTo>
                  <a:cubicBezTo>
                    <a:pt x="9978" y="48326"/>
                    <a:pt x="10169" y="47493"/>
                    <a:pt x="10426" y="46083"/>
                  </a:cubicBezTo>
                  <a:cubicBezTo>
                    <a:pt x="10619" y="44673"/>
                    <a:pt x="10875" y="42686"/>
                    <a:pt x="10939" y="40314"/>
                  </a:cubicBezTo>
                  <a:cubicBezTo>
                    <a:pt x="11131" y="35572"/>
                    <a:pt x="10683" y="29419"/>
                    <a:pt x="9529" y="23394"/>
                  </a:cubicBezTo>
                  <a:cubicBezTo>
                    <a:pt x="8375" y="17369"/>
                    <a:pt x="6581" y="11473"/>
                    <a:pt x="4722" y="7114"/>
                  </a:cubicBezTo>
                  <a:cubicBezTo>
                    <a:pt x="3760" y="4935"/>
                    <a:pt x="2864" y="3141"/>
                    <a:pt x="2158" y="1923"/>
                  </a:cubicBezTo>
                  <a:cubicBezTo>
                    <a:pt x="1453" y="705"/>
                    <a:pt x="940" y="0"/>
                    <a:pt x="940" y="0"/>
                  </a:cubicBezTo>
                  <a:cubicBezTo>
                    <a:pt x="940" y="0"/>
                    <a:pt x="748" y="833"/>
                    <a:pt x="556" y="2243"/>
                  </a:cubicBezTo>
                  <a:cubicBezTo>
                    <a:pt x="364" y="3653"/>
                    <a:pt x="107" y="5640"/>
                    <a:pt x="43" y="8012"/>
                  </a:cubicBezTo>
                  <a:cubicBezTo>
                    <a:pt x="-149" y="12754"/>
                    <a:pt x="300" y="18907"/>
                    <a:pt x="1453" y="24932"/>
                  </a:cubicBezTo>
                  <a:cubicBezTo>
                    <a:pt x="2607" y="30957"/>
                    <a:pt x="4402" y="36853"/>
                    <a:pt x="6260" y="41212"/>
                  </a:cubicBezTo>
                  <a:cubicBezTo>
                    <a:pt x="7221" y="43391"/>
                    <a:pt x="8119" y="45185"/>
                    <a:pt x="8824" y="46403"/>
                  </a:cubicBezTo>
                  <a:cubicBezTo>
                    <a:pt x="9529" y="47621"/>
                    <a:pt x="10042" y="48326"/>
                    <a:pt x="10042" y="483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30"/>
            <p:cNvSpPr/>
            <p:nvPr/>
          </p:nvSpPr>
          <p:spPr>
            <a:xfrm>
              <a:off x="6906132" y="659550"/>
              <a:ext cx="40506" cy="27688"/>
            </a:xfrm>
            <a:custGeom>
              <a:avLst/>
              <a:gdLst/>
              <a:ahLst/>
              <a:cxnLst/>
              <a:rect l="l" t="t" r="r" b="b"/>
              <a:pathLst>
                <a:path w="40506" h="27688" extrusionOk="0">
                  <a:moveTo>
                    <a:pt x="35444" y="21407"/>
                  </a:moveTo>
                  <a:cubicBezTo>
                    <a:pt x="32239" y="17946"/>
                    <a:pt x="27559" y="13908"/>
                    <a:pt x="22497" y="10447"/>
                  </a:cubicBezTo>
                  <a:cubicBezTo>
                    <a:pt x="17433" y="6986"/>
                    <a:pt x="11985" y="4102"/>
                    <a:pt x="7627" y="2371"/>
                  </a:cubicBezTo>
                  <a:cubicBezTo>
                    <a:pt x="5448" y="1538"/>
                    <a:pt x="3525" y="897"/>
                    <a:pt x="2179" y="513"/>
                  </a:cubicBezTo>
                  <a:cubicBezTo>
                    <a:pt x="833" y="128"/>
                    <a:pt x="0" y="0"/>
                    <a:pt x="0" y="0"/>
                  </a:cubicBezTo>
                  <a:cubicBezTo>
                    <a:pt x="0" y="0"/>
                    <a:pt x="448" y="705"/>
                    <a:pt x="1282" y="1859"/>
                  </a:cubicBezTo>
                  <a:cubicBezTo>
                    <a:pt x="2115" y="3012"/>
                    <a:pt x="3397" y="4551"/>
                    <a:pt x="4999" y="6281"/>
                  </a:cubicBezTo>
                  <a:cubicBezTo>
                    <a:pt x="8204" y="9742"/>
                    <a:pt x="12883" y="13780"/>
                    <a:pt x="17946" y="17241"/>
                  </a:cubicBezTo>
                  <a:cubicBezTo>
                    <a:pt x="23009" y="20702"/>
                    <a:pt x="28457" y="23586"/>
                    <a:pt x="32880" y="25317"/>
                  </a:cubicBezTo>
                  <a:cubicBezTo>
                    <a:pt x="35059" y="26150"/>
                    <a:pt x="36982" y="26791"/>
                    <a:pt x="38327" y="27175"/>
                  </a:cubicBezTo>
                  <a:cubicBezTo>
                    <a:pt x="39673" y="27560"/>
                    <a:pt x="40506" y="27688"/>
                    <a:pt x="40506" y="27688"/>
                  </a:cubicBezTo>
                  <a:cubicBezTo>
                    <a:pt x="40506" y="27688"/>
                    <a:pt x="40058" y="26983"/>
                    <a:pt x="39225" y="25829"/>
                  </a:cubicBezTo>
                  <a:cubicBezTo>
                    <a:pt x="38392" y="24676"/>
                    <a:pt x="37109" y="23137"/>
                    <a:pt x="35507" y="214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30"/>
            <p:cNvSpPr/>
            <p:nvPr/>
          </p:nvSpPr>
          <p:spPr>
            <a:xfrm>
              <a:off x="6774934" y="569628"/>
              <a:ext cx="40442" cy="27688"/>
            </a:xfrm>
            <a:custGeom>
              <a:avLst/>
              <a:gdLst/>
              <a:ahLst/>
              <a:cxnLst/>
              <a:rect l="l" t="t" r="r" b="b"/>
              <a:pathLst>
                <a:path w="40442" h="27688" extrusionOk="0">
                  <a:moveTo>
                    <a:pt x="4935" y="6281"/>
                  </a:moveTo>
                  <a:cubicBezTo>
                    <a:pt x="8140" y="9742"/>
                    <a:pt x="12819" y="13780"/>
                    <a:pt x="17882" y="17241"/>
                  </a:cubicBezTo>
                  <a:cubicBezTo>
                    <a:pt x="22945" y="20702"/>
                    <a:pt x="28393" y="23586"/>
                    <a:pt x="32815" y="25317"/>
                  </a:cubicBezTo>
                  <a:cubicBezTo>
                    <a:pt x="34995" y="26150"/>
                    <a:pt x="36918" y="26791"/>
                    <a:pt x="38264" y="27175"/>
                  </a:cubicBezTo>
                  <a:cubicBezTo>
                    <a:pt x="39609" y="27560"/>
                    <a:pt x="40443" y="27688"/>
                    <a:pt x="40443" y="27688"/>
                  </a:cubicBezTo>
                  <a:cubicBezTo>
                    <a:pt x="40443" y="27688"/>
                    <a:pt x="39994" y="26983"/>
                    <a:pt x="39161" y="25829"/>
                  </a:cubicBezTo>
                  <a:cubicBezTo>
                    <a:pt x="38327" y="24676"/>
                    <a:pt x="37046" y="23137"/>
                    <a:pt x="35444" y="21407"/>
                  </a:cubicBezTo>
                  <a:cubicBezTo>
                    <a:pt x="32239" y="17946"/>
                    <a:pt x="27560" y="13908"/>
                    <a:pt x="22497" y="10447"/>
                  </a:cubicBezTo>
                  <a:cubicBezTo>
                    <a:pt x="17433" y="6986"/>
                    <a:pt x="11985" y="4102"/>
                    <a:pt x="7627" y="2371"/>
                  </a:cubicBezTo>
                  <a:cubicBezTo>
                    <a:pt x="5448" y="1538"/>
                    <a:pt x="3525" y="897"/>
                    <a:pt x="2179" y="513"/>
                  </a:cubicBezTo>
                  <a:cubicBezTo>
                    <a:pt x="833" y="128"/>
                    <a:pt x="0" y="0"/>
                    <a:pt x="0" y="0"/>
                  </a:cubicBezTo>
                  <a:cubicBezTo>
                    <a:pt x="0" y="0"/>
                    <a:pt x="449" y="705"/>
                    <a:pt x="1282" y="1859"/>
                  </a:cubicBezTo>
                  <a:cubicBezTo>
                    <a:pt x="2115" y="3012"/>
                    <a:pt x="3397" y="4551"/>
                    <a:pt x="4999" y="62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30"/>
            <p:cNvSpPr/>
            <p:nvPr/>
          </p:nvSpPr>
          <p:spPr>
            <a:xfrm>
              <a:off x="6914784" y="608361"/>
              <a:ext cx="48326" cy="10981"/>
            </a:xfrm>
            <a:custGeom>
              <a:avLst/>
              <a:gdLst/>
              <a:ahLst/>
              <a:cxnLst/>
              <a:rect l="l" t="t" r="r" b="b"/>
              <a:pathLst>
                <a:path w="48326" h="10981" extrusionOk="0">
                  <a:moveTo>
                    <a:pt x="1923" y="8760"/>
                  </a:moveTo>
                  <a:cubicBezTo>
                    <a:pt x="705" y="9465"/>
                    <a:pt x="0" y="9977"/>
                    <a:pt x="0" y="9977"/>
                  </a:cubicBezTo>
                  <a:cubicBezTo>
                    <a:pt x="0" y="9977"/>
                    <a:pt x="833" y="10170"/>
                    <a:pt x="2243" y="10426"/>
                  </a:cubicBezTo>
                  <a:cubicBezTo>
                    <a:pt x="3653" y="10618"/>
                    <a:pt x="5640" y="10875"/>
                    <a:pt x="8012" y="10939"/>
                  </a:cubicBezTo>
                  <a:cubicBezTo>
                    <a:pt x="12754" y="11131"/>
                    <a:pt x="18907" y="10682"/>
                    <a:pt x="24932" y="9529"/>
                  </a:cubicBezTo>
                  <a:cubicBezTo>
                    <a:pt x="30957" y="8375"/>
                    <a:pt x="36853" y="6581"/>
                    <a:pt x="41212" y="4722"/>
                  </a:cubicBezTo>
                  <a:cubicBezTo>
                    <a:pt x="43391" y="3760"/>
                    <a:pt x="45186" y="2863"/>
                    <a:pt x="46403" y="2158"/>
                  </a:cubicBezTo>
                  <a:cubicBezTo>
                    <a:pt x="47621" y="1453"/>
                    <a:pt x="48326" y="940"/>
                    <a:pt x="48326" y="940"/>
                  </a:cubicBezTo>
                  <a:cubicBezTo>
                    <a:pt x="48326" y="940"/>
                    <a:pt x="47493" y="748"/>
                    <a:pt x="46082" y="556"/>
                  </a:cubicBezTo>
                  <a:cubicBezTo>
                    <a:pt x="44672" y="364"/>
                    <a:pt x="42686" y="107"/>
                    <a:pt x="40315" y="43"/>
                  </a:cubicBezTo>
                  <a:cubicBezTo>
                    <a:pt x="35572" y="-149"/>
                    <a:pt x="29418" y="299"/>
                    <a:pt x="23394" y="1453"/>
                  </a:cubicBezTo>
                  <a:cubicBezTo>
                    <a:pt x="17369" y="2543"/>
                    <a:pt x="11473" y="4401"/>
                    <a:pt x="7114" y="6260"/>
                  </a:cubicBezTo>
                  <a:cubicBezTo>
                    <a:pt x="4935" y="7221"/>
                    <a:pt x="3140" y="8119"/>
                    <a:pt x="1923" y="88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30"/>
            <p:cNvSpPr/>
            <p:nvPr/>
          </p:nvSpPr>
          <p:spPr>
            <a:xfrm>
              <a:off x="6758334" y="637459"/>
              <a:ext cx="48325" cy="11045"/>
            </a:xfrm>
            <a:custGeom>
              <a:avLst/>
              <a:gdLst/>
              <a:ahLst/>
              <a:cxnLst/>
              <a:rect l="l" t="t" r="r" b="b"/>
              <a:pathLst>
                <a:path w="48325" h="11045" extrusionOk="0">
                  <a:moveTo>
                    <a:pt x="46403" y="2222"/>
                  </a:moveTo>
                  <a:cubicBezTo>
                    <a:pt x="47621" y="1517"/>
                    <a:pt x="48326" y="1004"/>
                    <a:pt x="48326" y="1004"/>
                  </a:cubicBezTo>
                  <a:cubicBezTo>
                    <a:pt x="48326" y="1004"/>
                    <a:pt x="47493" y="812"/>
                    <a:pt x="46083" y="556"/>
                  </a:cubicBezTo>
                  <a:cubicBezTo>
                    <a:pt x="44672" y="364"/>
                    <a:pt x="42686" y="107"/>
                    <a:pt x="40314" y="43"/>
                  </a:cubicBezTo>
                  <a:cubicBezTo>
                    <a:pt x="35571" y="-149"/>
                    <a:pt x="29418" y="299"/>
                    <a:pt x="23394" y="1453"/>
                  </a:cubicBezTo>
                  <a:cubicBezTo>
                    <a:pt x="17369" y="2543"/>
                    <a:pt x="11472" y="4401"/>
                    <a:pt x="7114" y="6260"/>
                  </a:cubicBezTo>
                  <a:cubicBezTo>
                    <a:pt x="4935" y="7221"/>
                    <a:pt x="3140" y="8119"/>
                    <a:pt x="1923" y="8824"/>
                  </a:cubicBezTo>
                  <a:cubicBezTo>
                    <a:pt x="705" y="9529"/>
                    <a:pt x="0" y="10042"/>
                    <a:pt x="0" y="10042"/>
                  </a:cubicBezTo>
                  <a:cubicBezTo>
                    <a:pt x="0" y="10042"/>
                    <a:pt x="833" y="10234"/>
                    <a:pt x="2243" y="10490"/>
                  </a:cubicBezTo>
                  <a:cubicBezTo>
                    <a:pt x="3653" y="10682"/>
                    <a:pt x="5640" y="10939"/>
                    <a:pt x="8012" y="11003"/>
                  </a:cubicBezTo>
                  <a:cubicBezTo>
                    <a:pt x="12754" y="11195"/>
                    <a:pt x="18907" y="10747"/>
                    <a:pt x="24932" y="9593"/>
                  </a:cubicBezTo>
                  <a:cubicBezTo>
                    <a:pt x="30957" y="8439"/>
                    <a:pt x="36853" y="6645"/>
                    <a:pt x="41212" y="4786"/>
                  </a:cubicBezTo>
                  <a:cubicBezTo>
                    <a:pt x="43391" y="3825"/>
                    <a:pt x="45185" y="2927"/>
                    <a:pt x="46403" y="22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30"/>
            <p:cNvSpPr/>
            <p:nvPr/>
          </p:nvSpPr>
          <p:spPr>
            <a:xfrm>
              <a:off x="6891839" y="542580"/>
              <a:ext cx="27687" cy="40442"/>
            </a:xfrm>
            <a:custGeom>
              <a:avLst/>
              <a:gdLst/>
              <a:ahLst/>
              <a:cxnLst/>
              <a:rect l="l" t="t" r="r" b="b"/>
              <a:pathLst>
                <a:path w="27687" h="40442" extrusionOk="0">
                  <a:moveTo>
                    <a:pt x="6281" y="35507"/>
                  </a:moveTo>
                  <a:cubicBezTo>
                    <a:pt x="9741" y="32303"/>
                    <a:pt x="13779" y="27624"/>
                    <a:pt x="17241" y="22561"/>
                  </a:cubicBezTo>
                  <a:cubicBezTo>
                    <a:pt x="20702" y="17497"/>
                    <a:pt x="23586" y="12049"/>
                    <a:pt x="25316" y="7627"/>
                  </a:cubicBezTo>
                  <a:cubicBezTo>
                    <a:pt x="26150" y="5448"/>
                    <a:pt x="26790" y="3525"/>
                    <a:pt x="27175" y="2179"/>
                  </a:cubicBezTo>
                  <a:cubicBezTo>
                    <a:pt x="27559" y="833"/>
                    <a:pt x="27688" y="0"/>
                    <a:pt x="27688" y="0"/>
                  </a:cubicBezTo>
                  <a:cubicBezTo>
                    <a:pt x="27688" y="0"/>
                    <a:pt x="26983" y="449"/>
                    <a:pt x="25829" y="1282"/>
                  </a:cubicBezTo>
                  <a:cubicBezTo>
                    <a:pt x="24676" y="2115"/>
                    <a:pt x="23137" y="3397"/>
                    <a:pt x="21407" y="4999"/>
                  </a:cubicBezTo>
                  <a:cubicBezTo>
                    <a:pt x="17946" y="8204"/>
                    <a:pt x="13908" y="12883"/>
                    <a:pt x="10447" y="17946"/>
                  </a:cubicBezTo>
                  <a:cubicBezTo>
                    <a:pt x="6986" y="23009"/>
                    <a:pt x="4038" y="28457"/>
                    <a:pt x="2371" y="32816"/>
                  </a:cubicBezTo>
                  <a:cubicBezTo>
                    <a:pt x="1538" y="34995"/>
                    <a:pt x="897" y="36917"/>
                    <a:pt x="512" y="38263"/>
                  </a:cubicBezTo>
                  <a:cubicBezTo>
                    <a:pt x="128" y="39609"/>
                    <a:pt x="0" y="40443"/>
                    <a:pt x="0" y="40443"/>
                  </a:cubicBezTo>
                  <a:cubicBezTo>
                    <a:pt x="0" y="40443"/>
                    <a:pt x="705" y="39994"/>
                    <a:pt x="1858" y="39161"/>
                  </a:cubicBezTo>
                  <a:cubicBezTo>
                    <a:pt x="3012" y="38327"/>
                    <a:pt x="4550" y="37046"/>
                    <a:pt x="6281" y="354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30"/>
            <p:cNvSpPr/>
            <p:nvPr/>
          </p:nvSpPr>
          <p:spPr>
            <a:xfrm>
              <a:off x="6801917" y="673714"/>
              <a:ext cx="27688" cy="40506"/>
            </a:xfrm>
            <a:custGeom>
              <a:avLst/>
              <a:gdLst/>
              <a:ahLst/>
              <a:cxnLst/>
              <a:rect l="l" t="t" r="r" b="b"/>
              <a:pathLst>
                <a:path w="27688" h="40506" extrusionOk="0">
                  <a:moveTo>
                    <a:pt x="21407" y="5063"/>
                  </a:moveTo>
                  <a:cubicBezTo>
                    <a:pt x="17946" y="8268"/>
                    <a:pt x="13908" y="12947"/>
                    <a:pt x="10447" y="18010"/>
                  </a:cubicBezTo>
                  <a:cubicBezTo>
                    <a:pt x="6986" y="23073"/>
                    <a:pt x="4038" y="28521"/>
                    <a:pt x="2371" y="32880"/>
                  </a:cubicBezTo>
                  <a:cubicBezTo>
                    <a:pt x="1538" y="35059"/>
                    <a:pt x="897" y="36982"/>
                    <a:pt x="512" y="38327"/>
                  </a:cubicBezTo>
                  <a:cubicBezTo>
                    <a:pt x="128" y="39673"/>
                    <a:pt x="0" y="40507"/>
                    <a:pt x="0" y="40507"/>
                  </a:cubicBezTo>
                  <a:cubicBezTo>
                    <a:pt x="0" y="40507"/>
                    <a:pt x="705" y="40058"/>
                    <a:pt x="1859" y="39225"/>
                  </a:cubicBezTo>
                  <a:cubicBezTo>
                    <a:pt x="3012" y="38392"/>
                    <a:pt x="4550" y="37110"/>
                    <a:pt x="6281" y="35507"/>
                  </a:cubicBezTo>
                  <a:cubicBezTo>
                    <a:pt x="9742" y="32303"/>
                    <a:pt x="13780" y="27624"/>
                    <a:pt x="17241" y="22561"/>
                  </a:cubicBezTo>
                  <a:cubicBezTo>
                    <a:pt x="20702" y="17497"/>
                    <a:pt x="23586" y="12049"/>
                    <a:pt x="25317" y="7627"/>
                  </a:cubicBezTo>
                  <a:cubicBezTo>
                    <a:pt x="26150" y="5448"/>
                    <a:pt x="26791" y="3525"/>
                    <a:pt x="27175" y="2179"/>
                  </a:cubicBezTo>
                  <a:cubicBezTo>
                    <a:pt x="27560" y="833"/>
                    <a:pt x="27688" y="0"/>
                    <a:pt x="27688" y="0"/>
                  </a:cubicBezTo>
                  <a:cubicBezTo>
                    <a:pt x="27688" y="0"/>
                    <a:pt x="26983" y="449"/>
                    <a:pt x="25829" y="1282"/>
                  </a:cubicBezTo>
                  <a:cubicBezTo>
                    <a:pt x="24676" y="2115"/>
                    <a:pt x="23137" y="3397"/>
                    <a:pt x="21407" y="49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30"/>
            <p:cNvSpPr/>
            <p:nvPr/>
          </p:nvSpPr>
          <p:spPr>
            <a:xfrm>
              <a:off x="6480367" y="421831"/>
              <a:ext cx="957060" cy="1522103"/>
            </a:xfrm>
            <a:custGeom>
              <a:avLst/>
              <a:gdLst/>
              <a:ahLst/>
              <a:cxnLst/>
              <a:rect l="l" t="t" r="r" b="b"/>
              <a:pathLst>
                <a:path w="957060" h="1522103" extrusionOk="0">
                  <a:moveTo>
                    <a:pt x="930175" y="546262"/>
                  </a:moveTo>
                  <a:lnTo>
                    <a:pt x="818846" y="544724"/>
                  </a:lnTo>
                  <a:cubicBezTo>
                    <a:pt x="813847" y="544660"/>
                    <a:pt x="809425" y="547031"/>
                    <a:pt x="806604" y="550748"/>
                  </a:cubicBezTo>
                  <a:lnTo>
                    <a:pt x="655217" y="548633"/>
                  </a:lnTo>
                  <a:lnTo>
                    <a:pt x="655217" y="548633"/>
                  </a:lnTo>
                  <a:cubicBezTo>
                    <a:pt x="655217" y="545172"/>
                    <a:pt x="652526" y="542416"/>
                    <a:pt x="649128" y="542352"/>
                  </a:cubicBezTo>
                  <a:lnTo>
                    <a:pt x="637720" y="542224"/>
                  </a:lnTo>
                  <a:cubicBezTo>
                    <a:pt x="634323" y="542224"/>
                    <a:pt x="631503" y="544916"/>
                    <a:pt x="631503" y="548313"/>
                  </a:cubicBezTo>
                  <a:lnTo>
                    <a:pt x="631503" y="548313"/>
                  </a:lnTo>
                  <a:cubicBezTo>
                    <a:pt x="631503" y="548313"/>
                    <a:pt x="575678" y="547544"/>
                    <a:pt x="575678" y="547544"/>
                  </a:cubicBezTo>
                  <a:lnTo>
                    <a:pt x="573499" y="537674"/>
                  </a:lnTo>
                  <a:lnTo>
                    <a:pt x="630029" y="527098"/>
                  </a:lnTo>
                  <a:cubicBezTo>
                    <a:pt x="642912" y="524727"/>
                    <a:pt x="651372" y="512293"/>
                    <a:pt x="649000" y="499410"/>
                  </a:cubicBezTo>
                  <a:lnTo>
                    <a:pt x="639258" y="447175"/>
                  </a:lnTo>
                  <a:lnTo>
                    <a:pt x="696621" y="436471"/>
                  </a:lnTo>
                  <a:cubicBezTo>
                    <a:pt x="703095" y="435253"/>
                    <a:pt x="707324" y="429036"/>
                    <a:pt x="706107" y="422627"/>
                  </a:cubicBezTo>
                  <a:lnTo>
                    <a:pt x="705850" y="421153"/>
                  </a:lnTo>
                  <a:lnTo>
                    <a:pt x="713670" y="419679"/>
                  </a:lnTo>
                  <a:cubicBezTo>
                    <a:pt x="713670" y="419679"/>
                    <a:pt x="717643" y="425960"/>
                    <a:pt x="726616" y="424293"/>
                  </a:cubicBezTo>
                  <a:cubicBezTo>
                    <a:pt x="735590" y="422627"/>
                    <a:pt x="734628" y="407373"/>
                    <a:pt x="731744" y="391862"/>
                  </a:cubicBezTo>
                  <a:cubicBezTo>
                    <a:pt x="728859" y="376288"/>
                    <a:pt x="724181" y="361803"/>
                    <a:pt x="715208" y="363469"/>
                  </a:cubicBezTo>
                  <a:cubicBezTo>
                    <a:pt x="706235" y="365136"/>
                    <a:pt x="704825" y="372442"/>
                    <a:pt x="704825" y="372442"/>
                  </a:cubicBezTo>
                  <a:lnTo>
                    <a:pt x="696941" y="373916"/>
                  </a:lnTo>
                  <a:lnTo>
                    <a:pt x="696686" y="372442"/>
                  </a:lnTo>
                  <a:cubicBezTo>
                    <a:pt x="695467" y="365969"/>
                    <a:pt x="689251" y="361739"/>
                    <a:pt x="682777" y="362957"/>
                  </a:cubicBezTo>
                  <a:lnTo>
                    <a:pt x="625414" y="373660"/>
                  </a:lnTo>
                  <a:lnTo>
                    <a:pt x="619389" y="341550"/>
                  </a:lnTo>
                  <a:cubicBezTo>
                    <a:pt x="618941" y="339242"/>
                    <a:pt x="618172" y="337063"/>
                    <a:pt x="617146" y="335012"/>
                  </a:cubicBezTo>
                  <a:lnTo>
                    <a:pt x="685661" y="298992"/>
                  </a:lnTo>
                  <a:lnTo>
                    <a:pt x="693608" y="294826"/>
                  </a:lnTo>
                  <a:cubicBezTo>
                    <a:pt x="767572" y="274060"/>
                    <a:pt x="814936" y="199648"/>
                    <a:pt x="800580" y="122673"/>
                  </a:cubicBezTo>
                  <a:cubicBezTo>
                    <a:pt x="785390" y="41275"/>
                    <a:pt x="706748" y="-12627"/>
                    <a:pt x="625350" y="2563"/>
                  </a:cubicBezTo>
                  <a:cubicBezTo>
                    <a:pt x="560808" y="14612"/>
                    <a:pt x="513636" y="66527"/>
                    <a:pt x="504407" y="128121"/>
                  </a:cubicBezTo>
                  <a:cubicBezTo>
                    <a:pt x="473578" y="74026"/>
                    <a:pt x="410831" y="42621"/>
                    <a:pt x="346290" y="54734"/>
                  </a:cubicBezTo>
                  <a:cubicBezTo>
                    <a:pt x="264892" y="69924"/>
                    <a:pt x="210990" y="148566"/>
                    <a:pt x="226180" y="229964"/>
                  </a:cubicBezTo>
                  <a:cubicBezTo>
                    <a:pt x="240344" y="305914"/>
                    <a:pt x="309693" y="357829"/>
                    <a:pt x="385002" y="352189"/>
                  </a:cubicBezTo>
                  <a:lnTo>
                    <a:pt x="386605" y="360906"/>
                  </a:lnTo>
                  <a:lnTo>
                    <a:pt x="328985" y="371673"/>
                  </a:lnTo>
                  <a:cubicBezTo>
                    <a:pt x="316102" y="374045"/>
                    <a:pt x="307642" y="386479"/>
                    <a:pt x="310014" y="399361"/>
                  </a:cubicBezTo>
                  <a:lnTo>
                    <a:pt x="311808" y="408847"/>
                  </a:lnTo>
                  <a:lnTo>
                    <a:pt x="310014" y="409167"/>
                  </a:lnTo>
                  <a:cubicBezTo>
                    <a:pt x="302515" y="410578"/>
                    <a:pt x="297580" y="415449"/>
                    <a:pt x="294952" y="421473"/>
                  </a:cubicBezTo>
                  <a:lnTo>
                    <a:pt x="291042" y="418205"/>
                  </a:lnTo>
                  <a:cubicBezTo>
                    <a:pt x="287581" y="415256"/>
                    <a:pt x="282069" y="416282"/>
                    <a:pt x="279890" y="420256"/>
                  </a:cubicBezTo>
                  <a:lnTo>
                    <a:pt x="278672" y="422435"/>
                  </a:lnTo>
                  <a:lnTo>
                    <a:pt x="274186" y="418653"/>
                  </a:lnTo>
                  <a:cubicBezTo>
                    <a:pt x="270725" y="415705"/>
                    <a:pt x="265212" y="416730"/>
                    <a:pt x="263034" y="420704"/>
                  </a:cubicBezTo>
                  <a:lnTo>
                    <a:pt x="261816" y="422883"/>
                  </a:lnTo>
                  <a:lnTo>
                    <a:pt x="257265" y="419102"/>
                  </a:lnTo>
                  <a:cubicBezTo>
                    <a:pt x="253804" y="416154"/>
                    <a:pt x="248292" y="417179"/>
                    <a:pt x="246113" y="421153"/>
                  </a:cubicBezTo>
                  <a:lnTo>
                    <a:pt x="244895" y="423332"/>
                  </a:lnTo>
                  <a:lnTo>
                    <a:pt x="240344" y="419550"/>
                  </a:lnTo>
                  <a:cubicBezTo>
                    <a:pt x="236884" y="416602"/>
                    <a:pt x="231372" y="417628"/>
                    <a:pt x="229192" y="421601"/>
                  </a:cubicBezTo>
                  <a:lnTo>
                    <a:pt x="227975" y="423781"/>
                  </a:lnTo>
                  <a:lnTo>
                    <a:pt x="223424" y="419999"/>
                  </a:lnTo>
                  <a:cubicBezTo>
                    <a:pt x="219963" y="417051"/>
                    <a:pt x="214451" y="418076"/>
                    <a:pt x="212272" y="422050"/>
                  </a:cubicBezTo>
                  <a:lnTo>
                    <a:pt x="211054" y="424229"/>
                  </a:lnTo>
                  <a:lnTo>
                    <a:pt x="206504" y="420448"/>
                  </a:lnTo>
                  <a:cubicBezTo>
                    <a:pt x="203043" y="417500"/>
                    <a:pt x="197530" y="418525"/>
                    <a:pt x="195352" y="422499"/>
                  </a:cubicBezTo>
                  <a:lnTo>
                    <a:pt x="193236" y="426344"/>
                  </a:lnTo>
                  <a:cubicBezTo>
                    <a:pt x="189519" y="418846"/>
                    <a:pt x="181187" y="414423"/>
                    <a:pt x="172535" y="416025"/>
                  </a:cubicBezTo>
                  <a:lnTo>
                    <a:pt x="160165" y="418333"/>
                  </a:lnTo>
                  <a:cubicBezTo>
                    <a:pt x="155165" y="419294"/>
                    <a:pt x="150999" y="422050"/>
                    <a:pt x="148179" y="425896"/>
                  </a:cubicBezTo>
                  <a:cubicBezTo>
                    <a:pt x="112095" y="424550"/>
                    <a:pt x="82484" y="421025"/>
                    <a:pt x="59859" y="415449"/>
                  </a:cubicBezTo>
                  <a:lnTo>
                    <a:pt x="59859" y="415192"/>
                  </a:lnTo>
                  <a:cubicBezTo>
                    <a:pt x="57552" y="403207"/>
                    <a:pt x="46015" y="395323"/>
                    <a:pt x="34094" y="397567"/>
                  </a:cubicBezTo>
                  <a:lnTo>
                    <a:pt x="18007" y="400579"/>
                  </a:lnTo>
                  <a:cubicBezTo>
                    <a:pt x="6021" y="402822"/>
                    <a:pt x="-1862" y="414359"/>
                    <a:pt x="381" y="426344"/>
                  </a:cubicBezTo>
                  <a:lnTo>
                    <a:pt x="37235" y="623686"/>
                  </a:lnTo>
                  <a:cubicBezTo>
                    <a:pt x="39478" y="635671"/>
                    <a:pt x="51014" y="643555"/>
                    <a:pt x="63000" y="641312"/>
                  </a:cubicBezTo>
                  <a:lnTo>
                    <a:pt x="79087" y="638299"/>
                  </a:lnTo>
                  <a:cubicBezTo>
                    <a:pt x="91072" y="636056"/>
                    <a:pt x="98956" y="624519"/>
                    <a:pt x="96713" y="612534"/>
                  </a:cubicBezTo>
                  <a:lnTo>
                    <a:pt x="96713" y="612278"/>
                  </a:lnTo>
                  <a:cubicBezTo>
                    <a:pt x="106519" y="605420"/>
                    <a:pt x="118248" y="598369"/>
                    <a:pt x="131835" y="591191"/>
                  </a:cubicBezTo>
                  <a:lnTo>
                    <a:pt x="137027" y="619007"/>
                  </a:lnTo>
                  <a:lnTo>
                    <a:pt x="127605" y="620738"/>
                  </a:lnTo>
                  <a:cubicBezTo>
                    <a:pt x="123503" y="621507"/>
                    <a:pt x="120812" y="625417"/>
                    <a:pt x="121581" y="629518"/>
                  </a:cubicBezTo>
                  <a:lnTo>
                    <a:pt x="121581" y="629775"/>
                  </a:lnTo>
                  <a:cubicBezTo>
                    <a:pt x="121581" y="629775"/>
                    <a:pt x="111005" y="631762"/>
                    <a:pt x="111005" y="631762"/>
                  </a:cubicBezTo>
                  <a:cubicBezTo>
                    <a:pt x="105301" y="632851"/>
                    <a:pt x="101520" y="638363"/>
                    <a:pt x="102545" y="644068"/>
                  </a:cubicBezTo>
                  <a:cubicBezTo>
                    <a:pt x="103635" y="649772"/>
                    <a:pt x="109147" y="653553"/>
                    <a:pt x="114851" y="652528"/>
                  </a:cubicBezTo>
                  <a:lnTo>
                    <a:pt x="125426" y="650541"/>
                  </a:lnTo>
                  <a:lnTo>
                    <a:pt x="125426" y="650797"/>
                  </a:lnTo>
                  <a:cubicBezTo>
                    <a:pt x="126259" y="654899"/>
                    <a:pt x="130169" y="657591"/>
                    <a:pt x="134271" y="656822"/>
                  </a:cubicBezTo>
                  <a:lnTo>
                    <a:pt x="194710" y="645542"/>
                  </a:lnTo>
                  <a:cubicBezTo>
                    <a:pt x="198812" y="644773"/>
                    <a:pt x="201504" y="640799"/>
                    <a:pt x="200735" y="636697"/>
                  </a:cubicBezTo>
                  <a:lnTo>
                    <a:pt x="200735" y="636441"/>
                  </a:lnTo>
                  <a:cubicBezTo>
                    <a:pt x="200735" y="636441"/>
                    <a:pt x="427688" y="594075"/>
                    <a:pt x="427688" y="594075"/>
                  </a:cubicBezTo>
                  <a:lnTo>
                    <a:pt x="438584" y="665795"/>
                  </a:lnTo>
                  <a:lnTo>
                    <a:pt x="436789" y="666116"/>
                  </a:lnTo>
                  <a:cubicBezTo>
                    <a:pt x="427688" y="667782"/>
                    <a:pt x="421727" y="676563"/>
                    <a:pt x="423394" y="685664"/>
                  </a:cubicBezTo>
                  <a:lnTo>
                    <a:pt x="423650" y="687010"/>
                  </a:lnTo>
                  <a:cubicBezTo>
                    <a:pt x="424675" y="692586"/>
                    <a:pt x="428393" y="697008"/>
                    <a:pt x="433200" y="699187"/>
                  </a:cubicBezTo>
                  <a:lnTo>
                    <a:pt x="407755" y="1445356"/>
                  </a:lnTo>
                  <a:lnTo>
                    <a:pt x="402050" y="1445227"/>
                  </a:lnTo>
                  <a:cubicBezTo>
                    <a:pt x="399359" y="1445163"/>
                    <a:pt x="397500" y="1450098"/>
                    <a:pt x="398590" y="1454329"/>
                  </a:cubicBezTo>
                  <a:lnTo>
                    <a:pt x="412882" y="1507718"/>
                  </a:lnTo>
                  <a:cubicBezTo>
                    <a:pt x="417882" y="1526497"/>
                    <a:pt x="438455" y="1527010"/>
                    <a:pt x="444416" y="1508551"/>
                  </a:cubicBezTo>
                  <a:lnTo>
                    <a:pt x="461465" y="1455995"/>
                  </a:lnTo>
                  <a:cubicBezTo>
                    <a:pt x="462811" y="1451829"/>
                    <a:pt x="461209" y="1446766"/>
                    <a:pt x="458517" y="1446702"/>
                  </a:cubicBezTo>
                  <a:lnTo>
                    <a:pt x="453453" y="1446573"/>
                  </a:lnTo>
                  <a:lnTo>
                    <a:pt x="516136" y="903772"/>
                  </a:lnTo>
                  <a:lnTo>
                    <a:pt x="661755" y="1430742"/>
                  </a:lnTo>
                  <a:lnTo>
                    <a:pt x="657012" y="1431768"/>
                  </a:lnTo>
                  <a:cubicBezTo>
                    <a:pt x="653615" y="1432537"/>
                    <a:pt x="652526" y="1437921"/>
                    <a:pt x="655025" y="1441638"/>
                  </a:cubicBezTo>
                  <a:lnTo>
                    <a:pt x="686238" y="1489003"/>
                  </a:lnTo>
                  <a:cubicBezTo>
                    <a:pt x="697198" y="1505667"/>
                    <a:pt x="722963" y="1499898"/>
                    <a:pt x="725783" y="1480158"/>
                  </a:cubicBezTo>
                  <a:lnTo>
                    <a:pt x="733859" y="1424077"/>
                  </a:lnTo>
                  <a:cubicBezTo>
                    <a:pt x="734500" y="1419654"/>
                    <a:pt x="731232" y="1415232"/>
                    <a:pt x="727835" y="1416001"/>
                  </a:cubicBezTo>
                  <a:lnTo>
                    <a:pt x="720656" y="1417603"/>
                  </a:lnTo>
                  <a:lnTo>
                    <a:pt x="573499" y="689125"/>
                  </a:lnTo>
                  <a:lnTo>
                    <a:pt x="906397" y="1362355"/>
                  </a:lnTo>
                  <a:lnTo>
                    <a:pt x="902295" y="1364406"/>
                  </a:lnTo>
                  <a:cubicBezTo>
                    <a:pt x="900693" y="1365175"/>
                    <a:pt x="901910" y="1370175"/>
                    <a:pt x="904474" y="1373572"/>
                  </a:cubicBezTo>
                  <a:lnTo>
                    <a:pt x="937289" y="1416450"/>
                  </a:lnTo>
                  <a:cubicBezTo>
                    <a:pt x="948826" y="1431512"/>
                    <a:pt x="960940" y="1425551"/>
                    <a:pt x="955876" y="1407220"/>
                  </a:cubicBezTo>
                  <a:lnTo>
                    <a:pt x="941520" y="1355177"/>
                  </a:lnTo>
                  <a:cubicBezTo>
                    <a:pt x="940366" y="1351075"/>
                    <a:pt x="937098" y="1347101"/>
                    <a:pt x="935559" y="1347870"/>
                  </a:cubicBezTo>
                  <a:lnTo>
                    <a:pt x="930752" y="1350242"/>
                  </a:lnTo>
                  <a:lnTo>
                    <a:pt x="606122" y="669705"/>
                  </a:lnTo>
                  <a:cubicBezTo>
                    <a:pt x="613492" y="666885"/>
                    <a:pt x="618044" y="659065"/>
                    <a:pt x="616570" y="650990"/>
                  </a:cubicBezTo>
                  <a:lnTo>
                    <a:pt x="616313" y="649644"/>
                  </a:lnTo>
                  <a:cubicBezTo>
                    <a:pt x="614646" y="640542"/>
                    <a:pt x="605866" y="634582"/>
                    <a:pt x="596764" y="636248"/>
                  </a:cubicBezTo>
                  <a:lnTo>
                    <a:pt x="594970" y="636569"/>
                  </a:lnTo>
                  <a:lnTo>
                    <a:pt x="579908" y="568694"/>
                  </a:lnTo>
                  <a:lnTo>
                    <a:pt x="630734" y="569399"/>
                  </a:lnTo>
                  <a:lnTo>
                    <a:pt x="630734" y="569399"/>
                  </a:lnTo>
                  <a:cubicBezTo>
                    <a:pt x="630734" y="572860"/>
                    <a:pt x="633426" y="575616"/>
                    <a:pt x="636822" y="575681"/>
                  </a:cubicBezTo>
                  <a:lnTo>
                    <a:pt x="648231" y="575809"/>
                  </a:lnTo>
                  <a:cubicBezTo>
                    <a:pt x="651628" y="575809"/>
                    <a:pt x="654448" y="573117"/>
                    <a:pt x="654448" y="569720"/>
                  </a:cubicBezTo>
                  <a:lnTo>
                    <a:pt x="654448" y="569720"/>
                  </a:lnTo>
                  <a:cubicBezTo>
                    <a:pt x="654448" y="569720"/>
                    <a:pt x="805835" y="571771"/>
                    <a:pt x="805835" y="571771"/>
                  </a:cubicBezTo>
                  <a:cubicBezTo>
                    <a:pt x="808527" y="575552"/>
                    <a:pt x="812886" y="578052"/>
                    <a:pt x="817884" y="578116"/>
                  </a:cubicBezTo>
                  <a:lnTo>
                    <a:pt x="929214" y="579654"/>
                  </a:lnTo>
                  <a:cubicBezTo>
                    <a:pt x="937482" y="579782"/>
                    <a:pt x="944340" y="573117"/>
                    <a:pt x="944468" y="564849"/>
                  </a:cubicBezTo>
                  <a:lnTo>
                    <a:pt x="944468" y="561452"/>
                  </a:lnTo>
                  <a:cubicBezTo>
                    <a:pt x="944660" y="553184"/>
                    <a:pt x="937994" y="546326"/>
                    <a:pt x="929727" y="546198"/>
                  </a:cubicBezTo>
                  <a:close/>
                  <a:moveTo>
                    <a:pt x="105301" y="643619"/>
                  </a:moveTo>
                  <a:cubicBezTo>
                    <a:pt x="104404" y="638748"/>
                    <a:pt x="107416" y="634774"/>
                    <a:pt x="115620" y="633236"/>
                  </a:cubicBezTo>
                  <a:cubicBezTo>
                    <a:pt x="108954" y="639004"/>
                    <a:pt x="106198" y="648362"/>
                    <a:pt x="105301" y="643619"/>
                  </a:cubicBezTo>
                  <a:close/>
                  <a:moveTo>
                    <a:pt x="684123" y="375775"/>
                  </a:moveTo>
                  <a:lnTo>
                    <a:pt x="690340" y="409103"/>
                  </a:lnTo>
                  <a:cubicBezTo>
                    <a:pt x="681175" y="412052"/>
                    <a:pt x="671882" y="414872"/>
                    <a:pt x="662588" y="417628"/>
                  </a:cubicBezTo>
                  <a:cubicBezTo>
                    <a:pt x="662652" y="416923"/>
                    <a:pt x="662780" y="416218"/>
                    <a:pt x="662780" y="415513"/>
                  </a:cubicBezTo>
                  <a:cubicBezTo>
                    <a:pt x="666306" y="414103"/>
                    <a:pt x="669446" y="412821"/>
                    <a:pt x="672138" y="411731"/>
                  </a:cubicBezTo>
                  <a:cubicBezTo>
                    <a:pt x="679573" y="408719"/>
                    <a:pt x="683739" y="406860"/>
                    <a:pt x="683739" y="406860"/>
                  </a:cubicBezTo>
                  <a:cubicBezTo>
                    <a:pt x="683739" y="406860"/>
                    <a:pt x="679252" y="407822"/>
                    <a:pt x="671497" y="409680"/>
                  </a:cubicBezTo>
                  <a:cubicBezTo>
                    <a:pt x="668933" y="410321"/>
                    <a:pt x="665921" y="411026"/>
                    <a:pt x="662652" y="411859"/>
                  </a:cubicBezTo>
                  <a:cubicBezTo>
                    <a:pt x="662588" y="411154"/>
                    <a:pt x="662459" y="410706"/>
                    <a:pt x="662332" y="410065"/>
                  </a:cubicBezTo>
                  <a:cubicBezTo>
                    <a:pt x="662204" y="408975"/>
                    <a:pt x="661883" y="408270"/>
                    <a:pt x="661626" y="407373"/>
                  </a:cubicBezTo>
                  <a:cubicBezTo>
                    <a:pt x="660601" y="403976"/>
                    <a:pt x="658742" y="401028"/>
                    <a:pt x="656628" y="398656"/>
                  </a:cubicBezTo>
                  <a:cubicBezTo>
                    <a:pt x="654512" y="396285"/>
                    <a:pt x="652012" y="394554"/>
                    <a:pt x="649641" y="393337"/>
                  </a:cubicBezTo>
                  <a:cubicBezTo>
                    <a:pt x="647205" y="392119"/>
                    <a:pt x="644834" y="391478"/>
                    <a:pt x="642719" y="391221"/>
                  </a:cubicBezTo>
                  <a:cubicBezTo>
                    <a:pt x="640604" y="390901"/>
                    <a:pt x="638745" y="391093"/>
                    <a:pt x="637271" y="391221"/>
                  </a:cubicBezTo>
                  <a:cubicBezTo>
                    <a:pt x="635733" y="391478"/>
                    <a:pt x="634643" y="391734"/>
                    <a:pt x="633938" y="392055"/>
                  </a:cubicBezTo>
                  <a:cubicBezTo>
                    <a:pt x="633234" y="392311"/>
                    <a:pt x="632784" y="392439"/>
                    <a:pt x="632784" y="392439"/>
                  </a:cubicBezTo>
                  <a:cubicBezTo>
                    <a:pt x="632784" y="392439"/>
                    <a:pt x="633169" y="392439"/>
                    <a:pt x="634003" y="392503"/>
                  </a:cubicBezTo>
                  <a:cubicBezTo>
                    <a:pt x="634772" y="392503"/>
                    <a:pt x="635925" y="392696"/>
                    <a:pt x="637207" y="392888"/>
                  </a:cubicBezTo>
                  <a:cubicBezTo>
                    <a:pt x="638553" y="393208"/>
                    <a:pt x="640155" y="393593"/>
                    <a:pt x="641886" y="394298"/>
                  </a:cubicBezTo>
                  <a:cubicBezTo>
                    <a:pt x="643617" y="394939"/>
                    <a:pt x="645411" y="396028"/>
                    <a:pt x="647141" y="397374"/>
                  </a:cubicBezTo>
                  <a:cubicBezTo>
                    <a:pt x="648872" y="398720"/>
                    <a:pt x="650474" y="400451"/>
                    <a:pt x="651756" y="402438"/>
                  </a:cubicBezTo>
                  <a:cubicBezTo>
                    <a:pt x="653102" y="404425"/>
                    <a:pt x="654000" y="406796"/>
                    <a:pt x="654512" y="409296"/>
                  </a:cubicBezTo>
                  <a:cubicBezTo>
                    <a:pt x="654576" y="409873"/>
                    <a:pt x="654769" y="410642"/>
                    <a:pt x="654769" y="411090"/>
                  </a:cubicBezTo>
                  <a:cubicBezTo>
                    <a:pt x="654769" y="411795"/>
                    <a:pt x="654961" y="412757"/>
                    <a:pt x="654897" y="413269"/>
                  </a:cubicBezTo>
                  <a:cubicBezTo>
                    <a:pt x="654897" y="414359"/>
                    <a:pt x="654769" y="415705"/>
                    <a:pt x="654512" y="416987"/>
                  </a:cubicBezTo>
                  <a:cubicBezTo>
                    <a:pt x="654000" y="419550"/>
                    <a:pt x="652974" y="422050"/>
                    <a:pt x="651500" y="424229"/>
                  </a:cubicBezTo>
                  <a:cubicBezTo>
                    <a:pt x="650026" y="426408"/>
                    <a:pt x="648039" y="428267"/>
                    <a:pt x="645860" y="429613"/>
                  </a:cubicBezTo>
                  <a:cubicBezTo>
                    <a:pt x="643617" y="431023"/>
                    <a:pt x="641309" y="431920"/>
                    <a:pt x="638553" y="432369"/>
                  </a:cubicBezTo>
                  <a:cubicBezTo>
                    <a:pt x="636182" y="432754"/>
                    <a:pt x="633618" y="432754"/>
                    <a:pt x="631246" y="432241"/>
                  </a:cubicBezTo>
                  <a:cubicBezTo>
                    <a:pt x="628875" y="431728"/>
                    <a:pt x="626696" y="430831"/>
                    <a:pt x="624837" y="429741"/>
                  </a:cubicBezTo>
                  <a:cubicBezTo>
                    <a:pt x="622979" y="428588"/>
                    <a:pt x="621312" y="427306"/>
                    <a:pt x="620094" y="425960"/>
                  </a:cubicBezTo>
                  <a:cubicBezTo>
                    <a:pt x="618813" y="424614"/>
                    <a:pt x="617851" y="423268"/>
                    <a:pt x="617082" y="422114"/>
                  </a:cubicBezTo>
                  <a:cubicBezTo>
                    <a:pt x="616441" y="420896"/>
                    <a:pt x="615865" y="419935"/>
                    <a:pt x="615544" y="419230"/>
                  </a:cubicBezTo>
                  <a:cubicBezTo>
                    <a:pt x="615223" y="418525"/>
                    <a:pt x="615031" y="418140"/>
                    <a:pt x="615031" y="418140"/>
                  </a:cubicBezTo>
                  <a:cubicBezTo>
                    <a:pt x="615031" y="418140"/>
                    <a:pt x="615031" y="418525"/>
                    <a:pt x="615031" y="419358"/>
                  </a:cubicBezTo>
                  <a:cubicBezTo>
                    <a:pt x="615031" y="420127"/>
                    <a:pt x="615159" y="421281"/>
                    <a:pt x="615480" y="422755"/>
                  </a:cubicBezTo>
                  <a:cubicBezTo>
                    <a:pt x="615480" y="422755"/>
                    <a:pt x="615480" y="422819"/>
                    <a:pt x="615480" y="422883"/>
                  </a:cubicBezTo>
                  <a:cubicBezTo>
                    <a:pt x="613044" y="423460"/>
                    <a:pt x="610544" y="424037"/>
                    <a:pt x="608045" y="424614"/>
                  </a:cubicBezTo>
                  <a:lnTo>
                    <a:pt x="597085" y="394362"/>
                  </a:lnTo>
                  <a:lnTo>
                    <a:pt x="597790" y="426921"/>
                  </a:lnTo>
                  <a:cubicBezTo>
                    <a:pt x="596380" y="427242"/>
                    <a:pt x="594970" y="427562"/>
                    <a:pt x="593560" y="427883"/>
                  </a:cubicBezTo>
                  <a:cubicBezTo>
                    <a:pt x="589394" y="428844"/>
                    <a:pt x="585164" y="429741"/>
                    <a:pt x="580869" y="430703"/>
                  </a:cubicBezTo>
                  <a:cubicBezTo>
                    <a:pt x="576576" y="431600"/>
                    <a:pt x="572217" y="432497"/>
                    <a:pt x="567858" y="433459"/>
                  </a:cubicBezTo>
                  <a:cubicBezTo>
                    <a:pt x="559142" y="435446"/>
                    <a:pt x="550233" y="437240"/>
                    <a:pt x="541325" y="439035"/>
                  </a:cubicBezTo>
                  <a:cubicBezTo>
                    <a:pt x="532480" y="441022"/>
                    <a:pt x="523507" y="442752"/>
                    <a:pt x="514790" y="444547"/>
                  </a:cubicBezTo>
                  <a:cubicBezTo>
                    <a:pt x="506010" y="446341"/>
                    <a:pt x="497356" y="448072"/>
                    <a:pt x="489025" y="449802"/>
                  </a:cubicBezTo>
                  <a:cubicBezTo>
                    <a:pt x="486782" y="450187"/>
                    <a:pt x="484602" y="450636"/>
                    <a:pt x="482359" y="451084"/>
                  </a:cubicBezTo>
                  <a:lnTo>
                    <a:pt x="470374" y="418012"/>
                  </a:lnTo>
                  <a:lnTo>
                    <a:pt x="471143" y="453392"/>
                  </a:lnTo>
                  <a:cubicBezTo>
                    <a:pt x="469028" y="453840"/>
                    <a:pt x="466912" y="454225"/>
                    <a:pt x="464862" y="454609"/>
                  </a:cubicBezTo>
                  <a:cubicBezTo>
                    <a:pt x="463067" y="454994"/>
                    <a:pt x="461336" y="455314"/>
                    <a:pt x="459606" y="455635"/>
                  </a:cubicBezTo>
                  <a:cubicBezTo>
                    <a:pt x="459862" y="453840"/>
                    <a:pt x="459862" y="452110"/>
                    <a:pt x="459734" y="450187"/>
                  </a:cubicBezTo>
                  <a:cubicBezTo>
                    <a:pt x="459734" y="449097"/>
                    <a:pt x="459478" y="448520"/>
                    <a:pt x="459350" y="447751"/>
                  </a:cubicBezTo>
                  <a:cubicBezTo>
                    <a:pt x="459221" y="446662"/>
                    <a:pt x="458901" y="445957"/>
                    <a:pt x="458645" y="445059"/>
                  </a:cubicBezTo>
                  <a:cubicBezTo>
                    <a:pt x="457619" y="441663"/>
                    <a:pt x="455760" y="438714"/>
                    <a:pt x="453645" y="436343"/>
                  </a:cubicBezTo>
                  <a:cubicBezTo>
                    <a:pt x="451531" y="433971"/>
                    <a:pt x="449031" y="432241"/>
                    <a:pt x="446660" y="431023"/>
                  </a:cubicBezTo>
                  <a:cubicBezTo>
                    <a:pt x="444224" y="429805"/>
                    <a:pt x="441853" y="429164"/>
                    <a:pt x="439737" y="428908"/>
                  </a:cubicBezTo>
                  <a:cubicBezTo>
                    <a:pt x="437622" y="428588"/>
                    <a:pt x="435763" y="428780"/>
                    <a:pt x="434289" y="428908"/>
                  </a:cubicBezTo>
                  <a:cubicBezTo>
                    <a:pt x="432751" y="429164"/>
                    <a:pt x="431661" y="429421"/>
                    <a:pt x="430956" y="429741"/>
                  </a:cubicBezTo>
                  <a:cubicBezTo>
                    <a:pt x="430251" y="429998"/>
                    <a:pt x="429867" y="430126"/>
                    <a:pt x="429867" y="430126"/>
                  </a:cubicBezTo>
                  <a:cubicBezTo>
                    <a:pt x="429867" y="430126"/>
                    <a:pt x="430251" y="430126"/>
                    <a:pt x="431085" y="430190"/>
                  </a:cubicBezTo>
                  <a:cubicBezTo>
                    <a:pt x="431854" y="430190"/>
                    <a:pt x="433008" y="430382"/>
                    <a:pt x="434289" y="430574"/>
                  </a:cubicBezTo>
                  <a:cubicBezTo>
                    <a:pt x="435635" y="430831"/>
                    <a:pt x="437237" y="431279"/>
                    <a:pt x="438968" y="431985"/>
                  </a:cubicBezTo>
                  <a:cubicBezTo>
                    <a:pt x="440699" y="432625"/>
                    <a:pt x="442493" y="433715"/>
                    <a:pt x="444224" y="435061"/>
                  </a:cubicBezTo>
                  <a:cubicBezTo>
                    <a:pt x="445955" y="436407"/>
                    <a:pt x="447557" y="438137"/>
                    <a:pt x="448838" y="440124"/>
                  </a:cubicBezTo>
                  <a:cubicBezTo>
                    <a:pt x="450184" y="442111"/>
                    <a:pt x="451082" y="444483"/>
                    <a:pt x="451595" y="446982"/>
                  </a:cubicBezTo>
                  <a:cubicBezTo>
                    <a:pt x="451658" y="447559"/>
                    <a:pt x="451851" y="448328"/>
                    <a:pt x="451851" y="448777"/>
                  </a:cubicBezTo>
                  <a:cubicBezTo>
                    <a:pt x="451851" y="449482"/>
                    <a:pt x="452043" y="450443"/>
                    <a:pt x="451979" y="450956"/>
                  </a:cubicBezTo>
                  <a:cubicBezTo>
                    <a:pt x="451979" y="452046"/>
                    <a:pt x="451851" y="453392"/>
                    <a:pt x="451595" y="454673"/>
                  </a:cubicBezTo>
                  <a:cubicBezTo>
                    <a:pt x="451082" y="457237"/>
                    <a:pt x="450056" y="459737"/>
                    <a:pt x="448582" y="461916"/>
                  </a:cubicBezTo>
                  <a:cubicBezTo>
                    <a:pt x="447108" y="464095"/>
                    <a:pt x="445121" y="465954"/>
                    <a:pt x="442942" y="467300"/>
                  </a:cubicBezTo>
                  <a:cubicBezTo>
                    <a:pt x="440699" y="468710"/>
                    <a:pt x="438391" y="469607"/>
                    <a:pt x="435635" y="470056"/>
                  </a:cubicBezTo>
                  <a:cubicBezTo>
                    <a:pt x="433264" y="470440"/>
                    <a:pt x="430700" y="470440"/>
                    <a:pt x="428329" y="469927"/>
                  </a:cubicBezTo>
                  <a:cubicBezTo>
                    <a:pt x="425958" y="469415"/>
                    <a:pt x="423778" y="468517"/>
                    <a:pt x="421920" y="467428"/>
                  </a:cubicBezTo>
                  <a:cubicBezTo>
                    <a:pt x="420061" y="466274"/>
                    <a:pt x="418394" y="464992"/>
                    <a:pt x="417177" y="463646"/>
                  </a:cubicBezTo>
                  <a:cubicBezTo>
                    <a:pt x="415895" y="462300"/>
                    <a:pt x="414933" y="460954"/>
                    <a:pt x="414164" y="459801"/>
                  </a:cubicBezTo>
                  <a:cubicBezTo>
                    <a:pt x="413523" y="458583"/>
                    <a:pt x="412947" y="457622"/>
                    <a:pt x="412626" y="456917"/>
                  </a:cubicBezTo>
                  <a:cubicBezTo>
                    <a:pt x="412306" y="456212"/>
                    <a:pt x="412113" y="455827"/>
                    <a:pt x="412113" y="455827"/>
                  </a:cubicBezTo>
                  <a:cubicBezTo>
                    <a:pt x="412113" y="455827"/>
                    <a:pt x="412113" y="456212"/>
                    <a:pt x="412113" y="457045"/>
                  </a:cubicBezTo>
                  <a:cubicBezTo>
                    <a:pt x="412113" y="457814"/>
                    <a:pt x="412242" y="458968"/>
                    <a:pt x="412562" y="460442"/>
                  </a:cubicBezTo>
                  <a:cubicBezTo>
                    <a:pt x="412882" y="461659"/>
                    <a:pt x="413331" y="463198"/>
                    <a:pt x="414164" y="464800"/>
                  </a:cubicBezTo>
                  <a:cubicBezTo>
                    <a:pt x="412947" y="465056"/>
                    <a:pt x="411728" y="465313"/>
                    <a:pt x="410575" y="465505"/>
                  </a:cubicBezTo>
                  <a:cubicBezTo>
                    <a:pt x="402756" y="467107"/>
                    <a:pt x="398269" y="468069"/>
                    <a:pt x="398269" y="468069"/>
                  </a:cubicBezTo>
                  <a:cubicBezTo>
                    <a:pt x="398269" y="468069"/>
                    <a:pt x="399423" y="468069"/>
                    <a:pt x="401538" y="468005"/>
                  </a:cubicBezTo>
                  <a:cubicBezTo>
                    <a:pt x="403653" y="467941"/>
                    <a:pt x="406857" y="467876"/>
                    <a:pt x="410831" y="467684"/>
                  </a:cubicBezTo>
                  <a:cubicBezTo>
                    <a:pt x="412306" y="467620"/>
                    <a:pt x="413972" y="467556"/>
                    <a:pt x="415638" y="467428"/>
                  </a:cubicBezTo>
                  <a:cubicBezTo>
                    <a:pt x="416023" y="468005"/>
                    <a:pt x="416407" y="468517"/>
                    <a:pt x="416920" y="469094"/>
                  </a:cubicBezTo>
                  <a:cubicBezTo>
                    <a:pt x="406024" y="470632"/>
                    <a:pt x="397757" y="471658"/>
                    <a:pt x="392821" y="472299"/>
                  </a:cubicBezTo>
                  <a:lnTo>
                    <a:pt x="385258" y="431664"/>
                  </a:lnTo>
                  <a:lnTo>
                    <a:pt x="683546" y="375967"/>
                  </a:lnTo>
                  <a:close/>
                  <a:moveTo>
                    <a:pt x="488576" y="511267"/>
                  </a:moveTo>
                  <a:cubicBezTo>
                    <a:pt x="441853" y="525240"/>
                    <a:pt x="396283" y="531905"/>
                    <a:pt x="369620" y="534918"/>
                  </a:cubicBezTo>
                  <a:lnTo>
                    <a:pt x="346803" y="412629"/>
                  </a:lnTo>
                  <a:lnTo>
                    <a:pt x="586126" y="362316"/>
                  </a:lnTo>
                  <a:lnTo>
                    <a:pt x="397116" y="393208"/>
                  </a:lnTo>
                  <a:lnTo>
                    <a:pt x="588433" y="357445"/>
                  </a:lnTo>
                  <a:lnTo>
                    <a:pt x="592535" y="379557"/>
                  </a:lnTo>
                  <a:lnTo>
                    <a:pt x="382310" y="418846"/>
                  </a:lnTo>
                  <a:cubicBezTo>
                    <a:pt x="375837" y="420063"/>
                    <a:pt x="371606" y="426280"/>
                    <a:pt x="372825" y="432690"/>
                  </a:cubicBezTo>
                  <a:lnTo>
                    <a:pt x="382246" y="483002"/>
                  </a:lnTo>
                  <a:cubicBezTo>
                    <a:pt x="383464" y="489348"/>
                    <a:pt x="389488" y="493578"/>
                    <a:pt x="395834" y="492552"/>
                  </a:cubicBezTo>
                  <a:lnTo>
                    <a:pt x="395449" y="492552"/>
                  </a:lnTo>
                  <a:cubicBezTo>
                    <a:pt x="395449" y="492552"/>
                    <a:pt x="429482" y="496077"/>
                    <a:pt x="515238" y="484028"/>
                  </a:cubicBezTo>
                  <a:lnTo>
                    <a:pt x="405512" y="508960"/>
                  </a:lnTo>
                  <a:lnTo>
                    <a:pt x="550618" y="487681"/>
                  </a:lnTo>
                  <a:cubicBezTo>
                    <a:pt x="549785" y="488066"/>
                    <a:pt x="549016" y="488450"/>
                    <a:pt x="548182" y="488835"/>
                  </a:cubicBezTo>
                  <a:lnTo>
                    <a:pt x="378336" y="527419"/>
                  </a:lnTo>
                  <a:lnTo>
                    <a:pt x="488576" y="511267"/>
                  </a:lnTo>
                  <a:close/>
                  <a:moveTo>
                    <a:pt x="535364" y="156065"/>
                  </a:moveTo>
                  <a:cubicBezTo>
                    <a:pt x="535364" y="152027"/>
                    <a:pt x="535043" y="148053"/>
                    <a:pt x="535620" y="143823"/>
                  </a:cubicBezTo>
                  <a:cubicBezTo>
                    <a:pt x="535812" y="141708"/>
                    <a:pt x="535940" y="139593"/>
                    <a:pt x="536133" y="137478"/>
                  </a:cubicBezTo>
                  <a:cubicBezTo>
                    <a:pt x="536261" y="135363"/>
                    <a:pt x="536838" y="133312"/>
                    <a:pt x="537159" y="131197"/>
                  </a:cubicBezTo>
                  <a:cubicBezTo>
                    <a:pt x="540107" y="114469"/>
                    <a:pt x="546644" y="98061"/>
                    <a:pt x="556386" y="83768"/>
                  </a:cubicBezTo>
                  <a:cubicBezTo>
                    <a:pt x="566193" y="69540"/>
                    <a:pt x="579139" y="57554"/>
                    <a:pt x="593688" y="48774"/>
                  </a:cubicBezTo>
                  <a:cubicBezTo>
                    <a:pt x="595547" y="47748"/>
                    <a:pt x="597278" y="46466"/>
                    <a:pt x="599200" y="45569"/>
                  </a:cubicBezTo>
                  <a:cubicBezTo>
                    <a:pt x="601123" y="44672"/>
                    <a:pt x="603046" y="43775"/>
                    <a:pt x="604904" y="42813"/>
                  </a:cubicBezTo>
                  <a:cubicBezTo>
                    <a:pt x="608622" y="40762"/>
                    <a:pt x="612660" y="39608"/>
                    <a:pt x="616570" y="38070"/>
                  </a:cubicBezTo>
                  <a:lnTo>
                    <a:pt x="619518" y="36981"/>
                  </a:lnTo>
                  <a:cubicBezTo>
                    <a:pt x="620543" y="36660"/>
                    <a:pt x="621568" y="36468"/>
                    <a:pt x="622530" y="36212"/>
                  </a:cubicBezTo>
                  <a:cubicBezTo>
                    <a:pt x="624517" y="35699"/>
                    <a:pt x="626568" y="35186"/>
                    <a:pt x="628555" y="34673"/>
                  </a:cubicBezTo>
                  <a:lnTo>
                    <a:pt x="630029" y="34289"/>
                  </a:lnTo>
                  <a:lnTo>
                    <a:pt x="630798" y="34097"/>
                  </a:lnTo>
                  <a:lnTo>
                    <a:pt x="631182" y="33968"/>
                  </a:lnTo>
                  <a:cubicBezTo>
                    <a:pt x="631182" y="33968"/>
                    <a:pt x="631760" y="33840"/>
                    <a:pt x="630926" y="33968"/>
                  </a:cubicBezTo>
                  <a:lnTo>
                    <a:pt x="631118" y="33968"/>
                  </a:lnTo>
                  <a:cubicBezTo>
                    <a:pt x="631118" y="33968"/>
                    <a:pt x="634387" y="33456"/>
                    <a:pt x="634387" y="33456"/>
                  </a:cubicBezTo>
                  <a:cubicBezTo>
                    <a:pt x="636567" y="33135"/>
                    <a:pt x="638745" y="32751"/>
                    <a:pt x="640924" y="32430"/>
                  </a:cubicBezTo>
                  <a:cubicBezTo>
                    <a:pt x="656819" y="30443"/>
                    <a:pt x="672971" y="31533"/>
                    <a:pt x="687648" y="35507"/>
                  </a:cubicBezTo>
                  <a:cubicBezTo>
                    <a:pt x="702262" y="39480"/>
                    <a:pt x="715400" y="45890"/>
                    <a:pt x="726425" y="53517"/>
                  </a:cubicBezTo>
                  <a:cubicBezTo>
                    <a:pt x="737384" y="61208"/>
                    <a:pt x="746613" y="69796"/>
                    <a:pt x="753343" y="78577"/>
                  </a:cubicBezTo>
                  <a:cubicBezTo>
                    <a:pt x="754241" y="79666"/>
                    <a:pt x="755074" y="80692"/>
                    <a:pt x="755971" y="81717"/>
                  </a:cubicBezTo>
                  <a:cubicBezTo>
                    <a:pt x="756740" y="82807"/>
                    <a:pt x="757445" y="83897"/>
                    <a:pt x="758214" y="84986"/>
                  </a:cubicBezTo>
                  <a:cubicBezTo>
                    <a:pt x="759688" y="87165"/>
                    <a:pt x="761098" y="89216"/>
                    <a:pt x="762445" y="91203"/>
                  </a:cubicBezTo>
                  <a:cubicBezTo>
                    <a:pt x="764944" y="95305"/>
                    <a:pt x="766931" y="99279"/>
                    <a:pt x="768917" y="102804"/>
                  </a:cubicBezTo>
                  <a:cubicBezTo>
                    <a:pt x="770520" y="106521"/>
                    <a:pt x="771930" y="109854"/>
                    <a:pt x="773212" y="112738"/>
                  </a:cubicBezTo>
                  <a:cubicBezTo>
                    <a:pt x="773917" y="114148"/>
                    <a:pt x="774302" y="115558"/>
                    <a:pt x="774750" y="116840"/>
                  </a:cubicBezTo>
                  <a:cubicBezTo>
                    <a:pt x="775135" y="118122"/>
                    <a:pt x="775519" y="119276"/>
                    <a:pt x="775840" y="120301"/>
                  </a:cubicBezTo>
                  <a:cubicBezTo>
                    <a:pt x="777250" y="124467"/>
                    <a:pt x="777955" y="126711"/>
                    <a:pt x="777955" y="126711"/>
                  </a:cubicBezTo>
                  <a:cubicBezTo>
                    <a:pt x="777955" y="126711"/>
                    <a:pt x="777571" y="124403"/>
                    <a:pt x="776929" y="120045"/>
                  </a:cubicBezTo>
                  <a:cubicBezTo>
                    <a:pt x="776737" y="118955"/>
                    <a:pt x="776545" y="117738"/>
                    <a:pt x="776352" y="116392"/>
                  </a:cubicBezTo>
                  <a:cubicBezTo>
                    <a:pt x="776160" y="115046"/>
                    <a:pt x="775968" y="113572"/>
                    <a:pt x="775455" y="112033"/>
                  </a:cubicBezTo>
                  <a:cubicBezTo>
                    <a:pt x="774622" y="108957"/>
                    <a:pt x="773661" y="105368"/>
                    <a:pt x="772507" y="101330"/>
                  </a:cubicBezTo>
                  <a:cubicBezTo>
                    <a:pt x="770969" y="97484"/>
                    <a:pt x="769431" y="93126"/>
                    <a:pt x="767379" y="88447"/>
                  </a:cubicBezTo>
                  <a:cubicBezTo>
                    <a:pt x="766226" y="86204"/>
                    <a:pt x="765008" y="83833"/>
                    <a:pt x="763791" y="81461"/>
                  </a:cubicBezTo>
                  <a:cubicBezTo>
                    <a:pt x="763150" y="80243"/>
                    <a:pt x="762508" y="79026"/>
                    <a:pt x="761803" y="77744"/>
                  </a:cubicBezTo>
                  <a:cubicBezTo>
                    <a:pt x="761034" y="76526"/>
                    <a:pt x="760265" y="75372"/>
                    <a:pt x="759432" y="74155"/>
                  </a:cubicBezTo>
                  <a:cubicBezTo>
                    <a:pt x="753343" y="64092"/>
                    <a:pt x="744499" y="53837"/>
                    <a:pt x="733218" y="44544"/>
                  </a:cubicBezTo>
                  <a:cubicBezTo>
                    <a:pt x="731808" y="43390"/>
                    <a:pt x="730398" y="42172"/>
                    <a:pt x="728924" y="41019"/>
                  </a:cubicBezTo>
                  <a:cubicBezTo>
                    <a:pt x="727450" y="39801"/>
                    <a:pt x="725847" y="38839"/>
                    <a:pt x="724309" y="37750"/>
                  </a:cubicBezTo>
                  <a:cubicBezTo>
                    <a:pt x="721554" y="35955"/>
                    <a:pt x="718733" y="33968"/>
                    <a:pt x="715785" y="32302"/>
                  </a:cubicBezTo>
                  <a:cubicBezTo>
                    <a:pt x="750395" y="50761"/>
                    <a:pt x="776802" y="84025"/>
                    <a:pt x="784492" y="125493"/>
                  </a:cubicBezTo>
                  <a:cubicBezTo>
                    <a:pt x="798016" y="197982"/>
                    <a:pt x="750075" y="267907"/>
                    <a:pt x="677585" y="281495"/>
                  </a:cubicBezTo>
                  <a:cubicBezTo>
                    <a:pt x="633746" y="289699"/>
                    <a:pt x="590932" y="275342"/>
                    <a:pt x="560808" y="246756"/>
                  </a:cubicBezTo>
                  <a:cubicBezTo>
                    <a:pt x="568115" y="253230"/>
                    <a:pt x="575870" y="258614"/>
                    <a:pt x="583562" y="262908"/>
                  </a:cubicBezTo>
                  <a:cubicBezTo>
                    <a:pt x="596316" y="270086"/>
                    <a:pt x="609070" y="274573"/>
                    <a:pt x="620672" y="276688"/>
                  </a:cubicBezTo>
                  <a:cubicBezTo>
                    <a:pt x="622081" y="277008"/>
                    <a:pt x="623491" y="277329"/>
                    <a:pt x="624901" y="277585"/>
                  </a:cubicBezTo>
                  <a:cubicBezTo>
                    <a:pt x="626311" y="277777"/>
                    <a:pt x="627722" y="277905"/>
                    <a:pt x="629067" y="278098"/>
                  </a:cubicBezTo>
                  <a:cubicBezTo>
                    <a:pt x="631760" y="278418"/>
                    <a:pt x="634387" y="278675"/>
                    <a:pt x="636886" y="278931"/>
                  </a:cubicBezTo>
                  <a:cubicBezTo>
                    <a:pt x="641950" y="279123"/>
                    <a:pt x="646565" y="278995"/>
                    <a:pt x="650731" y="279059"/>
                  </a:cubicBezTo>
                  <a:cubicBezTo>
                    <a:pt x="654897" y="278675"/>
                    <a:pt x="658614" y="278290"/>
                    <a:pt x="661819" y="277905"/>
                  </a:cubicBezTo>
                  <a:cubicBezTo>
                    <a:pt x="663421" y="277777"/>
                    <a:pt x="664831" y="277457"/>
                    <a:pt x="666177" y="277136"/>
                  </a:cubicBezTo>
                  <a:cubicBezTo>
                    <a:pt x="667523" y="276880"/>
                    <a:pt x="668677" y="276624"/>
                    <a:pt x="669766" y="276367"/>
                  </a:cubicBezTo>
                  <a:cubicBezTo>
                    <a:pt x="674061" y="275406"/>
                    <a:pt x="676368" y="274893"/>
                    <a:pt x="676368" y="274893"/>
                  </a:cubicBezTo>
                  <a:cubicBezTo>
                    <a:pt x="676368" y="274893"/>
                    <a:pt x="673996" y="275021"/>
                    <a:pt x="669638" y="275214"/>
                  </a:cubicBezTo>
                  <a:cubicBezTo>
                    <a:pt x="668549" y="275278"/>
                    <a:pt x="667331" y="275342"/>
                    <a:pt x="665985" y="275406"/>
                  </a:cubicBezTo>
                  <a:cubicBezTo>
                    <a:pt x="664639" y="275470"/>
                    <a:pt x="663164" y="275598"/>
                    <a:pt x="661562" y="275470"/>
                  </a:cubicBezTo>
                  <a:cubicBezTo>
                    <a:pt x="658422" y="275342"/>
                    <a:pt x="654833" y="275214"/>
                    <a:pt x="650795" y="275085"/>
                  </a:cubicBezTo>
                  <a:cubicBezTo>
                    <a:pt x="646757" y="274509"/>
                    <a:pt x="642334" y="274060"/>
                    <a:pt x="637591" y="273227"/>
                  </a:cubicBezTo>
                  <a:cubicBezTo>
                    <a:pt x="635220" y="272650"/>
                    <a:pt x="632784" y="272137"/>
                    <a:pt x="630286" y="271496"/>
                  </a:cubicBezTo>
                  <a:cubicBezTo>
                    <a:pt x="629003" y="271176"/>
                    <a:pt x="627722" y="270919"/>
                    <a:pt x="626439" y="270599"/>
                  </a:cubicBezTo>
                  <a:cubicBezTo>
                    <a:pt x="625158" y="270150"/>
                    <a:pt x="623876" y="269766"/>
                    <a:pt x="622530" y="269317"/>
                  </a:cubicBezTo>
                  <a:cubicBezTo>
                    <a:pt x="611890" y="266176"/>
                    <a:pt x="600611" y="260665"/>
                    <a:pt x="589458" y="253230"/>
                  </a:cubicBezTo>
                  <a:cubicBezTo>
                    <a:pt x="578370" y="245731"/>
                    <a:pt x="567667" y="235732"/>
                    <a:pt x="558629" y="223555"/>
                  </a:cubicBezTo>
                  <a:cubicBezTo>
                    <a:pt x="549656" y="211313"/>
                    <a:pt x="542735" y="196700"/>
                    <a:pt x="538825" y="180869"/>
                  </a:cubicBezTo>
                  <a:cubicBezTo>
                    <a:pt x="538376" y="178882"/>
                    <a:pt x="537992" y="176895"/>
                    <a:pt x="537543" y="174844"/>
                  </a:cubicBezTo>
                  <a:lnTo>
                    <a:pt x="536902" y="171832"/>
                  </a:lnTo>
                  <a:lnTo>
                    <a:pt x="536581" y="169012"/>
                  </a:lnTo>
                  <a:cubicBezTo>
                    <a:pt x="536325" y="166833"/>
                    <a:pt x="536069" y="164589"/>
                    <a:pt x="535812" y="162346"/>
                  </a:cubicBezTo>
                  <a:cubicBezTo>
                    <a:pt x="535685" y="161257"/>
                    <a:pt x="535556" y="160103"/>
                    <a:pt x="535428" y="159013"/>
                  </a:cubicBezTo>
                  <a:lnTo>
                    <a:pt x="535428" y="156001"/>
                  </a:lnTo>
                  <a:close/>
                  <a:moveTo>
                    <a:pt x="534595" y="299312"/>
                  </a:moveTo>
                  <a:cubicBezTo>
                    <a:pt x="534595" y="299312"/>
                    <a:pt x="554079" y="307004"/>
                    <a:pt x="581831" y="310208"/>
                  </a:cubicBezTo>
                  <a:lnTo>
                    <a:pt x="494729" y="334564"/>
                  </a:lnTo>
                  <a:lnTo>
                    <a:pt x="561193" y="328090"/>
                  </a:lnTo>
                  <a:lnTo>
                    <a:pt x="453581" y="348215"/>
                  </a:lnTo>
                  <a:cubicBezTo>
                    <a:pt x="473514" y="339627"/>
                    <a:pt x="503510" y="324245"/>
                    <a:pt x="534595" y="299377"/>
                  </a:cubicBezTo>
                  <a:close/>
                  <a:moveTo>
                    <a:pt x="272712" y="289506"/>
                  </a:moveTo>
                  <a:cubicBezTo>
                    <a:pt x="282582" y="300338"/>
                    <a:pt x="293798" y="308734"/>
                    <a:pt x="304950" y="314951"/>
                  </a:cubicBezTo>
                  <a:cubicBezTo>
                    <a:pt x="317704" y="322129"/>
                    <a:pt x="330459" y="326616"/>
                    <a:pt x="342060" y="328731"/>
                  </a:cubicBezTo>
                  <a:cubicBezTo>
                    <a:pt x="343470" y="329052"/>
                    <a:pt x="344880" y="329308"/>
                    <a:pt x="346290" y="329628"/>
                  </a:cubicBezTo>
                  <a:cubicBezTo>
                    <a:pt x="347700" y="329821"/>
                    <a:pt x="349110" y="329949"/>
                    <a:pt x="350456" y="330141"/>
                  </a:cubicBezTo>
                  <a:cubicBezTo>
                    <a:pt x="353148" y="330462"/>
                    <a:pt x="355776" y="330718"/>
                    <a:pt x="358275" y="330974"/>
                  </a:cubicBezTo>
                  <a:cubicBezTo>
                    <a:pt x="363339" y="331167"/>
                    <a:pt x="367953" y="331038"/>
                    <a:pt x="372120" y="331102"/>
                  </a:cubicBezTo>
                  <a:cubicBezTo>
                    <a:pt x="376286" y="330718"/>
                    <a:pt x="380003" y="330333"/>
                    <a:pt x="383208" y="329949"/>
                  </a:cubicBezTo>
                  <a:cubicBezTo>
                    <a:pt x="384810" y="329821"/>
                    <a:pt x="386220" y="329500"/>
                    <a:pt x="387565" y="329180"/>
                  </a:cubicBezTo>
                  <a:cubicBezTo>
                    <a:pt x="388912" y="328923"/>
                    <a:pt x="390065" y="328667"/>
                    <a:pt x="391155" y="328411"/>
                  </a:cubicBezTo>
                  <a:cubicBezTo>
                    <a:pt x="395449" y="327449"/>
                    <a:pt x="397757" y="326936"/>
                    <a:pt x="397757" y="326936"/>
                  </a:cubicBezTo>
                  <a:cubicBezTo>
                    <a:pt x="397757" y="326936"/>
                    <a:pt x="395385" y="327065"/>
                    <a:pt x="391027" y="327257"/>
                  </a:cubicBezTo>
                  <a:cubicBezTo>
                    <a:pt x="389938" y="327321"/>
                    <a:pt x="388719" y="327385"/>
                    <a:pt x="387374" y="327449"/>
                  </a:cubicBezTo>
                  <a:cubicBezTo>
                    <a:pt x="386027" y="327513"/>
                    <a:pt x="384553" y="327641"/>
                    <a:pt x="382951" y="327513"/>
                  </a:cubicBezTo>
                  <a:cubicBezTo>
                    <a:pt x="379810" y="327385"/>
                    <a:pt x="376222" y="327257"/>
                    <a:pt x="372184" y="327129"/>
                  </a:cubicBezTo>
                  <a:cubicBezTo>
                    <a:pt x="368146" y="326552"/>
                    <a:pt x="363723" y="326103"/>
                    <a:pt x="358980" y="325270"/>
                  </a:cubicBezTo>
                  <a:cubicBezTo>
                    <a:pt x="356609" y="324693"/>
                    <a:pt x="354173" y="324180"/>
                    <a:pt x="351674" y="323540"/>
                  </a:cubicBezTo>
                  <a:cubicBezTo>
                    <a:pt x="350392" y="323219"/>
                    <a:pt x="349110" y="322963"/>
                    <a:pt x="347828" y="322642"/>
                  </a:cubicBezTo>
                  <a:cubicBezTo>
                    <a:pt x="346546" y="322194"/>
                    <a:pt x="345265" y="321809"/>
                    <a:pt x="343919" y="321360"/>
                  </a:cubicBezTo>
                  <a:cubicBezTo>
                    <a:pt x="333279" y="318220"/>
                    <a:pt x="321999" y="312708"/>
                    <a:pt x="310846" y="305273"/>
                  </a:cubicBezTo>
                  <a:cubicBezTo>
                    <a:pt x="299759" y="297774"/>
                    <a:pt x="289055" y="287776"/>
                    <a:pt x="280018" y="275598"/>
                  </a:cubicBezTo>
                  <a:cubicBezTo>
                    <a:pt x="271045" y="263356"/>
                    <a:pt x="264123" y="248743"/>
                    <a:pt x="260213" y="232912"/>
                  </a:cubicBezTo>
                  <a:cubicBezTo>
                    <a:pt x="259765" y="230925"/>
                    <a:pt x="259380" y="228939"/>
                    <a:pt x="258931" y="226888"/>
                  </a:cubicBezTo>
                  <a:lnTo>
                    <a:pt x="258291" y="223875"/>
                  </a:lnTo>
                  <a:lnTo>
                    <a:pt x="257970" y="221055"/>
                  </a:lnTo>
                  <a:cubicBezTo>
                    <a:pt x="257714" y="218876"/>
                    <a:pt x="257457" y="216633"/>
                    <a:pt x="257201" y="214390"/>
                  </a:cubicBezTo>
                  <a:cubicBezTo>
                    <a:pt x="257073" y="213300"/>
                    <a:pt x="256945" y="212146"/>
                    <a:pt x="256816" y="211057"/>
                  </a:cubicBezTo>
                  <a:lnTo>
                    <a:pt x="256816" y="208044"/>
                  </a:lnTo>
                  <a:cubicBezTo>
                    <a:pt x="256816" y="204006"/>
                    <a:pt x="256432" y="200033"/>
                    <a:pt x="257009" y="195803"/>
                  </a:cubicBezTo>
                  <a:cubicBezTo>
                    <a:pt x="257201" y="193688"/>
                    <a:pt x="257329" y="191572"/>
                    <a:pt x="257522" y="189457"/>
                  </a:cubicBezTo>
                  <a:cubicBezTo>
                    <a:pt x="257650" y="187342"/>
                    <a:pt x="258227" y="185291"/>
                    <a:pt x="258547" y="183176"/>
                  </a:cubicBezTo>
                  <a:cubicBezTo>
                    <a:pt x="261495" y="166448"/>
                    <a:pt x="268033" y="150040"/>
                    <a:pt x="277711" y="135748"/>
                  </a:cubicBezTo>
                  <a:cubicBezTo>
                    <a:pt x="287517" y="121519"/>
                    <a:pt x="300463" y="109534"/>
                    <a:pt x="315013" y="100753"/>
                  </a:cubicBezTo>
                  <a:cubicBezTo>
                    <a:pt x="316871" y="99728"/>
                    <a:pt x="318602" y="98446"/>
                    <a:pt x="320525" y="97548"/>
                  </a:cubicBezTo>
                  <a:cubicBezTo>
                    <a:pt x="322448" y="96651"/>
                    <a:pt x="324370" y="95754"/>
                    <a:pt x="326229" y="94792"/>
                  </a:cubicBezTo>
                  <a:cubicBezTo>
                    <a:pt x="329946" y="92741"/>
                    <a:pt x="333984" y="91588"/>
                    <a:pt x="337894" y="90050"/>
                  </a:cubicBezTo>
                  <a:lnTo>
                    <a:pt x="340842" y="88960"/>
                  </a:lnTo>
                  <a:cubicBezTo>
                    <a:pt x="341868" y="88639"/>
                    <a:pt x="342893" y="88447"/>
                    <a:pt x="343854" y="88191"/>
                  </a:cubicBezTo>
                  <a:cubicBezTo>
                    <a:pt x="345905" y="87678"/>
                    <a:pt x="347892" y="87165"/>
                    <a:pt x="349879" y="86653"/>
                  </a:cubicBezTo>
                  <a:lnTo>
                    <a:pt x="351353" y="86268"/>
                  </a:lnTo>
                  <a:lnTo>
                    <a:pt x="352122" y="86076"/>
                  </a:lnTo>
                  <a:lnTo>
                    <a:pt x="352507" y="85948"/>
                  </a:lnTo>
                  <a:cubicBezTo>
                    <a:pt x="352507" y="85948"/>
                    <a:pt x="353084" y="85819"/>
                    <a:pt x="352251" y="85948"/>
                  </a:cubicBezTo>
                  <a:lnTo>
                    <a:pt x="352443" y="85948"/>
                  </a:lnTo>
                  <a:cubicBezTo>
                    <a:pt x="352443" y="85948"/>
                    <a:pt x="355711" y="85435"/>
                    <a:pt x="355711" y="85435"/>
                  </a:cubicBezTo>
                  <a:cubicBezTo>
                    <a:pt x="357891" y="85114"/>
                    <a:pt x="360070" y="84730"/>
                    <a:pt x="362249" y="84409"/>
                  </a:cubicBezTo>
                  <a:cubicBezTo>
                    <a:pt x="378144" y="82422"/>
                    <a:pt x="394295" y="83512"/>
                    <a:pt x="408973" y="87486"/>
                  </a:cubicBezTo>
                  <a:cubicBezTo>
                    <a:pt x="423586" y="91460"/>
                    <a:pt x="436725" y="97869"/>
                    <a:pt x="447749" y="105496"/>
                  </a:cubicBezTo>
                  <a:cubicBezTo>
                    <a:pt x="458709" y="113187"/>
                    <a:pt x="467938" y="121775"/>
                    <a:pt x="474668" y="130556"/>
                  </a:cubicBezTo>
                  <a:cubicBezTo>
                    <a:pt x="475565" y="131646"/>
                    <a:pt x="476399" y="132671"/>
                    <a:pt x="477295" y="133697"/>
                  </a:cubicBezTo>
                  <a:cubicBezTo>
                    <a:pt x="478065" y="134786"/>
                    <a:pt x="478770" y="135876"/>
                    <a:pt x="479539" y="136965"/>
                  </a:cubicBezTo>
                  <a:cubicBezTo>
                    <a:pt x="481013" y="139145"/>
                    <a:pt x="482423" y="141196"/>
                    <a:pt x="483769" y="143182"/>
                  </a:cubicBezTo>
                  <a:cubicBezTo>
                    <a:pt x="486268" y="147284"/>
                    <a:pt x="488256" y="151258"/>
                    <a:pt x="490242" y="154783"/>
                  </a:cubicBezTo>
                  <a:cubicBezTo>
                    <a:pt x="491844" y="158501"/>
                    <a:pt x="493255" y="161833"/>
                    <a:pt x="494537" y="164718"/>
                  </a:cubicBezTo>
                  <a:cubicBezTo>
                    <a:pt x="495242" y="166128"/>
                    <a:pt x="495627" y="167538"/>
                    <a:pt x="496075" y="168820"/>
                  </a:cubicBezTo>
                  <a:cubicBezTo>
                    <a:pt x="496460" y="170101"/>
                    <a:pt x="496844" y="171255"/>
                    <a:pt x="497229" y="172281"/>
                  </a:cubicBezTo>
                  <a:cubicBezTo>
                    <a:pt x="498639" y="176447"/>
                    <a:pt x="499344" y="178690"/>
                    <a:pt x="499344" y="178690"/>
                  </a:cubicBezTo>
                  <a:cubicBezTo>
                    <a:pt x="499344" y="178690"/>
                    <a:pt x="498959" y="176383"/>
                    <a:pt x="498318" y="172024"/>
                  </a:cubicBezTo>
                  <a:cubicBezTo>
                    <a:pt x="498125" y="170935"/>
                    <a:pt x="497934" y="169717"/>
                    <a:pt x="497741" y="168371"/>
                  </a:cubicBezTo>
                  <a:cubicBezTo>
                    <a:pt x="497549" y="167025"/>
                    <a:pt x="497356" y="165551"/>
                    <a:pt x="496844" y="164013"/>
                  </a:cubicBezTo>
                  <a:cubicBezTo>
                    <a:pt x="496011" y="160936"/>
                    <a:pt x="495049" y="157347"/>
                    <a:pt x="493896" y="153309"/>
                  </a:cubicBezTo>
                  <a:cubicBezTo>
                    <a:pt x="492358" y="149464"/>
                    <a:pt x="490820" y="145105"/>
                    <a:pt x="488768" y="140426"/>
                  </a:cubicBezTo>
                  <a:cubicBezTo>
                    <a:pt x="487615" y="138183"/>
                    <a:pt x="486397" y="135812"/>
                    <a:pt x="485115" y="133440"/>
                  </a:cubicBezTo>
                  <a:cubicBezTo>
                    <a:pt x="484474" y="132223"/>
                    <a:pt x="483833" y="131005"/>
                    <a:pt x="483128" y="129723"/>
                  </a:cubicBezTo>
                  <a:cubicBezTo>
                    <a:pt x="482359" y="128505"/>
                    <a:pt x="481590" y="127352"/>
                    <a:pt x="480757" y="126134"/>
                  </a:cubicBezTo>
                  <a:cubicBezTo>
                    <a:pt x="474668" y="116071"/>
                    <a:pt x="465823" y="105816"/>
                    <a:pt x="454543" y="96523"/>
                  </a:cubicBezTo>
                  <a:cubicBezTo>
                    <a:pt x="453133" y="95369"/>
                    <a:pt x="451722" y="94151"/>
                    <a:pt x="450248" y="92998"/>
                  </a:cubicBezTo>
                  <a:cubicBezTo>
                    <a:pt x="448774" y="91780"/>
                    <a:pt x="447172" y="90819"/>
                    <a:pt x="445634" y="89729"/>
                  </a:cubicBezTo>
                  <a:cubicBezTo>
                    <a:pt x="444096" y="88768"/>
                    <a:pt x="442622" y="87678"/>
                    <a:pt x="441083" y="86653"/>
                  </a:cubicBezTo>
                  <a:cubicBezTo>
                    <a:pt x="473514" y="105560"/>
                    <a:pt x="497870" y="137863"/>
                    <a:pt x="505305" y="177600"/>
                  </a:cubicBezTo>
                  <a:cubicBezTo>
                    <a:pt x="518828" y="250089"/>
                    <a:pt x="470886" y="320014"/>
                    <a:pt x="398397" y="333602"/>
                  </a:cubicBezTo>
                  <a:cubicBezTo>
                    <a:pt x="350007" y="342639"/>
                    <a:pt x="302771" y="324245"/>
                    <a:pt x="272647" y="289442"/>
                  </a:cubicBezTo>
                  <a:close/>
                  <a:moveTo>
                    <a:pt x="331613" y="385004"/>
                  </a:moveTo>
                  <a:lnTo>
                    <a:pt x="594265" y="335974"/>
                  </a:lnTo>
                  <a:cubicBezTo>
                    <a:pt x="599649" y="334948"/>
                    <a:pt x="604904" y="338537"/>
                    <a:pt x="605866" y="343921"/>
                  </a:cubicBezTo>
                  <a:lnTo>
                    <a:pt x="611890" y="376032"/>
                  </a:lnTo>
                  <a:lnTo>
                    <a:pt x="603559" y="377570"/>
                  </a:lnTo>
                  <a:lnTo>
                    <a:pt x="598367" y="349946"/>
                  </a:lnTo>
                  <a:cubicBezTo>
                    <a:pt x="597790" y="346869"/>
                    <a:pt x="594842" y="344882"/>
                    <a:pt x="591766" y="345459"/>
                  </a:cubicBezTo>
                  <a:lnTo>
                    <a:pt x="337253" y="393016"/>
                  </a:lnTo>
                  <a:cubicBezTo>
                    <a:pt x="334176" y="393593"/>
                    <a:pt x="332190" y="396541"/>
                    <a:pt x="332767" y="399618"/>
                  </a:cubicBezTo>
                  <a:lnTo>
                    <a:pt x="358275" y="536199"/>
                  </a:lnTo>
                  <a:cubicBezTo>
                    <a:pt x="354750" y="536520"/>
                    <a:pt x="351866" y="536776"/>
                    <a:pt x="349815" y="536904"/>
                  </a:cubicBezTo>
                  <a:lnTo>
                    <a:pt x="323601" y="396669"/>
                  </a:lnTo>
                  <a:cubicBezTo>
                    <a:pt x="322576" y="391286"/>
                    <a:pt x="326165" y="386030"/>
                    <a:pt x="331549" y="385069"/>
                  </a:cubicBezTo>
                  <a:close/>
                  <a:moveTo>
                    <a:pt x="80754" y="560042"/>
                  </a:moveTo>
                  <a:lnTo>
                    <a:pt x="48963" y="430382"/>
                  </a:lnTo>
                  <a:lnTo>
                    <a:pt x="66909" y="569271"/>
                  </a:lnTo>
                  <a:cubicBezTo>
                    <a:pt x="57552" y="575937"/>
                    <a:pt x="48194" y="574976"/>
                    <a:pt x="42105" y="573117"/>
                  </a:cubicBezTo>
                  <a:lnTo>
                    <a:pt x="14161" y="423652"/>
                  </a:lnTo>
                  <a:cubicBezTo>
                    <a:pt x="13328" y="419166"/>
                    <a:pt x="16276" y="414808"/>
                    <a:pt x="20827" y="413974"/>
                  </a:cubicBezTo>
                  <a:lnTo>
                    <a:pt x="36914" y="410962"/>
                  </a:lnTo>
                  <a:cubicBezTo>
                    <a:pt x="41401" y="410129"/>
                    <a:pt x="45759" y="413077"/>
                    <a:pt x="46592" y="417628"/>
                  </a:cubicBezTo>
                  <a:lnTo>
                    <a:pt x="48194" y="426344"/>
                  </a:lnTo>
                  <a:cubicBezTo>
                    <a:pt x="78510" y="435189"/>
                    <a:pt x="119017" y="438907"/>
                    <a:pt x="158947" y="439868"/>
                  </a:cubicBezTo>
                  <a:lnTo>
                    <a:pt x="158626" y="438073"/>
                  </a:lnTo>
                  <a:cubicBezTo>
                    <a:pt x="158049" y="435125"/>
                    <a:pt x="160036" y="432305"/>
                    <a:pt x="162985" y="431728"/>
                  </a:cubicBezTo>
                  <a:lnTo>
                    <a:pt x="175355" y="429421"/>
                  </a:lnTo>
                  <a:cubicBezTo>
                    <a:pt x="178303" y="428844"/>
                    <a:pt x="181123" y="430831"/>
                    <a:pt x="181700" y="433779"/>
                  </a:cubicBezTo>
                  <a:lnTo>
                    <a:pt x="182918" y="440188"/>
                  </a:lnTo>
                  <a:cubicBezTo>
                    <a:pt x="248613" y="440252"/>
                    <a:pt x="306617" y="434292"/>
                    <a:pt x="306617" y="434292"/>
                  </a:cubicBezTo>
                  <a:cubicBezTo>
                    <a:pt x="306617" y="434292"/>
                    <a:pt x="305335" y="423781"/>
                    <a:pt x="312577" y="422435"/>
                  </a:cubicBezTo>
                  <a:cubicBezTo>
                    <a:pt x="313218" y="422306"/>
                    <a:pt x="313795" y="422178"/>
                    <a:pt x="314372" y="422114"/>
                  </a:cubicBezTo>
                  <a:lnTo>
                    <a:pt x="331549" y="514087"/>
                  </a:lnTo>
                  <a:cubicBezTo>
                    <a:pt x="330972" y="514216"/>
                    <a:pt x="330395" y="514280"/>
                    <a:pt x="329754" y="514408"/>
                  </a:cubicBezTo>
                  <a:cubicBezTo>
                    <a:pt x="327895" y="514728"/>
                    <a:pt x="326357" y="514344"/>
                    <a:pt x="325075" y="513511"/>
                  </a:cubicBezTo>
                  <a:lnTo>
                    <a:pt x="307578" y="440509"/>
                  </a:lnTo>
                  <a:lnTo>
                    <a:pt x="314692" y="493514"/>
                  </a:lnTo>
                  <a:cubicBezTo>
                    <a:pt x="312577" y="494539"/>
                    <a:pt x="310526" y="495565"/>
                    <a:pt x="308411" y="496590"/>
                  </a:cubicBezTo>
                  <a:lnTo>
                    <a:pt x="293862" y="438330"/>
                  </a:lnTo>
                  <a:lnTo>
                    <a:pt x="301553" y="499666"/>
                  </a:lnTo>
                  <a:cubicBezTo>
                    <a:pt x="298989" y="500756"/>
                    <a:pt x="296490" y="501782"/>
                    <a:pt x="293926" y="502743"/>
                  </a:cubicBezTo>
                  <a:lnTo>
                    <a:pt x="278223" y="439419"/>
                  </a:lnTo>
                  <a:lnTo>
                    <a:pt x="286620" y="505435"/>
                  </a:lnTo>
                  <a:cubicBezTo>
                    <a:pt x="284120" y="506332"/>
                    <a:pt x="281620" y="507101"/>
                    <a:pt x="279185" y="507934"/>
                  </a:cubicBezTo>
                  <a:lnTo>
                    <a:pt x="262585" y="440509"/>
                  </a:lnTo>
                  <a:lnTo>
                    <a:pt x="271558" y="510242"/>
                  </a:lnTo>
                  <a:cubicBezTo>
                    <a:pt x="269058" y="510947"/>
                    <a:pt x="266623" y="511652"/>
                    <a:pt x="264251" y="512293"/>
                  </a:cubicBezTo>
                  <a:lnTo>
                    <a:pt x="246946" y="441663"/>
                  </a:lnTo>
                  <a:lnTo>
                    <a:pt x="256432" y="514280"/>
                  </a:lnTo>
                  <a:cubicBezTo>
                    <a:pt x="253932" y="514856"/>
                    <a:pt x="251561" y="515433"/>
                    <a:pt x="249125" y="515946"/>
                  </a:cubicBezTo>
                  <a:lnTo>
                    <a:pt x="231308" y="442752"/>
                  </a:lnTo>
                  <a:lnTo>
                    <a:pt x="241114" y="517548"/>
                  </a:lnTo>
                  <a:cubicBezTo>
                    <a:pt x="238614" y="517997"/>
                    <a:pt x="236179" y="518446"/>
                    <a:pt x="233807" y="518894"/>
                  </a:cubicBezTo>
                  <a:lnTo>
                    <a:pt x="215669" y="443906"/>
                  </a:lnTo>
                  <a:lnTo>
                    <a:pt x="225796" y="520176"/>
                  </a:lnTo>
                  <a:cubicBezTo>
                    <a:pt x="223168" y="520561"/>
                    <a:pt x="220668" y="520881"/>
                    <a:pt x="218361" y="521138"/>
                  </a:cubicBezTo>
                  <a:lnTo>
                    <a:pt x="200030" y="444995"/>
                  </a:lnTo>
                  <a:lnTo>
                    <a:pt x="210349" y="522035"/>
                  </a:lnTo>
                  <a:cubicBezTo>
                    <a:pt x="207081" y="522355"/>
                    <a:pt x="204517" y="522548"/>
                    <a:pt x="202786" y="522676"/>
                  </a:cubicBezTo>
                  <a:lnTo>
                    <a:pt x="184456" y="446085"/>
                  </a:lnTo>
                  <a:lnTo>
                    <a:pt x="195031" y="524663"/>
                  </a:lnTo>
                  <a:cubicBezTo>
                    <a:pt x="188814" y="528252"/>
                    <a:pt x="182469" y="527996"/>
                    <a:pt x="178880" y="527419"/>
                  </a:cubicBezTo>
                  <a:lnTo>
                    <a:pt x="160677" y="450507"/>
                  </a:lnTo>
                  <a:lnTo>
                    <a:pt x="171445" y="528444"/>
                  </a:lnTo>
                  <a:cubicBezTo>
                    <a:pt x="140809" y="558119"/>
                    <a:pt x="97930" y="560426"/>
                    <a:pt x="80689" y="560042"/>
                  </a:cubicBezTo>
                  <a:close/>
                  <a:moveTo>
                    <a:pt x="171701" y="572284"/>
                  </a:moveTo>
                  <a:cubicBezTo>
                    <a:pt x="172983" y="571707"/>
                    <a:pt x="174265" y="571130"/>
                    <a:pt x="175547" y="570617"/>
                  </a:cubicBezTo>
                  <a:cubicBezTo>
                    <a:pt x="179520" y="573181"/>
                    <a:pt x="184456" y="574271"/>
                    <a:pt x="189455" y="573373"/>
                  </a:cubicBezTo>
                  <a:lnTo>
                    <a:pt x="201825" y="571066"/>
                  </a:lnTo>
                  <a:cubicBezTo>
                    <a:pt x="210349" y="569464"/>
                    <a:pt x="216502" y="562413"/>
                    <a:pt x="217335" y="554145"/>
                  </a:cubicBezTo>
                  <a:lnTo>
                    <a:pt x="220796" y="557030"/>
                  </a:lnTo>
                  <a:cubicBezTo>
                    <a:pt x="224257" y="559978"/>
                    <a:pt x="229769" y="558952"/>
                    <a:pt x="231948" y="554979"/>
                  </a:cubicBezTo>
                  <a:lnTo>
                    <a:pt x="234768" y="549787"/>
                  </a:lnTo>
                  <a:lnTo>
                    <a:pt x="236691" y="551389"/>
                  </a:lnTo>
                  <a:cubicBezTo>
                    <a:pt x="240152" y="554338"/>
                    <a:pt x="245664" y="553312"/>
                    <a:pt x="247844" y="549338"/>
                  </a:cubicBezTo>
                  <a:lnTo>
                    <a:pt x="250664" y="544147"/>
                  </a:lnTo>
                  <a:lnTo>
                    <a:pt x="252586" y="545749"/>
                  </a:lnTo>
                  <a:cubicBezTo>
                    <a:pt x="256047" y="548697"/>
                    <a:pt x="261560" y="547672"/>
                    <a:pt x="263738" y="543698"/>
                  </a:cubicBezTo>
                  <a:lnTo>
                    <a:pt x="266559" y="538507"/>
                  </a:lnTo>
                  <a:lnTo>
                    <a:pt x="268481" y="540109"/>
                  </a:lnTo>
                  <a:cubicBezTo>
                    <a:pt x="271943" y="543057"/>
                    <a:pt x="277454" y="542032"/>
                    <a:pt x="279633" y="538058"/>
                  </a:cubicBezTo>
                  <a:lnTo>
                    <a:pt x="282453" y="532867"/>
                  </a:lnTo>
                  <a:lnTo>
                    <a:pt x="284377" y="534469"/>
                  </a:lnTo>
                  <a:cubicBezTo>
                    <a:pt x="287837" y="537417"/>
                    <a:pt x="293349" y="536392"/>
                    <a:pt x="295529" y="532418"/>
                  </a:cubicBezTo>
                  <a:lnTo>
                    <a:pt x="298349" y="527226"/>
                  </a:lnTo>
                  <a:lnTo>
                    <a:pt x="300271" y="528829"/>
                  </a:lnTo>
                  <a:cubicBezTo>
                    <a:pt x="303732" y="531777"/>
                    <a:pt x="309244" y="530752"/>
                    <a:pt x="311424" y="526778"/>
                  </a:cubicBezTo>
                  <a:lnTo>
                    <a:pt x="313923" y="522163"/>
                  </a:lnTo>
                  <a:cubicBezTo>
                    <a:pt x="318538" y="526778"/>
                    <a:pt x="324883" y="529534"/>
                    <a:pt x="332318" y="528124"/>
                  </a:cubicBezTo>
                  <a:lnTo>
                    <a:pt x="334112" y="527803"/>
                  </a:lnTo>
                  <a:lnTo>
                    <a:pt x="339368" y="555876"/>
                  </a:lnTo>
                  <a:lnTo>
                    <a:pt x="174393" y="586705"/>
                  </a:lnTo>
                  <a:lnTo>
                    <a:pt x="171701" y="572476"/>
                  </a:lnTo>
                  <a:close/>
                  <a:moveTo>
                    <a:pt x="182789" y="589332"/>
                  </a:moveTo>
                  <a:cubicBezTo>
                    <a:pt x="187212" y="588371"/>
                    <a:pt x="193493" y="586961"/>
                    <a:pt x="201056" y="585423"/>
                  </a:cubicBezTo>
                  <a:cubicBezTo>
                    <a:pt x="208619" y="583884"/>
                    <a:pt x="217464" y="581962"/>
                    <a:pt x="226949" y="580167"/>
                  </a:cubicBezTo>
                  <a:cubicBezTo>
                    <a:pt x="236435" y="578308"/>
                    <a:pt x="246562" y="576386"/>
                    <a:pt x="256688" y="574463"/>
                  </a:cubicBezTo>
                  <a:cubicBezTo>
                    <a:pt x="266815" y="572604"/>
                    <a:pt x="276942" y="570810"/>
                    <a:pt x="286491" y="569079"/>
                  </a:cubicBezTo>
                  <a:cubicBezTo>
                    <a:pt x="295977" y="567349"/>
                    <a:pt x="304886" y="565938"/>
                    <a:pt x="312513" y="564657"/>
                  </a:cubicBezTo>
                  <a:cubicBezTo>
                    <a:pt x="320140" y="563375"/>
                    <a:pt x="326485" y="562413"/>
                    <a:pt x="330972" y="561708"/>
                  </a:cubicBezTo>
                  <a:cubicBezTo>
                    <a:pt x="335458" y="561067"/>
                    <a:pt x="337958" y="560683"/>
                    <a:pt x="337958" y="560683"/>
                  </a:cubicBezTo>
                  <a:cubicBezTo>
                    <a:pt x="337958" y="560683"/>
                    <a:pt x="335458" y="561260"/>
                    <a:pt x="331036" y="562221"/>
                  </a:cubicBezTo>
                  <a:cubicBezTo>
                    <a:pt x="326613" y="563182"/>
                    <a:pt x="320332" y="564593"/>
                    <a:pt x="312770" y="566131"/>
                  </a:cubicBezTo>
                  <a:cubicBezTo>
                    <a:pt x="305207" y="567669"/>
                    <a:pt x="296362" y="569592"/>
                    <a:pt x="286876" y="571386"/>
                  </a:cubicBezTo>
                  <a:cubicBezTo>
                    <a:pt x="277390" y="573245"/>
                    <a:pt x="267263" y="575168"/>
                    <a:pt x="257137" y="577091"/>
                  </a:cubicBezTo>
                  <a:cubicBezTo>
                    <a:pt x="247010" y="578949"/>
                    <a:pt x="236884" y="580744"/>
                    <a:pt x="227334" y="582474"/>
                  </a:cubicBezTo>
                  <a:cubicBezTo>
                    <a:pt x="217848" y="584205"/>
                    <a:pt x="208939" y="585615"/>
                    <a:pt x="201312" y="586897"/>
                  </a:cubicBezTo>
                  <a:cubicBezTo>
                    <a:pt x="193685" y="588179"/>
                    <a:pt x="187340" y="589140"/>
                    <a:pt x="182853" y="589845"/>
                  </a:cubicBezTo>
                  <a:cubicBezTo>
                    <a:pt x="178367" y="590486"/>
                    <a:pt x="175867" y="590871"/>
                    <a:pt x="175867" y="590871"/>
                  </a:cubicBezTo>
                  <a:cubicBezTo>
                    <a:pt x="175867" y="590871"/>
                    <a:pt x="178367" y="590294"/>
                    <a:pt x="182789" y="589332"/>
                  </a:cubicBezTo>
                  <a:close/>
                  <a:moveTo>
                    <a:pt x="389040" y="588820"/>
                  </a:moveTo>
                  <a:cubicBezTo>
                    <a:pt x="378849" y="591191"/>
                    <a:pt x="366992" y="593755"/>
                    <a:pt x="354173" y="596383"/>
                  </a:cubicBezTo>
                  <a:cubicBezTo>
                    <a:pt x="347764" y="597664"/>
                    <a:pt x="341227" y="599074"/>
                    <a:pt x="334497" y="600356"/>
                  </a:cubicBezTo>
                  <a:cubicBezTo>
                    <a:pt x="327767" y="601638"/>
                    <a:pt x="320973" y="602984"/>
                    <a:pt x="314115" y="604266"/>
                  </a:cubicBezTo>
                  <a:cubicBezTo>
                    <a:pt x="307257" y="605484"/>
                    <a:pt x="300400" y="606766"/>
                    <a:pt x="293670" y="607983"/>
                  </a:cubicBezTo>
                  <a:cubicBezTo>
                    <a:pt x="286940" y="609201"/>
                    <a:pt x="280275" y="610291"/>
                    <a:pt x="273865" y="611380"/>
                  </a:cubicBezTo>
                  <a:cubicBezTo>
                    <a:pt x="260983" y="613559"/>
                    <a:pt x="248997" y="615418"/>
                    <a:pt x="238614" y="616892"/>
                  </a:cubicBezTo>
                  <a:cubicBezTo>
                    <a:pt x="217976" y="619905"/>
                    <a:pt x="204068" y="621315"/>
                    <a:pt x="204068" y="621315"/>
                  </a:cubicBezTo>
                  <a:cubicBezTo>
                    <a:pt x="204068" y="621315"/>
                    <a:pt x="217527" y="617661"/>
                    <a:pt x="237909" y="612983"/>
                  </a:cubicBezTo>
                  <a:cubicBezTo>
                    <a:pt x="248100" y="610611"/>
                    <a:pt x="259957" y="608047"/>
                    <a:pt x="272776" y="605420"/>
                  </a:cubicBezTo>
                  <a:cubicBezTo>
                    <a:pt x="279185" y="604138"/>
                    <a:pt x="285722" y="602728"/>
                    <a:pt x="292452" y="601446"/>
                  </a:cubicBezTo>
                  <a:cubicBezTo>
                    <a:pt x="299182" y="600164"/>
                    <a:pt x="305976" y="598818"/>
                    <a:pt x="312834" y="597536"/>
                  </a:cubicBezTo>
                  <a:cubicBezTo>
                    <a:pt x="319691" y="596318"/>
                    <a:pt x="326549" y="595037"/>
                    <a:pt x="333279" y="593819"/>
                  </a:cubicBezTo>
                  <a:cubicBezTo>
                    <a:pt x="340009" y="592537"/>
                    <a:pt x="346675" y="591512"/>
                    <a:pt x="353084" y="590422"/>
                  </a:cubicBezTo>
                  <a:cubicBezTo>
                    <a:pt x="365966" y="588243"/>
                    <a:pt x="377951" y="586384"/>
                    <a:pt x="388335" y="584910"/>
                  </a:cubicBezTo>
                  <a:cubicBezTo>
                    <a:pt x="408973" y="581898"/>
                    <a:pt x="422881" y="580487"/>
                    <a:pt x="422881" y="580487"/>
                  </a:cubicBezTo>
                  <a:cubicBezTo>
                    <a:pt x="422881" y="580487"/>
                    <a:pt x="409421" y="584205"/>
                    <a:pt x="389040" y="588820"/>
                  </a:cubicBezTo>
                  <a:close/>
                  <a:moveTo>
                    <a:pt x="197274" y="615739"/>
                  </a:moveTo>
                  <a:lnTo>
                    <a:pt x="197274" y="615482"/>
                  </a:lnTo>
                  <a:cubicBezTo>
                    <a:pt x="196441" y="611380"/>
                    <a:pt x="192531" y="608688"/>
                    <a:pt x="188429" y="609457"/>
                  </a:cubicBezTo>
                  <a:lnTo>
                    <a:pt x="179008" y="611188"/>
                  </a:lnTo>
                  <a:lnTo>
                    <a:pt x="177021" y="600677"/>
                  </a:lnTo>
                  <a:lnTo>
                    <a:pt x="345777" y="569143"/>
                  </a:lnTo>
                  <a:cubicBezTo>
                    <a:pt x="351161" y="574719"/>
                    <a:pt x="359109" y="577603"/>
                    <a:pt x="367313" y="576129"/>
                  </a:cubicBezTo>
                  <a:lnTo>
                    <a:pt x="423842" y="565554"/>
                  </a:lnTo>
                  <a:lnTo>
                    <a:pt x="424996" y="573117"/>
                  </a:lnTo>
                  <a:lnTo>
                    <a:pt x="197338" y="615610"/>
                  </a:lnTo>
                  <a:close/>
                  <a:moveTo>
                    <a:pt x="414613" y="557350"/>
                  </a:moveTo>
                  <a:cubicBezTo>
                    <a:pt x="399807" y="559850"/>
                    <a:pt x="387502" y="561901"/>
                    <a:pt x="378913" y="563375"/>
                  </a:cubicBezTo>
                  <a:cubicBezTo>
                    <a:pt x="370261" y="564785"/>
                    <a:pt x="365325" y="565554"/>
                    <a:pt x="365325" y="565554"/>
                  </a:cubicBezTo>
                  <a:cubicBezTo>
                    <a:pt x="365325" y="565554"/>
                    <a:pt x="370196" y="564528"/>
                    <a:pt x="378785" y="562734"/>
                  </a:cubicBezTo>
                  <a:cubicBezTo>
                    <a:pt x="387374" y="560939"/>
                    <a:pt x="399615" y="558440"/>
                    <a:pt x="414292" y="555427"/>
                  </a:cubicBezTo>
                  <a:cubicBezTo>
                    <a:pt x="428970" y="552479"/>
                    <a:pt x="446146" y="549082"/>
                    <a:pt x="464541" y="545429"/>
                  </a:cubicBezTo>
                  <a:cubicBezTo>
                    <a:pt x="482935" y="541840"/>
                    <a:pt x="502548" y="538058"/>
                    <a:pt x="522160" y="534277"/>
                  </a:cubicBezTo>
                  <a:cubicBezTo>
                    <a:pt x="541773" y="530623"/>
                    <a:pt x="561449" y="526842"/>
                    <a:pt x="579844" y="523509"/>
                  </a:cubicBezTo>
                  <a:cubicBezTo>
                    <a:pt x="589074" y="521843"/>
                    <a:pt x="597983" y="520240"/>
                    <a:pt x="606442" y="518766"/>
                  </a:cubicBezTo>
                  <a:cubicBezTo>
                    <a:pt x="610673" y="517997"/>
                    <a:pt x="614775" y="517292"/>
                    <a:pt x="618749" y="516587"/>
                  </a:cubicBezTo>
                  <a:cubicBezTo>
                    <a:pt x="620735" y="516202"/>
                    <a:pt x="622786" y="515946"/>
                    <a:pt x="624389" y="515497"/>
                  </a:cubicBezTo>
                  <a:cubicBezTo>
                    <a:pt x="626119" y="514985"/>
                    <a:pt x="627658" y="514216"/>
                    <a:pt x="629067" y="513190"/>
                  </a:cubicBezTo>
                  <a:cubicBezTo>
                    <a:pt x="631824" y="511203"/>
                    <a:pt x="633810" y="508383"/>
                    <a:pt x="634579" y="505371"/>
                  </a:cubicBezTo>
                  <a:cubicBezTo>
                    <a:pt x="634964" y="503897"/>
                    <a:pt x="635156" y="502294"/>
                    <a:pt x="635092" y="500948"/>
                  </a:cubicBezTo>
                  <a:cubicBezTo>
                    <a:pt x="635092" y="500243"/>
                    <a:pt x="634900" y="499282"/>
                    <a:pt x="634836" y="498705"/>
                  </a:cubicBezTo>
                  <a:cubicBezTo>
                    <a:pt x="634708" y="497936"/>
                    <a:pt x="634579" y="497167"/>
                    <a:pt x="634451" y="496398"/>
                  </a:cubicBezTo>
                  <a:cubicBezTo>
                    <a:pt x="633426" y="490373"/>
                    <a:pt x="632464" y="485182"/>
                    <a:pt x="631695" y="480887"/>
                  </a:cubicBezTo>
                  <a:cubicBezTo>
                    <a:pt x="630926" y="476593"/>
                    <a:pt x="630477" y="473196"/>
                    <a:pt x="630349" y="470825"/>
                  </a:cubicBezTo>
                  <a:cubicBezTo>
                    <a:pt x="630221" y="468453"/>
                    <a:pt x="630286" y="467171"/>
                    <a:pt x="630286" y="467171"/>
                  </a:cubicBezTo>
                  <a:cubicBezTo>
                    <a:pt x="630286" y="467171"/>
                    <a:pt x="630798" y="468325"/>
                    <a:pt x="631567" y="470568"/>
                  </a:cubicBezTo>
                  <a:cubicBezTo>
                    <a:pt x="632272" y="472812"/>
                    <a:pt x="633105" y="476144"/>
                    <a:pt x="633938" y="480439"/>
                  </a:cubicBezTo>
                  <a:cubicBezTo>
                    <a:pt x="634772" y="484733"/>
                    <a:pt x="635797" y="489924"/>
                    <a:pt x="637015" y="495885"/>
                  </a:cubicBezTo>
                  <a:cubicBezTo>
                    <a:pt x="637143" y="496654"/>
                    <a:pt x="637336" y="497359"/>
                    <a:pt x="637464" y="498192"/>
                  </a:cubicBezTo>
                  <a:cubicBezTo>
                    <a:pt x="637656" y="499090"/>
                    <a:pt x="637720" y="499731"/>
                    <a:pt x="637848" y="500628"/>
                  </a:cubicBezTo>
                  <a:cubicBezTo>
                    <a:pt x="637976" y="502487"/>
                    <a:pt x="637848" y="504281"/>
                    <a:pt x="637336" y="506076"/>
                  </a:cubicBezTo>
                  <a:cubicBezTo>
                    <a:pt x="636438" y="509729"/>
                    <a:pt x="634131" y="513126"/>
                    <a:pt x="630926" y="515626"/>
                  </a:cubicBezTo>
                  <a:cubicBezTo>
                    <a:pt x="629324" y="516843"/>
                    <a:pt x="627465" y="517869"/>
                    <a:pt x="625414" y="518510"/>
                  </a:cubicBezTo>
                  <a:cubicBezTo>
                    <a:pt x="623299" y="519151"/>
                    <a:pt x="621441" y="519407"/>
                    <a:pt x="619453" y="519856"/>
                  </a:cubicBezTo>
                  <a:cubicBezTo>
                    <a:pt x="615480" y="520625"/>
                    <a:pt x="611378" y="521458"/>
                    <a:pt x="607212" y="522291"/>
                  </a:cubicBezTo>
                  <a:cubicBezTo>
                    <a:pt x="598752" y="523958"/>
                    <a:pt x="589907" y="525624"/>
                    <a:pt x="580677" y="527419"/>
                  </a:cubicBezTo>
                  <a:cubicBezTo>
                    <a:pt x="562282" y="531008"/>
                    <a:pt x="542606" y="534597"/>
                    <a:pt x="522993" y="538250"/>
                  </a:cubicBezTo>
                  <a:cubicBezTo>
                    <a:pt x="503317" y="541775"/>
                    <a:pt x="483641" y="545301"/>
                    <a:pt x="465182" y="548633"/>
                  </a:cubicBezTo>
                  <a:cubicBezTo>
                    <a:pt x="446724" y="551838"/>
                    <a:pt x="429482" y="554850"/>
                    <a:pt x="414741" y="557414"/>
                  </a:cubicBezTo>
                  <a:close/>
                  <a:moveTo>
                    <a:pt x="554399" y="565938"/>
                  </a:moveTo>
                  <a:cubicBezTo>
                    <a:pt x="555425" y="566772"/>
                    <a:pt x="556515" y="567413"/>
                    <a:pt x="557604" y="567861"/>
                  </a:cubicBezTo>
                  <a:cubicBezTo>
                    <a:pt x="558053" y="568118"/>
                    <a:pt x="558758" y="568246"/>
                    <a:pt x="559399" y="568438"/>
                  </a:cubicBezTo>
                  <a:cubicBezTo>
                    <a:pt x="559847" y="568566"/>
                    <a:pt x="560488" y="568694"/>
                    <a:pt x="561001" y="568759"/>
                  </a:cubicBezTo>
                  <a:cubicBezTo>
                    <a:pt x="563180" y="569079"/>
                    <a:pt x="565103" y="568759"/>
                    <a:pt x="566449" y="568438"/>
                  </a:cubicBezTo>
                  <a:cubicBezTo>
                    <a:pt x="567795" y="568118"/>
                    <a:pt x="568564" y="567733"/>
                    <a:pt x="568564" y="567733"/>
                  </a:cubicBezTo>
                  <a:cubicBezTo>
                    <a:pt x="568564" y="567733"/>
                    <a:pt x="568051" y="568374"/>
                    <a:pt x="566834" y="569143"/>
                  </a:cubicBezTo>
                  <a:cubicBezTo>
                    <a:pt x="565615" y="569912"/>
                    <a:pt x="563629" y="570938"/>
                    <a:pt x="561001" y="571130"/>
                  </a:cubicBezTo>
                  <a:cubicBezTo>
                    <a:pt x="560296" y="571130"/>
                    <a:pt x="559719" y="571194"/>
                    <a:pt x="558886" y="571130"/>
                  </a:cubicBezTo>
                  <a:cubicBezTo>
                    <a:pt x="558245" y="571130"/>
                    <a:pt x="557604" y="571002"/>
                    <a:pt x="556771" y="570810"/>
                  </a:cubicBezTo>
                  <a:cubicBezTo>
                    <a:pt x="555232" y="570425"/>
                    <a:pt x="553694" y="569848"/>
                    <a:pt x="552284" y="568823"/>
                  </a:cubicBezTo>
                  <a:cubicBezTo>
                    <a:pt x="549400" y="566900"/>
                    <a:pt x="547157" y="563695"/>
                    <a:pt x="546323" y="560106"/>
                  </a:cubicBezTo>
                  <a:cubicBezTo>
                    <a:pt x="545939" y="558311"/>
                    <a:pt x="545875" y="556389"/>
                    <a:pt x="546132" y="554594"/>
                  </a:cubicBezTo>
                  <a:cubicBezTo>
                    <a:pt x="546388" y="552928"/>
                    <a:pt x="547092" y="551069"/>
                    <a:pt x="547926" y="549659"/>
                  </a:cubicBezTo>
                  <a:cubicBezTo>
                    <a:pt x="549656" y="546647"/>
                    <a:pt x="552348" y="544724"/>
                    <a:pt x="554784" y="543826"/>
                  </a:cubicBezTo>
                  <a:cubicBezTo>
                    <a:pt x="556001" y="543378"/>
                    <a:pt x="557220" y="543121"/>
                    <a:pt x="558245" y="543057"/>
                  </a:cubicBezTo>
                  <a:cubicBezTo>
                    <a:pt x="559270" y="542929"/>
                    <a:pt x="560168" y="543057"/>
                    <a:pt x="560937" y="543057"/>
                  </a:cubicBezTo>
                  <a:cubicBezTo>
                    <a:pt x="562411" y="543250"/>
                    <a:pt x="563116" y="543634"/>
                    <a:pt x="563116" y="543634"/>
                  </a:cubicBezTo>
                  <a:cubicBezTo>
                    <a:pt x="563116" y="543634"/>
                    <a:pt x="562924" y="543634"/>
                    <a:pt x="562539" y="543634"/>
                  </a:cubicBezTo>
                  <a:cubicBezTo>
                    <a:pt x="562155" y="543634"/>
                    <a:pt x="561642" y="543762"/>
                    <a:pt x="560937" y="543891"/>
                  </a:cubicBezTo>
                  <a:cubicBezTo>
                    <a:pt x="559591" y="544147"/>
                    <a:pt x="557732" y="544724"/>
                    <a:pt x="555873" y="545941"/>
                  </a:cubicBezTo>
                  <a:cubicBezTo>
                    <a:pt x="554015" y="547159"/>
                    <a:pt x="552220" y="549018"/>
                    <a:pt x="551130" y="551389"/>
                  </a:cubicBezTo>
                  <a:cubicBezTo>
                    <a:pt x="550554" y="552607"/>
                    <a:pt x="550297" y="553697"/>
                    <a:pt x="550041" y="555171"/>
                  </a:cubicBezTo>
                  <a:cubicBezTo>
                    <a:pt x="549849" y="556517"/>
                    <a:pt x="549977" y="557863"/>
                    <a:pt x="550297" y="559209"/>
                  </a:cubicBezTo>
                  <a:cubicBezTo>
                    <a:pt x="550874" y="561901"/>
                    <a:pt x="552413" y="564272"/>
                    <a:pt x="554399" y="565938"/>
                  </a:cubicBezTo>
                  <a:close/>
                  <a:moveTo>
                    <a:pt x="528826" y="568502"/>
                  </a:moveTo>
                  <a:cubicBezTo>
                    <a:pt x="525429" y="566195"/>
                    <a:pt x="521328" y="564272"/>
                    <a:pt x="516905" y="563118"/>
                  </a:cubicBezTo>
                  <a:cubicBezTo>
                    <a:pt x="512419" y="561965"/>
                    <a:pt x="507484" y="561644"/>
                    <a:pt x="502677" y="562285"/>
                  </a:cubicBezTo>
                  <a:cubicBezTo>
                    <a:pt x="497549" y="562926"/>
                    <a:pt x="492742" y="564721"/>
                    <a:pt x="488256" y="567349"/>
                  </a:cubicBezTo>
                  <a:cubicBezTo>
                    <a:pt x="483833" y="569976"/>
                    <a:pt x="479923" y="573694"/>
                    <a:pt x="476975" y="577988"/>
                  </a:cubicBezTo>
                  <a:cubicBezTo>
                    <a:pt x="474027" y="582282"/>
                    <a:pt x="471976" y="587281"/>
                    <a:pt x="471078" y="592409"/>
                  </a:cubicBezTo>
                  <a:cubicBezTo>
                    <a:pt x="470823" y="593691"/>
                    <a:pt x="470758" y="594972"/>
                    <a:pt x="470630" y="596254"/>
                  </a:cubicBezTo>
                  <a:cubicBezTo>
                    <a:pt x="470438" y="597536"/>
                    <a:pt x="470566" y="598754"/>
                    <a:pt x="470502" y="599972"/>
                  </a:cubicBezTo>
                  <a:cubicBezTo>
                    <a:pt x="470438" y="601125"/>
                    <a:pt x="470758" y="602664"/>
                    <a:pt x="470823" y="604010"/>
                  </a:cubicBezTo>
                  <a:cubicBezTo>
                    <a:pt x="470823" y="605099"/>
                    <a:pt x="471271" y="606445"/>
                    <a:pt x="471528" y="607599"/>
                  </a:cubicBezTo>
                  <a:cubicBezTo>
                    <a:pt x="472745" y="612406"/>
                    <a:pt x="474796" y="616892"/>
                    <a:pt x="477488" y="620674"/>
                  </a:cubicBezTo>
                  <a:cubicBezTo>
                    <a:pt x="480180" y="624391"/>
                    <a:pt x="483449" y="627532"/>
                    <a:pt x="486846" y="629839"/>
                  </a:cubicBezTo>
                  <a:cubicBezTo>
                    <a:pt x="490242" y="632146"/>
                    <a:pt x="493703" y="633941"/>
                    <a:pt x="496972" y="634902"/>
                  </a:cubicBezTo>
                  <a:cubicBezTo>
                    <a:pt x="498575" y="635543"/>
                    <a:pt x="500177" y="635735"/>
                    <a:pt x="501587" y="636184"/>
                  </a:cubicBezTo>
                  <a:cubicBezTo>
                    <a:pt x="503061" y="636441"/>
                    <a:pt x="504407" y="636633"/>
                    <a:pt x="505625" y="636825"/>
                  </a:cubicBezTo>
                  <a:cubicBezTo>
                    <a:pt x="508060" y="636953"/>
                    <a:pt x="510112" y="637146"/>
                    <a:pt x="511457" y="637017"/>
                  </a:cubicBezTo>
                  <a:cubicBezTo>
                    <a:pt x="512803" y="637017"/>
                    <a:pt x="513572" y="636953"/>
                    <a:pt x="513572" y="636953"/>
                  </a:cubicBezTo>
                  <a:cubicBezTo>
                    <a:pt x="513572" y="636953"/>
                    <a:pt x="512867" y="637146"/>
                    <a:pt x="511521" y="637466"/>
                  </a:cubicBezTo>
                  <a:cubicBezTo>
                    <a:pt x="510175" y="637851"/>
                    <a:pt x="508253" y="638171"/>
                    <a:pt x="505625" y="638427"/>
                  </a:cubicBezTo>
                  <a:cubicBezTo>
                    <a:pt x="504343" y="638427"/>
                    <a:pt x="502869" y="638491"/>
                    <a:pt x="501330" y="638427"/>
                  </a:cubicBezTo>
                  <a:cubicBezTo>
                    <a:pt x="499792" y="638235"/>
                    <a:pt x="498062" y="638235"/>
                    <a:pt x="496267" y="637787"/>
                  </a:cubicBezTo>
                  <a:cubicBezTo>
                    <a:pt x="492614" y="637210"/>
                    <a:pt x="488640" y="635800"/>
                    <a:pt x="484602" y="633620"/>
                  </a:cubicBezTo>
                  <a:cubicBezTo>
                    <a:pt x="480564" y="631441"/>
                    <a:pt x="476526" y="628301"/>
                    <a:pt x="473066" y="624199"/>
                  </a:cubicBezTo>
                  <a:cubicBezTo>
                    <a:pt x="469604" y="620097"/>
                    <a:pt x="466721" y="615034"/>
                    <a:pt x="465118" y="609393"/>
                  </a:cubicBezTo>
                  <a:cubicBezTo>
                    <a:pt x="464797" y="607919"/>
                    <a:pt x="464285" y="606637"/>
                    <a:pt x="464093" y="604971"/>
                  </a:cubicBezTo>
                  <a:cubicBezTo>
                    <a:pt x="463900" y="603561"/>
                    <a:pt x="463580" y="602343"/>
                    <a:pt x="463516" y="600677"/>
                  </a:cubicBezTo>
                  <a:cubicBezTo>
                    <a:pt x="463259" y="597472"/>
                    <a:pt x="463323" y="594396"/>
                    <a:pt x="463836" y="591319"/>
                  </a:cubicBezTo>
                  <a:cubicBezTo>
                    <a:pt x="464797" y="585166"/>
                    <a:pt x="467169" y="579077"/>
                    <a:pt x="470694" y="573758"/>
                  </a:cubicBezTo>
                  <a:cubicBezTo>
                    <a:pt x="474347" y="568566"/>
                    <a:pt x="479154" y="564144"/>
                    <a:pt x="484602" y="561067"/>
                  </a:cubicBezTo>
                  <a:cubicBezTo>
                    <a:pt x="489986" y="557863"/>
                    <a:pt x="496139" y="556196"/>
                    <a:pt x="501843" y="555684"/>
                  </a:cubicBezTo>
                  <a:cubicBezTo>
                    <a:pt x="507868" y="555107"/>
                    <a:pt x="513572" y="556004"/>
                    <a:pt x="518636" y="557735"/>
                  </a:cubicBezTo>
                  <a:cubicBezTo>
                    <a:pt x="523699" y="559465"/>
                    <a:pt x="528057" y="562093"/>
                    <a:pt x="531582" y="565105"/>
                  </a:cubicBezTo>
                  <a:cubicBezTo>
                    <a:pt x="535107" y="568054"/>
                    <a:pt x="537799" y="571322"/>
                    <a:pt x="539722" y="574463"/>
                  </a:cubicBezTo>
                  <a:cubicBezTo>
                    <a:pt x="540747" y="576001"/>
                    <a:pt x="541452" y="577603"/>
                    <a:pt x="542158" y="578949"/>
                  </a:cubicBezTo>
                  <a:cubicBezTo>
                    <a:pt x="542735" y="580423"/>
                    <a:pt x="543247" y="581769"/>
                    <a:pt x="543696" y="582987"/>
                  </a:cubicBezTo>
                  <a:cubicBezTo>
                    <a:pt x="544401" y="585487"/>
                    <a:pt x="544849" y="587474"/>
                    <a:pt x="544978" y="588820"/>
                  </a:cubicBezTo>
                  <a:cubicBezTo>
                    <a:pt x="545170" y="590166"/>
                    <a:pt x="545234" y="590871"/>
                    <a:pt x="545234" y="590871"/>
                  </a:cubicBezTo>
                  <a:cubicBezTo>
                    <a:pt x="545234" y="590871"/>
                    <a:pt x="544978" y="590166"/>
                    <a:pt x="544529" y="588884"/>
                  </a:cubicBezTo>
                  <a:cubicBezTo>
                    <a:pt x="544144" y="587602"/>
                    <a:pt x="543311" y="585743"/>
                    <a:pt x="542285" y="583500"/>
                  </a:cubicBezTo>
                  <a:cubicBezTo>
                    <a:pt x="541645" y="582410"/>
                    <a:pt x="541004" y="581193"/>
                    <a:pt x="540235" y="579911"/>
                  </a:cubicBezTo>
                  <a:cubicBezTo>
                    <a:pt x="539337" y="578693"/>
                    <a:pt x="538568" y="577283"/>
                    <a:pt x="537351" y="576065"/>
                  </a:cubicBezTo>
                  <a:cubicBezTo>
                    <a:pt x="535235" y="573373"/>
                    <a:pt x="532352" y="570810"/>
                    <a:pt x="528954" y="568502"/>
                  </a:cubicBezTo>
                  <a:close/>
                  <a:moveTo>
                    <a:pt x="512995" y="627275"/>
                  </a:moveTo>
                  <a:cubicBezTo>
                    <a:pt x="497805" y="630095"/>
                    <a:pt x="483192" y="620097"/>
                    <a:pt x="480372" y="604907"/>
                  </a:cubicBezTo>
                  <a:cubicBezTo>
                    <a:pt x="477552" y="589717"/>
                    <a:pt x="487551" y="575104"/>
                    <a:pt x="502741" y="572284"/>
                  </a:cubicBezTo>
                  <a:cubicBezTo>
                    <a:pt x="517931" y="569464"/>
                    <a:pt x="532544" y="579462"/>
                    <a:pt x="535364" y="594652"/>
                  </a:cubicBezTo>
                  <a:cubicBezTo>
                    <a:pt x="538183" y="609842"/>
                    <a:pt x="528185" y="624455"/>
                    <a:pt x="512995" y="627275"/>
                  </a:cubicBezTo>
                  <a:close/>
                  <a:moveTo>
                    <a:pt x="421471" y="1507269"/>
                  </a:moveTo>
                  <a:cubicBezTo>
                    <a:pt x="421471" y="1507269"/>
                    <a:pt x="419676" y="1504193"/>
                    <a:pt x="417689" y="1499322"/>
                  </a:cubicBezTo>
                  <a:cubicBezTo>
                    <a:pt x="416664" y="1496886"/>
                    <a:pt x="415575" y="1494066"/>
                    <a:pt x="414549" y="1490990"/>
                  </a:cubicBezTo>
                  <a:cubicBezTo>
                    <a:pt x="413523" y="1487913"/>
                    <a:pt x="412498" y="1484580"/>
                    <a:pt x="411600" y="1481248"/>
                  </a:cubicBezTo>
                  <a:cubicBezTo>
                    <a:pt x="410704" y="1477915"/>
                    <a:pt x="409934" y="1474518"/>
                    <a:pt x="409293" y="1471313"/>
                  </a:cubicBezTo>
                  <a:cubicBezTo>
                    <a:pt x="408652" y="1468108"/>
                    <a:pt x="408140" y="1465096"/>
                    <a:pt x="407819" y="1462532"/>
                  </a:cubicBezTo>
                  <a:cubicBezTo>
                    <a:pt x="407114" y="1457341"/>
                    <a:pt x="407114" y="1453752"/>
                    <a:pt x="407114" y="1453752"/>
                  </a:cubicBezTo>
                  <a:cubicBezTo>
                    <a:pt x="407114" y="1453752"/>
                    <a:pt x="408909" y="1456828"/>
                    <a:pt x="410895" y="1461699"/>
                  </a:cubicBezTo>
                  <a:cubicBezTo>
                    <a:pt x="411921" y="1464135"/>
                    <a:pt x="413011" y="1466955"/>
                    <a:pt x="414036" y="1470031"/>
                  </a:cubicBezTo>
                  <a:cubicBezTo>
                    <a:pt x="415061" y="1473108"/>
                    <a:pt x="416087" y="1476441"/>
                    <a:pt x="416985" y="1479773"/>
                  </a:cubicBezTo>
                  <a:cubicBezTo>
                    <a:pt x="417882" y="1483106"/>
                    <a:pt x="418651" y="1486503"/>
                    <a:pt x="419292" y="1489708"/>
                  </a:cubicBezTo>
                  <a:cubicBezTo>
                    <a:pt x="419933" y="1492912"/>
                    <a:pt x="420445" y="1495925"/>
                    <a:pt x="420766" y="1498488"/>
                  </a:cubicBezTo>
                  <a:cubicBezTo>
                    <a:pt x="421471" y="1503680"/>
                    <a:pt x="421471" y="1507269"/>
                    <a:pt x="421471" y="1507269"/>
                  </a:cubicBezTo>
                  <a:close/>
                  <a:moveTo>
                    <a:pt x="422304" y="1322746"/>
                  </a:moveTo>
                  <a:cubicBezTo>
                    <a:pt x="420573" y="1356843"/>
                    <a:pt x="418843" y="1385301"/>
                    <a:pt x="417754" y="1405169"/>
                  </a:cubicBezTo>
                  <a:cubicBezTo>
                    <a:pt x="416535" y="1425038"/>
                    <a:pt x="415895" y="1436447"/>
                    <a:pt x="415895" y="1436447"/>
                  </a:cubicBezTo>
                  <a:cubicBezTo>
                    <a:pt x="415895" y="1436447"/>
                    <a:pt x="416215" y="1425038"/>
                    <a:pt x="416664" y="1405169"/>
                  </a:cubicBezTo>
                  <a:cubicBezTo>
                    <a:pt x="417305" y="1385237"/>
                    <a:pt x="417946" y="1356779"/>
                    <a:pt x="419163" y="1322618"/>
                  </a:cubicBezTo>
                  <a:cubicBezTo>
                    <a:pt x="420382" y="1288456"/>
                    <a:pt x="421599" y="1248655"/>
                    <a:pt x="423265" y="1205969"/>
                  </a:cubicBezTo>
                  <a:cubicBezTo>
                    <a:pt x="424996" y="1163283"/>
                    <a:pt x="426791" y="1117777"/>
                    <a:pt x="428585" y="1072271"/>
                  </a:cubicBezTo>
                  <a:cubicBezTo>
                    <a:pt x="430636" y="1026766"/>
                    <a:pt x="432687" y="981260"/>
                    <a:pt x="434610" y="938638"/>
                  </a:cubicBezTo>
                  <a:cubicBezTo>
                    <a:pt x="436532" y="895952"/>
                    <a:pt x="438712" y="856215"/>
                    <a:pt x="440442" y="822053"/>
                  </a:cubicBezTo>
                  <a:cubicBezTo>
                    <a:pt x="442173" y="787956"/>
                    <a:pt x="443903" y="759499"/>
                    <a:pt x="444993" y="739630"/>
                  </a:cubicBezTo>
                  <a:cubicBezTo>
                    <a:pt x="446210" y="719761"/>
                    <a:pt x="446851" y="708353"/>
                    <a:pt x="446851" y="708353"/>
                  </a:cubicBezTo>
                  <a:cubicBezTo>
                    <a:pt x="446851" y="708353"/>
                    <a:pt x="446531" y="719761"/>
                    <a:pt x="446082" y="739630"/>
                  </a:cubicBezTo>
                  <a:cubicBezTo>
                    <a:pt x="445441" y="759563"/>
                    <a:pt x="444801" y="788020"/>
                    <a:pt x="443583" y="822181"/>
                  </a:cubicBezTo>
                  <a:cubicBezTo>
                    <a:pt x="442365" y="856343"/>
                    <a:pt x="441212" y="896145"/>
                    <a:pt x="439481" y="938830"/>
                  </a:cubicBezTo>
                  <a:cubicBezTo>
                    <a:pt x="437751" y="981516"/>
                    <a:pt x="435956" y="1027022"/>
                    <a:pt x="434161" y="1072528"/>
                  </a:cubicBezTo>
                  <a:cubicBezTo>
                    <a:pt x="432110" y="1118034"/>
                    <a:pt x="430059" y="1163540"/>
                    <a:pt x="428072" y="1206161"/>
                  </a:cubicBezTo>
                  <a:cubicBezTo>
                    <a:pt x="426149" y="1248847"/>
                    <a:pt x="423970" y="1288585"/>
                    <a:pt x="422240" y="1322746"/>
                  </a:cubicBezTo>
                  <a:close/>
                  <a:moveTo>
                    <a:pt x="438007" y="1338833"/>
                  </a:moveTo>
                  <a:lnTo>
                    <a:pt x="474027" y="749949"/>
                  </a:lnTo>
                  <a:lnTo>
                    <a:pt x="489409" y="805645"/>
                  </a:lnTo>
                  <a:lnTo>
                    <a:pt x="438007" y="1338833"/>
                  </a:lnTo>
                  <a:close/>
                  <a:moveTo>
                    <a:pt x="637079" y="1302813"/>
                  </a:moveTo>
                  <a:cubicBezTo>
                    <a:pt x="627401" y="1269357"/>
                    <a:pt x="615928" y="1230452"/>
                    <a:pt x="604007" y="1188600"/>
                  </a:cubicBezTo>
                  <a:cubicBezTo>
                    <a:pt x="592086" y="1146747"/>
                    <a:pt x="579395" y="1102139"/>
                    <a:pt x="566705" y="1057466"/>
                  </a:cubicBezTo>
                  <a:cubicBezTo>
                    <a:pt x="554271" y="1012793"/>
                    <a:pt x="541773" y="968057"/>
                    <a:pt x="530108" y="926140"/>
                  </a:cubicBezTo>
                  <a:cubicBezTo>
                    <a:pt x="518379" y="884223"/>
                    <a:pt x="507868" y="844998"/>
                    <a:pt x="498639" y="811478"/>
                  </a:cubicBezTo>
                  <a:cubicBezTo>
                    <a:pt x="489409" y="777893"/>
                    <a:pt x="482102" y="749821"/>
                    <a:pt x="476783" y="730272"/>
                  </a:cubicBezTo>
                  <a:cubicBezTo>
                    <a:pt x="471592" y="710660"/>
                    <a:pt x="468643" y="699444"/>
                    <a:pt x="468643" y="699444"/>
                  </a:cubicBezTo>
                  <a:cubicBezTo>
                    <a:pt x="468643" y="699444"/>
                    <a:pt x="471976" y="710532"/>
                    <a:pt x="477809" y="730016"/>
                  </a:cubicBezTo>
                  <a:cubicBezTo>
                    <a:pt x="483513" y="749500"/>
                    <a:pt x="491909" y="777252"/>
                    <a:pt x="501587" y="810709"/>
                  </a:cubicBezTo>
                  <a:cubicBezTo>
                    <a:pt x="511265" y="844165"/>
                    <a:pt x="522738" y="883070"/>
                    <a:pt x="534659" y="924922"/>
                  </a:cubicBezTo>
                  <a:cubicBezTo>
                    <a:pt x="546580" y="966775"/>
                    <a:pt x="559270" y="1011383"/>
                    <a:pt x="571960" y="1056056"/>
                  </a:cubicBezTo>
                  <a:cubicBezTo>
                    <a:pt x="584395" y="1100729"/>
                    <a:pt x="596893" y="1145465"/>
                    <a:pt x="608558" y="1187382"/>
                  </a:cubicBezTo>
                  <a:cubicBezTo>
                    <a:pt x="620287" y="1229299"/>
                    <a:pt x="630798" y="1268524"/>
                    <a:pt x="640027" y="1302044"/>
                  </a:cubicBezTo>
                  <a:cubicBezTo>
                    <a:pt x="649257" y="1335629"/>
                    <a:pt x="656563" y="1363701"/>
                    <a:pt x="661883" y="1383250"/>
                  </a:cubicBezTo>
                  <a:cubicBezTo>
                    <a:pt x="667075" y="1402862"/>
                    <a:pt x="670023" y="1414078"/>
                    <a:pt x="670023" y="1414078"/>
                  </a:cubicBezTo>
                  <a:cubicBezTo>
                    <a:pt x="670023" y="1414078"/>
                    <a:pt x="666690" y="1402990"/>
                    <a:pt x="660857" y="1383506"/>
                  </a:cubicBezTo>
                  <a:cubicBezTo>
                    <a:pt x="655153" y="1364022"/>
                    <a:pt x="646757" y="1336270"/>
                    <a:pt x="637079" y="1302813"/>
                  </a:cubicBezTo>
                  <a:close/>
                  <a:moveTo>
                    <a:pt x="493063" y="691048"/>
                  </a:moveTo>
                  <a:lnTo>
                    <a:pt x="500625" y="689638"/>
                  </a:lnTo>
                  <a:lnTo>
                    <a:pt x="498575" y="710852"/>
                  </a:lnTo>
                  <a:lnTo>
                    <a:pt x="493063" y="691048"/>
                  </a:lnTo>
                  <a:close/>
                  <a:moveTo>
                    <a:pt x="697646" y="1487144"/>
                  </a:moveTo>
                  <a:cubicBezTo>
                    <a:pt x="697646" y="1487144"/>
                    <a:pt x="694827" y="1484708"/>
                    <a:pt x="691237" y="1480671"/>
                  </a:cubicBezTo>
                  <a:cubicBezTo>
                    <a:pt x="689379" y="1478684"/>
                    <a:pt x="687392" y="1476248"/>
                    <a:pt x="685277" y="1473556"/>
                  </a:cubicBezTo>
                  <a:cubicBezTo>
                    <a:pt x="683162" y="1470929"/>
                    <a:pt x="681047" y="1468044"/>
                    <a:pt x="678932" y="1465096"/>
                  </a:cubicBezTo>
                  <a:cubicBezTo>
                    <a:pt x="676880" y="1462148"/>
                    <a:pt x="674894" y="1459136"/>
                    <a:pt x="673163" y="1456251"/>
                  </a:cubicBezTo>
                  <a:cubicBezTo>
                    <a:pt x="671368" y="1453367"/>
                    <a:pt x="669830" y="1450611"/>
                    <a:pt x="668613" y="1448176"/>
                  </a:cubicBezTo>
                  <a:cubicBezTo>
                    <a:pt x="666049" y="1443369"/>
                    <a:pt x="664767" y="1439908"/>
                    <a:pt x="664767" y="1439908"/>
                  </a:cubicBezTo>
                  <a:cubicBezTo>
                    <a:pt x="664767" y="1439908"/>
                    <a:pt x="667587" y="1442343"/>
                    <a:pt x="671176" y="1446381"/>
                  </a:cubicBezTo>
                  <a:cubicBezTo>
                    <a:pt x="673035" y="1448368"/>
                    <a:pt x="675022" y="1450804"/>
                    <a:pt x="677137" y="1453495"/>
                  </a:cubicBezTo>
                  <a:cubicBezTo>
                    <a:pt x="679252" y="1456123"/>
                    <a:pt x="681431" y="1459007"/>
                    <a:pt x="683482" y="1461956"/>
                  </a:cubicBezTo>
                  <a:cubicBezTo>
                    <a:pt x="685533" y="1464904"/>
                    <a:pt x="687520" y="1467916"/>
                    <a:pt x="689251" y="1470800"/>
                  </a:cubicBezTo>
                  <a:cubicBezTo>
                    <a:pt x="691045" y="1473685"/>
                    <a:pt x="692584" y="1476441"/>
                    <a:pt x="693801" y="1478876"/>
                  </a:cubicBezTo>
                  <a:cubicBezTo>
                    <a:pt x="696365" y="1483683"/>
                    <a:pt x="697646" y="1487144"/>
                    <a:pt x="697646" y="1487144"/>
                  </a:cubicBezTo>
                  <a:close/>
                  <a:moveTo>
                    <a:pt x="682585" y="1371841"/>
                  </a:moveTo>
                  <a:lnTo>
                    <a:pt x="526967" y="812888"/>
                  </a:lnTo>
                  <a:lnTo>
                    <a:pt x="541068" y="690599"/>
                  </a:lnTo>
                  <a:lnTo>
                    <a:pt x="682521" y="1371841"/>
                  </a:lnTo>
                  <a:close/>
                  <a:moveTo>
                    <a:pt x="917997" y="1375366"/>
                  </a:moveTo>
                  <a:cubicBezTo>
                    <a:pt x="919920" y="1377353"/>
                    <a:pt x="922099" y="1379725"/>
                    <a:pt x="924279" y="1382352"/>
                  </a:cubicBezTo>
                  <a:cubicBezTo>
                    <a:pt x="926522" y="1384980"/>
                    <a:pt x="928765" y="1387800"/>
                    <a:pt x="931008" y="1390684"/>
                  </a:cubicBezTo>
                  <a:cubicBezTo>
                    <a:pt x="933187" y="1393569"/>
                    <a:pt x="935303" y="1396581"/>
                    <a:pt x="937161" y="1399465"/>
                  </a:cubicBezTo>
                  <a:cubicBezTo>
                    <a:pt x="939084" y="1402285"/>
                    <a:pt x="940751" y="1405041"/>
                    <a:pt x="942096" y="1407413"/>
                  </a:cubicBezTo>
                  <a:cubicBezTo>
                    <a:pt x="944853" y="1412156"/>
                    <a:pt x="946327" y="1415681"/>
                    <a:pt x="946327" y="1415681"/>
                  </a:cubicBezTo>
                  <a:cubicBezTo>
                    <a:pt x="946327" y="1415681"/>
                    <a:pt x="943379" y="1413309"/>
                    <a:pt x="939597" y="1409336"/>
                  </a:cubicBezTo>
                  <a:cubicBezTo>
                    <a:pt x="937674" y="1407349"/>
                    <a:pt x="935495" y="1404977"/>
                    <a:pt x="933316" y="1402349"/>
                  </a:cubicBezTo>
                  <a:cubicBezTo>
                    <a:pt x="931073" y="1399721"/>
                    <a:pt x="928829" y="1396901"/>
                    <a:pt x="926651" y="1393953"/>
                  </a:cubicBezTo>
                  <a:cubicBezTo>
                    <a:pt x="924471" y="1391069"/>
                    <a:pt x="922356" y="1388057"/>
                    <a:pt x="920497" y="1385172"/>
                  </a:cubicBezTo>
                  <a:cubicBezTo>
                    <a:pt x="918575" y="1382352"/>
                    <a:pt x="916908" y="1379596"/>
                    <a:pt x="915562" y="1377225"/>
                  </a:cubicBezTo>
                  <a:cubicBezTo>
                    <a:pt x="912806" y="1372482"/>
                    <a:pt x="911332" y="1369021"/>
                    <a:pt x="911332" y="1369021"/>
                  </a:cubicBezTo>
                  <a:cubicBezTo>
                    <a:pt x="911332" y="1369021"/>
                    <a:pt x="914280" y="1371392"/>
                    <a:pt x="918062" y="1375366"/>
                  </a:cubicBezTo>
                  <a:close/>
                  <a:moveTo>
                    <a:pt x="640476" y="796672"/>
                  </a:moveTo>
                  <a:cubicBezTo>
                    <a:pt x="655538" y="826860"/>
                    <a:pt x="673292" y="861983"/>
                    <a:pt x="691943" y="899798"/>
                  </a:cubicBezTo>
                  <a:cubicBezTo>
                    <a:pt x="710593" y="937613"/>
                    <a:pt x="730526" y="977927"/>
                    <a:pt x="750395" y="1018241"/>
                  </a:cubicBezTo>
                  <a:cubicBezTo>
                    <a:pt x="770071" y="1058684"/>
                    <a:pt x="789748" y="1099126"/>
                    <a:pt x="808206" y="1137005"/>
                  </a:cubicBezTo>
                  <a:cubicBezTo>
                    <a:pt x="826665" y="1174884"/>
                    <a:pt x="843522" y="1210456"/>
                    <a:pt x="858199" y="1240836"/>
                  </a:cubicBezTo>
                  <a:cubicBezTo>
                    <a:pt x="872812" y="1271215"/>
                    <a:pt x="884734" y="1296724"/>
                    <a:pt x="893193" y="1314478"/>
                  </a:cubicBezTo>
                  <a:cubicBezTo>
                    <a:pt x="901526" y="1332296"/>
                    <a:pt x="906333" y="1342487"/>
                    <a:pt x="906333" y="1342487"/>
                  </a:cubicBezTo>
                  <a:cubicBezTo>
                    <a:pt x="906333" y="1342487"/>
                    <a:pt x="901205" y="1332488"/>
                    <a:pt x="892233" y="1314991"/>
                  </a:cubicBezTo>
                  <a:cubicBezTo>
                    <a:pt x="883388" y="1297429"/>
                    <a:pt x="870505" y="1272433"/>
                    <a:pt x="855443" y="1242246"/>
                  </a:cubicBezTo>
                  <a:cubicBezTo>
                    <a:pt x="840381" y="1212058"/>
                    <a:pt x="822627" y="1176935"/>
                    <a:pt x="803977" y="1139120"/>
                  </a:cubicBezTo>
                  <a:cubicBezTo>
                    <a:pt x="785326" y="1101306"/>
                    <a:pt x="765393" y="1060991"/>
                    <a:pt x="745524" y="1020677"/>
                  </a:cubicBezTo>
                  <a:cubicBezTo>
                    <a:pt x="725847" y="980234"/>
                    <a:pt x="706171" y="939792"/>
                    <a:pt x="687712" y="901913"/>
                  </a:cubicBezTo>
                  <a:cubicBezTo>
                    <a:pt x="669254" y="864034"/>
                    <a:pt x="652397" y="828463"/>
                    <a:pt x="637720" y="798083"/>
                  </a:cubicBezTo>
                  <a:cubicBezTo>
                    <a:pt x="623106" y="767703"/>
                    <a:pt x="611185" y="742194"/>
                    <a:pt x="602725" y="724440"/>
                  </a:cubicBezTo>
                  <a:cubicBezTo>
                    <a:pt x="594393" y="706622"/>
                    <a:pt x="589586" y="696431"/>
                    <a:pt x="589586" y="696431"/>
                  </a:cubicBezTo>
                  <a:cubicBezTo>
                    <a:pt x="589586" y="696431"/>
                    <a:pt x="594714" y="706430"/>
                    <a:pt x="603687" y="723927"/>
                  </a:cubicBezTo>
                  <a:cubicBezTo>
                    <a:pt x="612532" y="741489"/>
                    <a:pt x="625414" y="766485"/>
                    <a:pt x="640476" y="796672"/>
                  </a:cubicBezTo>
                  <a:close/>
                  <a:moveTo>
                    <a:pt x="602276" y="663103"/>
                  </a:moveTo>
                  <a:cubicBezTo>
                    <a:pt x="602276" y="663103"/>
                    <a:pt x="592471" y="665859"/>
                    <a:pt x="577537" y="669320"/>
                  </a:cubicBezTo>
                  <a:cubicBezTo>
                    <a:pt x="570102" y="671051"/>
                    <a:pt x="561386" y="672973"/>
                    <a:pt x="552028" y="674960"/>
                  </a:cubicBezTo>
                  <a:cubicBezTo>
                    <a:pt x="547349" y="675922"/>
                    <a:pt x="542542" y="676947"/>
                    <a:pt x="537607" y="677909"/>
                  </a:cubicBezTo>
                  <a:cubicBezTo>
                    <a:pt x="532672" y="678870"/>
                    <a:pt x="527673" y="679831"/>
                    <a:pt x="522673" y="680793"/>
                  </a:cubicBezTo>
                  <a:cubicBezTo>
                    <a:pt x="517674" y="681690"/>
                    <a:pt x="512675" y="682587"/>
                    <a:pt x="507739" y="683485"/>
                  </a:cubicBezTo>
                  <a:cubicBezTo>
                    <a:pt x="502805" y="684382"/>
                    <a:pt x="497934" y="685151"/>
                    <a:pt x="493255" y="685920"/>
                  </a:cubicBezTo>
                  <a:cubicBezTo>
                    <a:pt x="483833" y="687458"/>
                    <a:pt x="475052" y="688804"/>
                    <a:pt x="467490" y="689894"/>
                  </a:cubicBezTo>
                  <a:cubicBezTo>
                    <a:pt x="452364" y="692073"/>
                    <a:pt x="442173" y="693034"/>
                    <a:pt x="442173" y="693034"/>
                  </a:cubicBezTo>
                  <a:cubicBezTo>
                    <a:pt x="442173" y="693034"/>
                    <a:pt x="451979" y="690278"/>
                    <a:pt x="466912" y="686817"/>
                  </a:cubicBezTo>
                  <a:cubicBezTo>
                    <a:pt x="474347" y="685087"/>
                    <a:pt x="483064" y="683164"/>
                    <a:pt x="492422" y="681177"/>
                  </a:cubicBezTo>
                  <a:cubicBezTo>
                    <a:pt x="497101" y="680216"/>
                    <a:pt x="501907" y="679190"/>
                    <a:pt x="506843" y="678229"/>
                  </a:cubicBezTo>
                  <a:cubicBezTo>
                    <a:pt x="511777" y="677268"/>
                    <a:pt x="516777" y="676306"/>
                    <a:pt x="521776" y="675345"/>
                  </a:cubicBezTo>
                  <a:cubicBezTo>
                    <a:pt x="526776" y="674447"/>
                    <a:pt x="531774" y="673550"/>
                    <a:pt x="536709" y="672653"/>
                  </a:cubicBezTo>
                  <a:cubicBezTo>
                    <a:pt x="541645" y="671756"/>
                    <a:pt x="546516" y="670987"/>
                    <a:pt x="551194" y="670153"/>
                  </a:cubicBezTo>
                  <a:cubicBezTo>
                    <a:pt x="560616" y="668615"/>
                    <a:pt x="569397" y="667269"/>
                    <a:pt x="576960" y="666180"/>
                  </a:cubicBezTo>
                  <a:cubicBezTo>
                    <a:pt x="592086" y="664000"/>
                    <a:pt x="602276" y="663039"/>
                    <a:pt x="602276" y="663039"/>
                  </a:cubicBezTo>
                  <a:close/>
                  <a:moveTo>
                    <a:pt x="597342" y="641632"/>
                  </a:moveTo>
                  <a:lnTo>
                    <a:pt x="429996" y="684895"/>
                  </a:lnTo>
                  <a:lnTo>
                    <a:pt x="429803" y="683997"/>
                  </a:lnTo>
                  <a:cubicBezTo>
                    <a:pt x="428713" y="678101"/>
                    <a:pt x="431598" y="672589"/>
                    <a:pt x="439801" y="671051"/>
                  </a:cubicBezTo>
                  <a:lnTo>
                    <a:pt x="597342" y="641632"/>
                  </a:lnTo>
                  <a:close/>
                  <a:moveTo>
                    <a:pt x="586895" y="636953"/>
                  </a:moveTo>
                  <a:cubicBezTo>
                    <a:pt x="586895" y="636953"/>
                    <a:pt x="584779" y="637530"/>
                    <a:pt x="580998" y="638491"/>
                  </a:cubicBezTo>
                  <a:cubicBezTo>
                    <a:pt x="577217" y="639389"/>
                    <a:pt x="571832" y="640735"/>
                    <a:pt x="565360" y="642209"/>
                  </a:cubicBezTo>
                  <a:cubicBezTo>
                    <a:pt x="558886" y="643683"/>
                    <a:pt x="551323" y="645349"/>
                    <a:pt x="543183" y="647016"/>
                  </a:cubicBezTo>
                  <a:cubicBezTo>
                    <a:pt x="535043" y="648682"/>
                    <a:pt x="526326" y="650349"/>
                    <a:pt x="517674" y="652015"/>
                  </a:cubicBezTo>
                  <a:cubicBezTo>
                    <a:pt x="508958" y="653617"/>
                    <a:pt x="500241" y="655220"/>
                    <a:pt x="492037" y="656566"/>
                  </a:cubicBezTo>
                  <a:cubicBezTo>
                    <a:pt x="483833" y="657976"/>
                    <a:pt x="476206" y="659129"/>
                    <a:pt x="469604" y="660091"/>
                  </a:cubicBezTo>
                  <a:cubicBezTo>
                    <a:pt x="463003" y="661052"/>
                    <a:pt x="457491" y="661757"/>
                    <a:pt x="453710" y="662270"/>
                  </a:cubicBezTo>
                  <a:cubicBezTo>
                    <a:pt x="449864" y="662783"/>
                    <a:pt x="447621" y="662975"/>
                    <a:pt x="447621" y="662975"/>
                  </a:cubicBezTo>
                  <a:cubicBezTo>
                    <a:pt x="447621" y="662975"/>
                    <a:pt x="449736" y="662398"/>
                    <a:pt x="453517" y="661437"/>
                  </a:cubicBezTo>
                  <a:cubicBezTo>
                    <a:pt x="457298" y="660539"/>
                    <a:pt x="462683" y="659193"/>
                    <a:pt x="469156" y="657719"/>
                  </a:cubicBezTo>
                  <a:cubicBezTo>
                    <a:pt x="475630" y="656245"/>
                    <a:pt x="483192" y="654579"/>
                    <a:pt x="491332" y="652912"/>
                  </a:cubicBezTo>
                  <a:cubicBezTo>
                    <a:pt x="499472" y="651246"/>
                    <a:pt x="508188" y="649580"/>
                    <a:pt x="516841" y="647913"/>
                  </a:cubicBezTo>
                  <a:cubicBezTo>
                    <a:pt x="525557" y="646311"/>
                    <a:pt x="534274" y="644708"/>
                    <a:pt x="542478" y="643363"/>
                  </a:cubicBezTo>
                  <a:cubicBezTo>
                    <a:pt x="550682" y="641953"/>
                    <a:pt x="558309" y="640799"/>
                    <a:pt x="564910" y="639837"/>
                  </a:cubicBezTo>
                  <a:cubicBezTo>
                    <a:pt x="571512" y="638876"/>
                    <a:pt x="577024" y="638171"/>
                    <a:pt x="580805" y="637658"/>
                  </a:cubicBezTo>
                  <a:cubicBezTo>
                    <a:pt x="584651" y="637146"/>
                    <a:pt x="586895" y="636953"/>
                    <a:pt x="586895" y="636953"/>
                  </a:cubicBezTo>
                  <a:close/>
                  <a:moveTo>
                    <a:pt x="614582" y="555812"/>
                  </a:moveTo>
                  <a:cubicBezTo>
                    <a:pt x="611506" y="556132"/>
                    <a:pt x="607916" y="556389"/>
                    <a:pt x="604007" y="556581"/>
                  </a:cubicBezTo>
                  <a:cubicBezTo>
                    <a:pt x="600161" y="556773"/>
                    <a:pt x="596059" y="556837"/>
                    <a:pt x="591893" y="556773"/>
                  </a:cubicBezTo>
                  <a:cubicBezTo>
                    <a:pt x="587792" y="556773"/>
                    <a:pt x="583690" y="556581"/>
                    <a:pt x="579844" y="556325"/>
                  </a:cubicBezTo>
                  <a:cubicBezTo>
                    <a:pt x="575998" y="556068"/>
                    <a:pt x="572410" y="555748"/>
                    <a:pt x="569333" y="555363"/>
                  </a:cubicBezTo>
                  <a:cubicBezTo>
                    <a:pt x="563180" y="554658"/>
                    <a:pt x="559078" y="553697"/>
                    <a:pt x="559078" y="553697"/>
                  </a:cubicBezTo>
                  <a:cubicBezTo>
                    <a:pt x="559078" y="553697"/>
                    <a:pt x="563180" y="552799"/>
                    <a:pt x="569397" y="552223"/>
                  </a:cubicBezTo>
                  <a:cubicBezTo>
                    <a:pt x="572474" y="551902"/>
                    <a:pt x="576063" y="551646"/>
                    <a:pt x="579972" y="551453"/>
                  </a:cubicBezTo>
                  <a:cubicBezTo>
                    <a:pt x="583818" y="551261"/>
                    <a:pt x="587920" y="551197"/>
                    <a:pt x="592086" y="551261"/>
                  </a:cubicBezTo>
                  <a:cubicBezTo>
                    <a:pt x="596188" y="551261"/>
                    <a:pt x="600290" y="551453"/>
                    <a:pt x="604135" y="551710"/>
                  </a:cubicBezTo>
                  <a:cubicBezTo>
                    <a:pt x="607981" y="551966"/>
                    <a:pt x="611570" y="552287"/>
                    <a:pt x="614646" y="552671"/>
                  </a:cubicBezTo>
                  <a:cubicBezTo>
                    <a:pt x="620799" y="553376"/>
                    <a:pt x="624901" y="554338"/>
                    <a:pt x="624901" y="554338"/>
                  </a:cubicBezTo>
                  <a:cubicBezTo>
                    <a:pt x="624901" y="554338"/>
                    <a:pt x="620799" y="555235"/>
                    <a:pt x="614582" y="555812"/>
                  </a:cubicBezTo>
                  <a:close/>
                  <a:moveTo>
                    <a:pt x="642078" y="558504"/>
                  </a:moveTo>
                  <a:cubicBezTo>
                    <a:pt x="642078" y="561260"/>
                    <a:pt x="641629" y="563952"/>
                    <a:pt x="640860" y="566003"/>
                  </a:cubicBezTo>
                  <a:cubicBezTo>
                    <a:pt x="640219" y="568054"/>
                    <a:pt x="639258" y="569399"/>
                    <a:pt x="639258" y="569399"/>
                  </a:cubicBezTo>
                  <a:cubicBezTo>
                    <a:pt x="639258" y="569399"/>
                    <a:pt x="638361" y="568054"/>
                    <a:pt x="637720" y="566003"/>
                  </a:cubicBezTo>
                  <a:cubicBezTo>
                    <a:pt x="637015" y="563952"/>
                    <a:pt x="636567" y="561196"/>
                    <a:pt x="636567" y="558504"/>
                  </a:cubicBezTo>
                  <a:cubicBezTo>
                    <a:pt x="636567" y="555748"/>
                    <a:pt x="637015" y="553056"/>
                    <a:pt x="637784" y="551005"/>
                  </a:cubicBezTo>
                  <a:cubicBezTo>
                    <a:pt x="638425" y="548954"/>
                    <a:pt x="639386" y="547608"/>
                    <a:pt x="639386" y="547608"/>
                  </a:cubicBezTo>
                  <a:cubicBezTo>
                    <a:pt x="639386" y="547608"/>
                    <a:pt x="640284" y="548954"/>
                    <a:pt x="640924" y="551005"/>
                  </a:cubicBezTo>
                  <a:cubicBezTo>
                    <a:pt x="641629" y="553056"/>
                    <a:pt x="642078" y="555812"/>
                    <a:pt x="642078" y="558504"/>
                  </a:cubicBezTo>
                  <a:close/>
                  <a:moveTo>
                    <a:pt x="778019" y="559914"/>
                  </a:moveTo>
                  <a:cubicBezTo>
                    <a:pt x="771353" y="560234"/>
                    <a:pt x="763662" y="560555"/>
                    <a:pt x="755330" y="560683"/>
                  </a:cubicBezTo>
                  <a:cubicBezTo>
                    <a:pt x="751164" y="560683"/>
                    <a:pt x="746934" y="560875"/>
                    <a:pt x="742575" y="560811"/>
                  </a:cubicBezTo>
                  <a:cubicBezTo>
                    <a:pt x="738218" y="560811"/>
                    <a:pt x="733795" y="560811"/>
                    <a:pt x="729373" y="560747"/>
                  </a:cubicBezTo>
                  <a:cubicBezTo>
                    <a:pt x="724950" y="560619"/>
                    <a:pt x="720528" y="560555"/>
                    <a:pt x="716169" y="560426"/>
                  </a:cubicBezTo>
                  <a:cubicBezTo>
                    <a:pt x="711811" y="560362"/>
                    <a:pt x="707517" y="560106"/>
                    <a:pt x="703415" y="559978"/>
                  </a:cubicBezTo>
                  <a:cubicBezTo>
                    <a:pt x="695147" y="559593"/>
                    <a:pt x="687392" y="559145"/>
                    <a:pt x="680790" y="558632"/>
                  </a:cubicBezTo>
                  <a:cubicBezTo>
                    <a:pt x="667523" y="557606"/>
                    <a:pt x="658742" y="556389"/>
                    <a:pt x="658742" y="556389"/>
                  </a:cubicBezTo>
                  <a:cubicBezTo>
                    <a:pt x="658742" y="556389"/>
                    <a:pt x="667587" y="555363"/>
                    <a:pt x="680854" y="554722"/>
                  </a:cubicBezTo>
                  <a:cubicBezTo>
                    <a:pt x="687456" y="554402"/>
                    <a:pt x="695211" y="554081"/>
                    <a:pt x="703479" y="553953"/>
                  </a:cubicBezTo>
                  <a:cubicBezTo>
                    <a:pt x="707645" y="553953"/>
                    <a:pt x="711876" y="553761"/>
                    <a:pt x="716233" y="553825"/>
                  </a:cubicBezTo>
                  <a:cubicBezTo>
                    <a:pt x="720592" y="553825"/>
                    <a:pt x="725014" y="553825"/>
                    <a:pt x="729437" y="553889"/>
                  </a:cubicBezTo>
                  <a:cubicBezTo>
                    <a:pt x="733859" y="554017"/>
                    <a:pt x="738282" y="554081"/>
                    <a:pt x="742640" y="554209"/>
                  </a:cubicBezTo>
                  <a:cubicBezTo>
                    <a:pt x="746998" y="554209"/>
                    <a:pt x="751292" y="554530"/>
                    <a:pt x="755394" y="554658"/>
                  </a:cubicBezTo>
                  <a:cubicBezTo>
                    <a:pt x="763662" y="555043"/>
                    <a:pt x="771417" y="555491"/>
                    <a:pt x="778019" y="556004"/>
                  </a:cubicBezTo>
                  <a:cubicBezTo>
                    <a:pt x="791287" y="557030"/>
                    <a:pt x="800067" y="558311"/>
                    <a:pt x="800067" y="558311"/>
                  </a:cubicBezTo>
                  <a:cubicBezTo>
                    <a:pt x="800067" y="558311"/>
                    <a:pt x="791222" y="559337"/>
                    <a:pt x="777955" y="559978"/>
                  </a:cubicBezTo>
                  <a:close/>
                  <a:moveTo>
                    <a:pt x="818589" y="561324"/>
                  </a:moveTo>
                  <a:cubicBezTo>
                    <a:pt x="818589" y="564080"/>
                    <a:pt x="818141" y="566772"/>
                    <a:pt x="817372" y="568823"/>
                  </a:cubicBezTo>
                  <a:cubicBezTo>
                    <a:pt x="816731" y="570874"/>
                    <a:pt x="815770" y="572220"/>
                    <a:pt x="815770" y="572220"/>
                  </a:cubicBezTo>
                  <a:cubicBezTo>
                    <a:pt x="815770" y="572220"/>
                    <a:pt x="814872" y="570874"/>
                    <a:pt x="814232" y="568823"/>
                  </a:cubicBezTo>
                  <a:cubicBezTo>
                    <a:pt x="813527" y="566772"/>
                    <a:pt x="813078" y="564016"/>
                    <a:pt x="813078" y="561324"/>
                  </a:cubicBezTo>
                  <a:cubicBezTo>
                    <a:pt x="813078" y="558568"/>
                    <a:pt x="813527" y="555876"/>
                    <a:pt x="814296" y="553825"/>
                  </a:cubicBezTo>
                  <a:cubicBezTo>
                    <a:pt x="814936" y="551774"/>
                    <a:pt x="815898" y="550428"/>
                    <a:pt x="815898" y="550428"/>
                  </a:cubicBezTo>
                  <a:cubicBezTo>
                    <a:pt x="815898" y="550428"/>
                    <a:pt x="816795" y="551774"/>
                    <a:pt x="817436" y="553825"/>
                  </a:cubicBezTo>
                  <a:cubicBezTo>
                    <a:pt x="818141" y="555876"/>
                    <a:pt x="818589" y="558632"/>
                    <a:pt x="818589" y="561324"/>
                  </a:cubicBezTo>
                  <a:close/>
                  <a:moveTo>
                    <a:pt x="935367" y="562926"/>
                  </a:moveTo>
                  <a:cubicBezTo>
                    <a:pt x="935367" y="565682"/>
                    <a:pt x="934918" y="568374"/>
                    <a:pt x="934149" y="570425"/>
                  </a:cubicBezTo>
                  <a:cubicBezTo>
                    <a:pt x="933508" y="572476"/>
                    <a:pt x="932547" y="573822"/>
                    <a:pt x="932547" y="573822"/>
                  </a:cubicBezTo>
                  <a:cubicBezTo>
                    <a:pt x="932547" y="573822"/>
                    <a:pt x="931649" y="572476"/>
                    <a:pt x="931008" y="570425"/>
                  </a:cubicBezTo>
                  <a:cubicBezTo>
                    <a:pt x="930303" y="568374"/>
                    <a:pt x="929855" y="565618"/>
                    <a:pt x="929855" y="562926"/>
                  </a:cubicBezTo>
                  <a:cubicBezTo>
                    <a:pt x="929855" y="560170"/>
                    <a:pt x="930303" y="557478"/>
                    <a:pt x="931073" y="555427"/>
                  </a:cubicBezTo>
                  <a:cubicBezTo>
                    <a:pt x="931713" y="553376"/>
                    <a:pt x="932675" y="552030"/>
                    <a:pt x="932675" y="552030"/>
                  </a:cubicBezTo>
                  <a:cubicBezTo>
                    <a:pt x="932675" y="552030"/>
                    <a:pt x="933572" y="553376"/>
                    <a:pt x="934213" y="555427"/>
                  </a:cubicBezTo>
                  <a:cubicBezTo>
                    <a:pt x="934918" y="557478"/>
                    <a:pt x="935367" y="560234"/>
                    <a:pt x="935367" y="5629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30"/>
            <p:cNvSpPr/>
            <p:nvPr/>
          </p:nvSpPr>
          <p:spPr>
            <a:xfrm>
              <a:off x="6899121" y="858520"/>
              <a:ext cx="28161" cy="28533"/>
            </a:xfrm>
            <a:custGeom>
              <a:avLst/>
              <a:gdLst/>
              <a:ahLst/>
              <a:cxnLst/>
              <a:rect l="l" t="t" r="r" b="b"/>
              <a:pathLst>
                <a:path w="28161" h="28533" extrusionOk="0">
                  <a:moveTo>
                    <a:pt x="922" y="18946"/>
                  </a:moveTo>
                  <a:cubicBezTo>
                    <a:pt x="2140" y="22984"/>
                    <a:pt x="5152" y="25868"/>
                    <a:pt x="7973" y="27214"/>
                  </a:cubicBezTo>
                  <a:cubicBezTo>
                    <a:pt x="9383" y="27919"/>
                    <a:pt x="10793" y="28303"/>
                    <a:pt x="12074" y="28431"/>
                  </a:cubicBezTo>
                  <a:cubicBezTo>
                    <a:pt x="13292" y="28624"/>
                    <a:pt x="14446" y="28496"/>
                    <a:pt x="15279" y="28431"/>
                  </a:cubicBezTo>
                  <a:cubicBezTo>
                    <a:pt x="16176" y="28303"/>
                    <a:pt x="16818" y="28111"/>
                    <a:pt x="17266" y="27919"/>
                  </a:cubicBezTo>
                  <a:cubicBezTo>
                    <a:pt x="17714" y="27791"/>
                    <a:pt x="17907" y="27726"/>
                    <a:pt x="17907" y="27726"/>
                  </a:cubicBezTo>
                  <a:cubicBezTo>
                    <a:pt x="17907" y="27726"/>
                    <a:pt x="17651" y="27726"/>
                    <a:pt x="17202" y="27726"/>
                  </a:cubicBezTo>
                  <a:cubicBezTo>
                    <a:pt x="16754" y="27726"/>
                    <a:pt x="16049" y="27598"/>
                    <a:pt x="15279" y="27534"/>
                  </a:cubicBezTo>
                  <a:cubicBezTo>
                    <a:pt x="13676" y="27214"/>
                    <a:pt x="11433" y="26509"/>
                    <a:pt x="9447" y="24906"/>
                  </a:cubicBezTo>
                  <a:cubicBezTo>
                    <a:pt x="7396" y="23304"/>
                    <a:pt x="5665" y="20804"/>
                    <a:pt x="5024" y="17856"/>
                  </a:cubicBezTo>
                  <a:cubicBezTo>
                    <a:pt x="5024" y="17536"/>
                    <a:pt x="4832" y="17087"/>
                    <a:pt x="4832" y="16767"/>
                  </a:cubicBezTo>
                  <a:cubicBezTo>
                    <a:pt x="4832" y="16318"/>
                    <a:pt x="4704" y="15741"/>
                    <a:pt x="4768" y="15485"/>
                  </a:cubicBezTo>
                  <a:cubicBezTo>
                    <a:pt x="4768" y="14972"/>
                    <a:pt x="4832" y="14395"/>
                    <a:pt x="4896" y="13818"/>
                  </a:cubicBezTo>
                  <a:lnTo>
                    <a:pt x="21816" y="19907"/>
                  </a:lnTo>
                  <a:lnTo>
                    <a:pt x="9831" y="6063"/>
                  </a:lnTo>
                  <a:cubicBezTo>
                    <a:pt x="9831" y="6063"/>
                    <a:pt x="10024" y="5935"/>
                    <a:pt x="10088" y="5871"/>
                  </a:cubicBezTo>
                  <a:cubicBezTo>
                    <a:pt x="11433" y="5102"/>
                    <a:pt x="12780" y="4461"/>
                    <a:pt x="14382" y="4268"/>
                  </a:cubicBezTo>
                  <a:cubicBezTo>
                    <a:pt x="15792" y="4076"/>
                    <a:pt x="17266" y="4076"/>
                    <a:pt x="18676" y="4333"/>
                  </a:cubicBezTo>
                  <a:cubicBezTo>
                    <a:pt x="20086" y="4653"/>
                    <a:pt x="21368" y="5166"/>
                    <a:pt x="22458" y="5807"/>
                  </a:cubicBezTo>
                  <a:cubicBezTo>
                    <a:pt x="24701" y="7153"/>
                    <a:pt x="26175" y="8947"/>
                    <a:pt x="27008" y="10293"/>
                  </a:cubicBezTo>
                  <a:cubicBezTo>
                    <a:pt x="27392" y="10998"/>
                    <a:pt x="27777" y="11575"/>
                    <a:pt x="27906" y="12024"/>
                  </a:cubicBezTo>
                  <a:cubicBezTo>
                    <a:pt x="28097" y="12472"/>
                    <a:pt x="28162" y="12665"/>
                    <a:pt x="28162" y="12665"/>
                  </a:cubicBezTo>
                  <a:cubicBezTo>
                    <a:pt x="28162" y="12665"/>
                    <a:pt x="28162" y="12408"/>
                    <a:pt x="28162" y="11960"/>
                  </a:cubicBezTo>
                  <a:cubicBezTo>
                    <a:pt x="28162" y="11511"/>
                    <a:pt x="28097" y="10806"/>
                    <a:pt x="27906" y="9973"/>
                  </a:cubicBezTo>
                  <a:cubicBezTo>
                    <a:pt x="27521" y="8306"/>
                    <a:pt x="26495" y="5743"/>
                    <a:pt x="24124" y="3628"/>
                  </a:cubicBezTo>
                  <a:cubicBezTo>
                    <a:pt x="21816" y="1448"/>
                    <a:pt x="18099" y="-282"/>
                    <a:pt x="13741" y="38"/>
                  </a:cubicBezTo>
                  <a:cubicBezTo>
                    <a:pt x="11818" y="167"/>
                    <a:pt x="9511" y="743"/>
                    <a:pt x="7588" y="1833"/>
                  </a:cubicBezTo>
                  <a:cubicBezTo>
                    <a:pt x="5665" y="2923"/>
                    <a:pt x="3935" y="4461"/>
                    <a:pt x="2589" y="6319"/>
                  </a:cubicBezTo>
                  <a:cubicBezTo>
                    <a:pt x="1307" y="8242"/>
                    <a:pt x="538" y="10357"/>
                    <a:pt x="153" y="12601"/>
                  </a:cubicBezTo>
                  <a:cubicBezTo>
                    <a:pt x="-39" y="13690"/>
                    <a:pt x="-39" y="14780"/>
                    <a:pt x="89" y="15997"/>
                  </a:cubicBezTo>
                  <a:cubicBezTo>
                    <a:pt x="89" y="16638"/>
                    <a:pt x="217" y="16959"/>
                    <a:pt x="281" y="17472"/>
                  </a:cubicBezTo>
                  <a:cubicBezTo>
                    <a:pt x="345" y="18113"/>
                    <a:pt x="538" y="18561"/>
                    <a:pt x="666" y="190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30"/>
            <p:cNvSpPr/>
            <p:nvPr/>
          </p:nvSpPr>
          <p:spPr>
            <a:xfrm>
              <a:off x="7101718" y="820577"/>
              <a:ext cx="28162" cy="28597"/>
            </a:xfrm>
            <a:custGeom>
              <a:avLst/>
              <a:gdLst/>
              <a:ahLst/>
              <a:cxnLst/>
              <a:rect l="l" t="t" r="r" b="b"/>
              <a:pathLst>
                <a:path w="28162" h="28597" extrusionOk="0">
                  <a:moveTo>
                    <a:pt x="859" y="19010"/>
                  </a:moveTo>
                  <a:cubicBezTo>
                    <a:pt x="2076" y="23048"/>
                    <a:pt x="5088" y="25932"/>
                    <a:pt x="7909" y="27278"/>
                  </a:cubicBezTo>
                  <a:cubicBezTo>
                    <a:pt x="9318" y="27983"/>
                    <a:pt x="10728" y="28367"/>
                    <a:pt x="12011" y="28496"/>
                  </a:cubicBezTo>
                  <a:cubicBezTo>
                    <a:pt x="13228" y="28688"/>
                    <a:pt x="14382" y="28560"/>
                    <a:pt x="15215" y="28496"/>
                  </a:cubicBezTo>
                  <a:cubicBezTo>
                    <a:pt x="16113" y="28367"/>
                    <a:pt x="16753" y="28175"/>
                    <a:pt x="17202" y="27983"/>
                  </a:cubicBezTo>
                  <a:cubicBezTo>
                    <a:pt x="17651" y="27855"/>
                    <a:pt x="17843" y="27791"/>
                    <a:pt x="17843" y="27791"/>
                  </a:cubicBezTo>
                  <a:cubicBezTo>
                    <a:pt x="17843" y="27791"/>
                    <a:pt x="17587" y="27791"/>
                    <a:pt x="17138" y="27791"/>
                  </a:cubicBezTo>
                  <a:cubicBezTo>
                    <a:pt x="16689" y="27791"/>
                    <a:pt x="15984" y="27662"/>
                    <a:pt x="15215" y="27598"/>
                  </a:cubicBezTo>
                  <a:cubicBezTo>
                    <a:pt x="13613" y="27278"/>
                    <a:pt x="11369" y="26573"/>
                    <a:pt x="9383" y="24970"/>
                  </a:cubicBezTo>
                  <a:cubicBezTo>
                    <a:pt x="7332" y="23368"/>
                    <a:pt x="5601" y="20869"/>
                    <a:pt x="4960" y="17920"/>
                  </a:cubicBezTo>
                  <a:cubicBezTo>
                    <a:pt x="4960" y="17600"/>
                    <a:pt x="4768" y="17151"/>
                    <a:pt x="4768" y="16831"/>
                  </a:cubicBezTo>
                  <a:cubicBezTo>
                    <a:pt x="4768" y="16382"/>
                    <a:pt x="4640" y="15869"/>
                    <a:pt x="4704" y="15549"/>
                  </a:cubicBezTo>
                  <a:cubicBezTo>
                    <a:pt x="4704" y="15036"/>
                    <a:pt x="4768" y="14459"/>
                    <a:pt x="4832" y="13882"/>
                  </a:cubicBezTo>
                  <a:lnTo>
                    <a:pt x="21753" y="19907"/>
                  </a:lnTo>
                  <a:lnTo>
                    <a:pt x="9767" y="6063"/>
                  </a:lnTo>
                  <a:cubicBezTo>
                    <a:pt x="9767" y="6063"/>
                    <a:pt x="9959" y="5935"/>
                    <a:pt x="10023" y="5871"/>
                  </a:cubicBezTo>
                  <a:cubicBezTo>
                    <a:pt x="11369" y="5102"/>
                    <a:pt x="12716" y="4461"/>
                    <a:pt x="14318" y="4268"/>
                  </a:cubicBezTo>
                  <a:cubicBezTo>
                    <a:pt x="15728" y="4076"/>
                    <a:pt x="17202" y="4076"/>
                    <a:pt x="18612" y="4333"/>
                  </a:cubicBezTo>
                  <a:cubicBezTo>
                    <a:pt x="20022" y="4653"/>
                    <a:pt x="21304" y="5166"/>
                    <a:pt x="22394" y="5807"/>
                  </a:cubicBezTo>
                  <a:cubicBezTo>
                    <a:pt x="24637" y="7153"/>
                    <a:pt x="26111" y="8947"/>
                    <a:pt x="27008" y="10293"/>
                  </a:cubicBezTo>
                  <a:cubicBezTo>
                    <a:pt x="27392" y="10998"/>
                    <a:pt x="27777" y="11575"/>
                    <a:pt x="27906" y="12024"/>
                  </a:cubicBezTo>
                  <a:cubicBezTo>
                    <a:pt x="28098" y="12472"/>
                    <a:pt x="28162" y="12665"/>
                    <a:pt x="28162" y="12665"/>
                  </a:cubicBezTo>
                  <a:cubicBezTo>
                    <a:pt x="28162" y="12665"/>
                    <a:pt x="28162" y="12408"/>
                    <a:pt x="28162" y="11960"/>
                  </a:cubicBezTo>
                  <a:cubicBezTo>
                    <a:pt x="28162" y="11511"/>
                    <a:pt x="28098" y="10806"/>
                    <a:pt x="27906" y="9973"/>
                  </a:cubicBezTo>
                  <a:cubicBezTo>
                    <a:pt x="27521" y="8306"/>
                    <a:pt x="26496" y="5743"/>
                    <a:pt x="24124" y="3628"/>
                  </a:cubicBezTo>
                  <a:cubicBezTo>
                    <a:pt x="21816" y="1448"/>
                    <a:pt x="18099" y="-282"/>
                    <a:pt x="13741" y="38"/>
                  </a:cubicBezTo>
                  <a:cubicBezTo>
                    <a:pt x="11818" y="167"/>
                    <a:pt x="9511" y="743"/>
                    <a:pt x="7588" y="1833"/>
                  </a:cubicBezTo>
                  <a:cubicBezTo>
                    <a:pt x="5666" y="2923"/>
                    <a:pt x="3935" y="4461"/>
                    <a:pt x="2588" y="6319"/>
                  </a:cubicBezTo>
                  <a:cubicBezTo>
                    <a:pt x="1307" y="8242"/>
                    <a:pt x="538" y="10357"/>
                    <a:pt x="153" y="12601"/>
                  </a:cubicBezTo>
                  <a:cubicBezTo>
                    <a:pt x="-39" y="13690"/>
                    <a:pt x="-39" y="14780"/>
                    <a:pt x="89" y="15997"/>
                  </a:cubicBezTo>
                  <a:cubicBezTo>
                    <a:pt x="89" y="16638"/>
                    <a:pt x="217" y="16959"/>
                    <a:pt x="281" y="17472"/>
                  </a:cubicBezTo>
                  <a:cubicBezTo>
                    <a:pt x="345" y="18113"/>
                    <a:pt x="538" y="18561"/>
                    <a:pt x="666" y="190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30"/>
            <p:cNvSpPr/>
            <p:nvPr/>
          </p:nvSpPr>
          <p:spPr>
            <a:xfrm>
              <a:off x="7117564" y="570501"/>
              <a:ext cx="45586" cy="31371"/>
            </a:xfrm>
            <a:custGeom>
              <a:avLst/>
              <a:gdLst/>
              <a:ahLst/>
              <a:cxnLst/>
              <a:rect l="l" t="t" r="r" b="b"/>
              <a:pathLst>
                <a:path w="45586" h="31371" extrusionOk="0">
                  <a:moveTo>
                    <a:pt x="23468" y="12330"/>
                  </a:moveTo>
                  <a:cubicBezTo>
                    <a:pt x="11034" y="14637"/>
                    <a:pt x="-2041" y="280"/>
                    <a:pt x="267" y="12715"/>
                  </a:cubicBezTo>
                  <a:cubicBezTo>
                    <a:pt x="2574" y="25148"/>
                    <a:pt x="14495" y="33288"/>
                    <a:pt x="26929" y="30981"/>
                  </a:cubicBezTo>
                  <a:cubicBezTo>
                    <a:pt x="39363" y="28674"/>
                    <a:pt x="47503" y="16688"/>
                    <a:pt x="45195" y="4318"/>
                  </a:cubicBezTo>
                  <a:cubicBezTo>
                    <a:pt x="42888" y="-8116"/>
                    <a:pt x="35838" y="10023"/>
                    <a:pt x="23404" y="123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30"/>
            <p:cNvSpPr/>
            <p:nvPr/>
          </p:nvSpPr>
          <p:spPr>
            <a:xfrm>
              <a:off x="6838440" y="622608"/>
              <a:ext cx="45586" cy="31371"/>
            </a:xfrm>
            <a:custGeom>
              <a:avLst/>
              <a:gdLst/>
              <a:ahLst/>
              <a:cxnLst/>
              <a:rect l="l" t="t" r="r" b="b"/>
              <a:pathLst>
                <a:path w="45586" h="31371" extrusionOk="0">
                  <a:moveTo>
                    <a:pt x="45260" y="4318"/>
                  </a:moveTo>
                  <a:cubicBezTo>
                    <a:pt x="42953" y="-8116"/>
                    <a:pt x="35902" y="10023"/>
                    <a:pt x="23468" y="12330"/>
                  </a:cubicBezTo>
                  <a:cubicBezTo>
                    <a:pt x="11035" y="14637"/>
                    <a:pt x="-2041" y="281"/>
                    <a:pt x="267" y="12715"/>
                  </a:cubicBezTo>
                  <a:cubicBezTo>
                    <a:pt x="2574" y="25148"/>
                    <a:pt x="14559" y="33288"/>
                    <a:pt x="26930" y="30981"/>
                  </a:cubicBezTo>
                  <a:cubicBezTo>
                    <a:pt x="39363" y="28674"/>
                    <a:pt x="47503" y="16688"/>
                    <a:pt x="45196" y="43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30"/>
            <p:cNvSpPr/>
            <p:nvPr/>
          </p:nvSpPr>
          <p:spPr>
            <a:xfrm>
              <a:off x="6969702" y="1002949"/>
              <a:ext cx="37257" cy="37257"/>
            </a:xfrm>
            <a:custGeom>
              <a:avLst/>
              <a:gdLst/>
              <a:ahLst/>
              <a:cxnLst/>
              <a:rect l="l" t="t" r="r" b="b"/>
              <a:pathLst>
                <a:path w="37257" h="37257" extrusionOk="0">
                  <a:moveTo>
                    <a:pt x="15200" y="330"/>
                  </a:moveTo>
                  <a:cubicBezTo>
                    <a:pt x="5073" y="2189"/>
                    <a:pt x="-1593" y="11931"/>
                    <a:pt x="331" y="22058"/>
                  </a:cubicBezTo>
                  <a:cubicBezTo>
                    <a:pt x="2189" y="32185"/>
                    <a:pt x="11932" y="38850"/>
                    <a:pt x="22058" y="36927"/>
                  </a:cubicBezTo>
                  <a:cubicBezTo>
                    <a:pt x="32184" y="35005"/>
                    <a:pt x="38850" y="25327"/>
                    <a:pt x="36927" y="15200"/>
                  </a:cubicBezTo>
                  <a:cubicBezTo>
                    <a:pt x="35069" y="5073"/>
                    <a:pt x="25327" y="-1592"/>
                    <a:pt x="15200" y="3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30"/>
            <p:cNvSpPr/>
            <p:nvPr/>
          </p:nvSpPr>
          <p:spPr>
            <a:xfrm>
              <a:off x="6556826" y="920728"/>
              <a:ext cx="90883" cy="57170"/>
            </a:xfrm>
            <a:custGeom>
              <a:avLst/>
              <a:gdLst/>
              <a:ahLst/>
              <a:cxnLst/>
              <a:rect l="l" t="t" r="r" b="b"/>
              <a:pathLst>
                <a:path w="90883" h="57170" extrusionOk="0">
                  <a:moveTo>
                    <a:pt x="87359" y="0"/>
                  </a:moveTo>
                  <a:cubicBezTo>
                    <a:pt x="87359" y="0"/>
                    <a:pt x="56914" y="26342"/>
                    <a:pt x="0" y="28009"/>
                  </a:cubicBezTo>
                  <a:lnTo>
                    <a:pt x="6986" y="57171"/>
                  </a:lnTo>
                  <a:cubicBezTo>
                    <a:pt x="6986" y="57171"/>
                    <a:pt x="59927" y="56914"/>
                    <a:pt x="90884" y="27688"/>
                  </a:cubicBezTo>
                  <a:lnTo>
                    <a:pt x="87294"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30"/>
            <p:cNvSpPr/>
            <p:nvPr/>
          </p:nvSpPr>
          <p:spPr>
            <a:xfrm>
              <a:off x="6518434" y="951172"/>
              <a:ext cx="25124" cy="40787"/>
            </a:xfrm>
            <a:custGeom>
              <a:avLst/>
              <a:gdLst/>
              <a:ahLst/>
              <a:cxnLst/>
              <a:rect l="l" t="t" r="r" b="b"/>
              <a:pathLst>
                <a:path w="25124" h="40787" extrusionOk="0">
                  <a:moveTo>
                    <a:pt x="0" y="3781"/>
                  </a:moveTo>
                  <a:lnTo>
                    <a:pt x="6730" y="39994"/>
                  </a:lnTo>
                  <a:cubicBezTo>
                    <a:pt x="6730" y="39994"/>
                    <a:pt x="16087" y="43263"/>
                    <a:pt x="25125" y="36533"/>
                  </a:cubicBezTo>
                  <a:lnTo>
                    <a:pt x="20382" y="0"/>
                  </a:lnTo>
                  <a:cubicBezTo>
                    <a:pt x="20382" y="0"/>
                    <a:pt x="11729" y="6281"/>
                    <a:pt x="0" y="37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30"/>
            <p:cNvSpPr/>
            <p:nvPr/>
          </p:nvSpPr>
          <p:spPr>
            <a:xfrm>
              <a:off x="6652901" y="908166"/>
              <a:ext cx="20253" cy="39201"/>
            </a:xfrm>
            <a:custGeom>
              <a:avLst/>
              <a:gdLst/>
              <a:ahLst/>
              <a:cxnLst/>
              <a:rect l="l" t="t" r="r" b="b"/>
              <a:pathLst>
                <a:path w="20253" h="39201" extrusionOk="0">
                  <a:moveTo>
                    <a:pt x="20253" y="36469"/>
                  </a:moveTo>
                  <a:lnTo>
                    <a:pt x="15190" y="0"/>
                  </a:lnTo>
                  <a:cubicBezTo>
                    <a:pt x="15190" y="0"/>
                    <a:pt x="7947" y="6025"/>
                    <a:pt x="0" y="2820"/>
                  </a:cubicBezTo>
                  <a:lnTo>
                    <a:pt x="8268" y="38712"/>
                  </a:lnTo>
                  <a:cubicBezTo>
                    <a:pt x="8268" y="38712"/>
                    <a:pt x="13908" y="40763"/>
                    <a:pt x="20253" y="364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30"/>
            <p:cNvSpPr/>
            <p:nvPr/>
          </p:nvSpPr>
          <p:spPr>
            <a:xfrm>
              <a:off x="6846884" y="856892"/>
              <a:ext cx="8685" cy="43326"/>
            </a:xfrm>
            <a:custGeom>
              <a:avLst/>
              <a:gdLst/>
              <a:ahLst/>
              <a:cxnLst/>
              <a:rect l="l" t="t" r="r" b="b"/>
              <a:pathLst>
                <a:path w="8685" h="43326" extrusionOk="0">
                  <a:moveTo>
                    <a:pt x="5217" y="13267"/>
                  </a:moveTo>
                  <a:cubicBezTo>
                    <a:pt x="4577" y="10768"/>
                    <a:pt x="3807" y="8460"/>
                    <a:pt x="3103" y="6473"/>
                  </a:cubicBezTo>
                  <a:cubicBezTo>
                    <a:pt x="1693" y="2564"/>
                    <a:pt x="282" y="0"/>
                    <a:pt x="282" y="0"/>
                  </a:cubicBezTo>
                  <a:cubicBezTo>
                    <a:pt x="282" y="0"/>
                    <a:pt x="-102" y="2884"/>
                    <a:pt x="26" y="7050"/>
                  </a:cubicBezTo>
                  <a:cubicBezTo>
                    <a:pt x="26" y="9165"/>
                    <a:pt x="218" y="11537"/>
                    <a:pt x="475" y="14164"/>
                  </a:cubicBezTo>
                  <a:cubicBezTo>
                    <a:pt x="731" y="16728"/>
                    <a:pt x="1115" y="19484"/>
                    <a:pt x="1629" y="22176"/>
                  </a:cubicBezTo>
                  <a:cubicBezTo>
                    <a:pt x="2141" y="24868"/>
                    <a:pt x="2782" y="27560"/>
                    <a:pt x="3423" y="30059"/>
                  </a:cubicBezTo>
                  <a:cubicBezTo>
                    <a:pt x="4064" y="32559"/>
                    <a:pt x="4833" y="34866"/>
                    <a:pt x="5538" y="36853"/>
                  </a:cubicBezTo>
                  <a:cubicBezTo>
                    <a:pt x="6948" y="40763"/>
                    <a:pt x="8358" y="43327"/>
                    <a:pt x="8358" y="43327"/>
                  </a:cubicBezTo>
                  <a:cubicBezTo>
                    <a:pt x="8358" y="43327"/>
                    <a:pt x="8743" y="40443"/>
                    <a:pt x="8679" y="36276"/>
                  </a:cubicBezTo>
                  <a:cubicBezTo>
                    <a:pt x="8679" y="34161"/>
                    <a:pt x="8486" y="31790"/>
                    <a:pt x="8230" y="29162"/>
                  </a:cubicBezTo>
                  <a:cubicBezTo>
                    <a:pt x="7974" y="26598"/>
                    <a:pt x="7589" y="23843"/>
                    <a:pt x="7076" y="21151"/>
                  </a:cubicBezTo>
                  <a:cubicBezTo>
                    <a:pt x="6564" y="18459"/>
                    <a:pt x="5922" y="15767"/>
                    <a:pt x="5281" y="132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30"/>
            <p:cNvSpPr/>
            <p:nvPr/>
          </p:nvSpPr>
          <p:spPr>
            <a:xfrm>
              <a:off x="6535868" y="856635"/>
              <a:ext cx="98254" cy="12946"/>
            </a:xfrm>
            <a:custGeom>
              <a:avLst/>
              <a:gdLst/>
              <a:ahLst/>
              <a:cxnLst/>
              <a:rect l="l" t="t" r="r" b="b"/>
              <a:pathLst>
                <a:path w="98254" h="12946" extrusionOk="0">
                  <a:moveTo>
                    <a:pt x="30252" y="9614"/>
                  </a:moveTo>
                  <a:cubicBezTo>
                    <a:pt x="33136" y="10127"/>
                    <a:pt x="36148" y="10703"/>
                    <a:pt x="39161" y="11088"/>
                  </a:cubicBezTo>
                  <a:cubicBezTo>
                    <a:pt x="42237" y="11409"/>
                    <a:pt x="45314" y="11857"/>
                    <a:pt x="48454" y="12178"/>
                  </a:cubicBezTo>
                  <a:cubicBezTo>
                    <a:pt x="51595" y="12370"/>
                    <a:pt x="54671" y="12690"/>
                    <a:pt x="57748" y="12754"/>
                  </a:cubicBezTo>
                  <a:cubicBezTo>
                    <a:pt x="60824" y="12883"/>
                    <a:pt x="63837" y="12947"/>
                    <a:pt x="66785" y="12947"/>
                  </a:cubicBezTo>
                  <a:cubicBezTo>
                    <a:pt x="69733" y="12947"/>
                    <a:pt x="72553" y="12883"/>
                    <a:pt x="75245" y="12819"/>
                  </a:cubicBezTo>
                  <a:cubicBezTo>
                    <a:pt x="77937" y="12690"/>
                    <a:pt x="80436" y="12498"/>
                    <a:pt x="82808" y="12306"/>
                  </a:cubicBezTo>
                  <a:cubicBezTo>
                    <a:pt x="87487" y="12049"/>
                    <a:pt x="91332" y="11409"/>
                    <a:pt x="94024" y="11024"/>
                  </a:cubicBezTo>
                  <a:cubicBezTo>
                    <a:pt x="96716" y="10639"/>
                    <a:pt x="98254" y="10319"/>
                    <a:pt x="98254" y="10319"/>
                  </a:cubicBezTo>
                  <a:cubicBezTo>
                    <a:pt x="98254" y="10319"/>
                    <a:pt x="96716" y="10127"/>
                    <a:pt x="93960" y="9934"/>
                  </a:cubicBezTo>
                  <a:cubicBezTo>
                    <a:pt x="91268" y="9742"/>
                    <a:pt x="87359" y="9486"/>
                    <a:pt x="82744" y="9165"/>
                  </a:cubicBezTo>
                  <a:cubicBezTo>
                    <a:pt x="80436" y="8973"/>
                    <a:pt x="77937" y="8845"/>
                    <a:pt x="75245" y="8717"/>
                  </a:cubicBezTo>
                  <a:cubicBezTo>
                    <a:pt x="72617" y="8524"/>
                    <a:pt x="69797" y="8268"/>
                    <a:pt x="66913" y="8140"/>
                  </a:cubicBezTo>
                  <a:cubicBezTo>
                    <a:pt x="64029" y="8012"/>
                    <a:pt x="61080" y="7627"/>
                    <a:pt x="58004" y="7499"/>
                  </a:cubicBezTo>
                  <a:cubicBezTo>
                    <a:pt x="54992" y="7371"/>
                    <a:pt x="51915" y="6986"/>
                    <a:pt x="48839" y="6730"/>
                  </a:cubicBezTo>
                  <a:cubicBezTo>
                    <a:pt x="45762" y="6537"/>
                    <a:pt x="42750" y="6153"/>
                    <a:pt x="39738" y="5897"/>
                  </a:cubicBezTo>
                  <a:cubicBezTo>
                    <a:pt x="36725" y="5576"/>
                    <a:pt x="33777" y="5256"/>
                    <a:pt x="30893" y="4935"/>
                  </a:cubicBezTo>
                  <a:cubicBezTo>
                    <a:pt x="28073" y="4486"/>
                    <a:pt x="25253" y="4294"/>
                    <a:pt x="22625" y="3846"/>
                  </a:cubicBezTo>
                  <a:cubicBezTo>
                    <a:pt x="19997" y="3461"/>
                    <a:pt x="17497" y="3141"/>
                    <a:pt x="15254" y="2756"/>
                  </a:cubicBezTo>
                  <a:cubicBezTo>
                    <a:pt x="10703" y="1987"/>
                    <a:pt x="6858" y="1410"/>
                    <a:pt x="4230" y="833"/>
                  </a:cubicBezTo>
                  <a:cubicBezTo>
                    <a:pt x="1538" y="320"/>
                    <a:pt x="0" y="0"/>
                    <a:pt x="0" y="0"/>
                  </a:cubicBezTo>
                  <a:cubicBezTo>
                    <a:pt x="0" y="0"/>
                    <a:pt x="1346" y="769"/>
                    <a:pt x="3845" y="1923"/>
                  </a:cubicBezTo>
                  <a:cubicBezTo>
                    <a:pt x="6345" y="3076"/>
                    <a:pt x="9998" y="4422"/>
                    <a:pt x="14485" y="5832"/>
                  </a:cubicBezTo>
                  <a:cubicBezTo>
                    <a:pt x="18972" y="7242"/>
                    <a:pt x="24291" y="8524"/>
                    <a:pt x="30060" y="967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30"/>
            <p:cNvSpPr/>
            <p:nvPr/>
          </p:nvSpPr>
          <p:spPr>
            <a:xfrm>
              <a:off x="6500120" y="838497"/>
              <a:ext cx="18314" cy="40314"/>
            </a:xfrm>
            <a:custGeom>
              <a:avLst/>
              <a:gdLst/>
              <a:ahLst/>
              <a:cxnLst/>
              <a:rect l="l" t="t" r="r" b="b"/>
              <a:pathLst>
                <a:path w="18314" h="40314" extrusionOk="0">
                  <a:moveTo>
                    <a:pt x="18250" y="0"/>
                  </a:moveTo>
                  <a:lnTo>
                    <a:pt x="4919" y="2500"/>
                  </a:lnTo>
                  <a:cubicBezTo>
                    <a:pt x="1650" y="3141"/>
                    <a:pt x="-529" y="6281"/>
                    <a:pt x="112" y="9550"/>
                  </a:cubicBezTo>
                  <a:lnTo>
                    <a:pt x="5880" y="40314"/>
                  </a:lnTo>
                  <a:cubicBezTo>
                    <a:pt x="2740" y="8204"/>
                    <a:pt x="18314" y="0"/>
                    <a:pt x="1831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30"/>
            <p:cNvSpPr/>
            <p:nvPr/>
          </p:nvSpPr>
          <p:spPr>
            <a:xfrm>
              <a:off x="6962854" y="838433"/>
              <a:ext cx="112674" cy="31661"/>
            </a:xfrm>
            <a:custGeom>
              <a:avLst/>
              <a:gdLst/>
              <a:ahLst/>
              <a:cxnLst/>
              <a:rect l="l" t="t" r="r" b="b"/>
              <a:pathLst>
                <a:path w="112674" h="31661" extrusionOk="0">
                  <a:moveTo>
                    <a:pt x="112675" y="7627"/>
                  </a:moveTo>
                  <a:lnTo>
                    <a:pt x="112675" y="0"/>
                  </a:lnTo>
                  <a:cubicBezTo>
                    <a:pt x="112675" y="0"/>
                    <a:pt x="65310" y="15639"/>
                    <a:pt x="0" y="24612"/>
                  </a:cubicBezTo>
                  <a:lnTo>
                    <a:pt x="2692" y="31662"/>
                  </a:lnTo>
                  <a:cubicBezTo>
                    <a:pt x="2692" y="31662"/>
                    <a:pt x="75886" y="17497"/>
                    <a:pt x="112675" y="76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30"/>
            <p:cNvSpPr/>
            <p:nvPr/>
          </p:nvSpPr>
          <p:spPr>
            <a:xfrm>
              <a:off x="6866779" y="797477"/>
              <a:ext cx="304504" cy="96459"/>
            </a:xfrm>
            <a:custGeom>
              <a:avLst/>
              <a:gdLst/>
              <a:ahLst/>
              <a:cxnLst/>
              <a:rect l="l" t="t" r="r" b="b"/>
              <a:pathLst>
                <a:path w="304504" h="96459" extrusionOk="0">
                  <a:moveTo>
                    <a:pt x="6986" y="96460"/>
                  </a:moveTo>
                  <a:cubicBezTo>
                    <a:pt x="11921" y="95883"/>
                    <a:pt x="20189" y="94793"/>
                    <a:pt x="31085" y="93255"/>
                  </a:cubicBezTo>
                  <a:cubicBezTo>
                    <a:pt x="30637" y="92742"/>
                    <a:pt x="30187" y="92165"/>
                    <a:pt x="29803" y="91589"/>
                  </a:cubicBezTo>
                  <a:cubicBezTo>
                    <a:pt x="28073" y="91653"/>
                    <a:pt x="26470" y="91781"/>
                    <a:pt x="24996" y="91845"/>
                  </a:cubicBezTo>
                  <a:cubicBezTo>
                    <a:pt x="21023" y="92037"/>
                    <a:pt x="17818" y="92101"/>
                    <a:pt x="15702" y="92165"/>
                  </a:cubicBezTo>
                  <a:cubicBezTo>
                    <a:pt x="13588" y="92165"/>
                    <a:pt x="12434" y="92230"/>
                    <a:pt x="12434" y="92230"/>
                  </a:cubicBezTo>
                  <a:cubicBezTo>
                    <a:pt x="12434" y="92230"/>
                    <a:pt x="16921" y="91268"/>
                    <a:pt x="24740" y="89666"/>
                  </a:cubicBezTo>
                  <a:cubicBezTo>
                    <a:pt x="25830" y="89409"/>
                    <a:pt x="27047" y="89217"/>
                    <a:pt x="28329" y="88961"/>
                  </a:cubicBezTo>
                  <a:cubicBezTo>
                    <a:pt x="27496" y="87358"/>
                    <a:pt x="27047" y="85820"/>
                    <a:pt x="26727" y="84603"/>
                  </a:cubicBezTo>
                  <a:cubicBezTo>
                    <a:pt x="26406" y="83128"/>
                    <a:pt x="26278" y="81975"/>
                    <a:pt x="26278" y="81206"/>
                  </a:cubicBezTo>
                  <a:cubicBezTo>
                    <a:pt x="26278" y="80436"/>
                    <a:pt x="26278" y="79988"/>
                    <a:pt x="26278" y="79988"/>
                  </a:cubicBezTo>
                  <a:cubicBezTo>
                    <a:pt x="26278" y="79988"/>
                    <a:pt x="26470" y="80372"/>
                    <a:pt x="26790" y="81077"/>
                  </a:cubicBezTo>
                  <a:cubicBezTo>
                    <a:pt x="27047" y="81782"/>
                    <a:pt x="27624" y="82744"/>
                    <a:pt x="28329" y="83962"/>
                  </a:cubicBezTo>
                  <a:cubicBezTo>
                    <a:pt x="29098" y="85115"/>
                    <a:pt x="30059" y="86461"/>
                    <a:pt x="31341" y="87807"/>
                  </a:cubicBezTo>
                  <a:cubicBezTo>
                    <a:pt x="32559" y="89153"/>
                    <a:pt x="34225" y="90435"/>
                    <a:pt x="36084" y="91589"/>
                  </a:cubicBezTo>
                  <a:cubicBezTo>
                    <a:pt x="37943" y="92678"/>
                    <a:pt x="40122" y="93575"/>
                    <a:pt x="42494" y="94088"/>
                  </a:cubicBezTo>
                  <a:cubicBezTo>
                    <a:pt x="44865" y="94601"/>
                    <a:pt x="47365" y="94601"/>
                    <a:pt x="49800" y="94216"/>
                  </a:cubicBezTo>
                  <a:cubicBezTo>
                    <a:pt x="52492" y="93768"/>
                    <a:pt x="54863" y="92870"/>
                    <a:pt x="57107" y="91460"/>
                  </a:cubicBezTo>
                  <a:cubicBezTo>
                    <a:pt x="59286" y="90050"/>
                    <a:pt x="61272" y="88256"/>
                    <a:pt x="62747" y="86077"/>
                  </a:cubicBezTo>
                  <a:cubicBezTo>
                    <a:pt x="64221" y="83897"/>
                    <a:pt x="65246" y="81398"/>
                    <a:pt x="65759" y="78834"/>
                  </a:cubicBezTo>
                  <a:cubicBezTo>
                    <a:pt x="66016" y="77552"/>
                    <a:pt x="66079" y="76206"/>
                    <a:pt x="66143" y="75117"/>
                  </a:cubicBezTo>
                  <a:cubicBezTo>
                    <a:pt x="66208" y="74604"/>
                    <a:pt x="66016" y="73643"/>
                    <a:pt x="66016" y="72938"/>
                  </a:cubicBezTo>
                  <a:cubicBezTo>
                    <a:pt x="66016" y="72489"/>
                    <a:pt x="65823" y="71720"/>
                    <a:pt x="65759" y="71143"/>
                  </a:cubicBezTo>
                  <a:cubicBezTo>
                    <a:pt x="65246" y="68643"/>
                    <a:pt x="64285" y="66336"/>
                    <a:pt x="63003" y="64285"/>
                  </a:cubicBezTo>
                  <a:cubicBezTo>
                    <a:pt x="61657" y="62298"/>
                    <a:pt x="60055" y="60568"/>
                    <a:pt x="58388" y="59222"/>
                  </a:cubicBezTo>
                  <a:cubicBezTo>
                    <a:pt x="56658" y="57876"/>
                    <a:pt x="54863" y="56850"/>
                    <a:pt x="53133" y="56145"/>
                  </a:cubicBezTo>
                  <a:cubicBezTo>
                    <a:pt x="51403" y="55440"/>
                    <a:pt x="49800" y="55056"/>
                    <a:pt x="48454" y="54735"/>
                  </a:cubicBezTo>
                  <a:cubicBezTo>
                    <a:pt x="47108" y="54543"/>
                    <a:pt x="46018" y="54351"/>
                    <a:pt x="45249" y="54351"/>
                  </a:cubicBezTo>
                  <a:cubicBezTo>
                    <a:pt x="44480" y="54351"/>
                    <a:pt x="44032" y="54287"/>
                    <a:pt x="44032" y="54287"/>
                  </a:cubicBezTo>
                  <a:cubicBezTo>
                    <a:pt x="44032" y="54287"/>
                    <a:pt x="44416" y="54158"/>
                    <a:pt x="45122" y="53902"/>
                  </a:cubicBezTo>
                  <a:cubicBezTo>
                    <a:pt x="45827" y="53646"/>
                    <a:pt x="46916" y="53325"/>
                    <a:pt x="48454" y="53069"/>
                  </a:cubicBezTo>
                  <a:cubicBezTo>
                    <a:pt x="49929" y="52941"/>
                    <a:pt x="51787" y="52748"/>
                    <a:pt x="53902" y="53069"/>
                  </a:cubicBezTo>
                  <a:cubicBezTo>
                    <a:pt x="56017" y="53325"/>
                    <a:pt x="58388" y="53966"/>
                    <a:pt x="60824" y="55184"/>
                  </a:cubicBezTo>
                  <a:cubicBezTo>
                    <a:pt x="63260" y="56338"/>
                    <a:pt x="65759" y="58068"/>
                    <a:pt x="67810" y="60504"/>
                  </a:cubicBezTo>
                  <a:cubicBezTo>
                    <a:pt x="69925" y="62875"/>
                    <a:pt x="71784" y="65823"/>
                    <a:pt x="72809" y="69220"/>
                  </a:cubicBezTo>
                  <a:cubicBezTo>
                    <a:pt x="73066" y="70118"/>
                    <a:pt x="73322" y="70823"/>
                    <a:pt x="73514" y="71912"/>
                  </a:cubicBezTo>
                  <a:cubicBezTo>
                    <a:pt x="73643" y="72745"/>
                    <a:pt x="73835" y="73322"/>
                    <a:pt x="73899" y="74348"/>
                  </a:cubicBezTo>
                  <a:cubicBezTo>
                    <a:pt x="74091" y="76270"/>
                    <a:pt x="74027" y="78001"/>
                    <a:pt x="73771" y="79796"/>
                  </a:cubicBezTo>
                  <a:cubicBezTo>
                    <a:pt x="75501" y="79475"/>
                    <a:pt x="77232" y="79091"/>
                    <a:pt x="79026" y="78770"/>
                  </a:cubicBezTo>
                  <a:cubicBezTo>
                    <a:pt x="81078" y="78386"/>
                    <a:pt x="83192" y="77937"/>
                    <a:pt x="85307" y="77552"/>
                  </a:cubicBezTo>
                  <a:lnTo>
                    <a:pt x="84538" y="42173"/>
                  </a:lnTo>
                  <a:lnTo>
                    <a:pt x="96523" y="75245"/>
                  </a:lnTo>
                  <a:cubicBezTo>
                    <a:pt x="98703" y="74796"/>
                    <a:pt x="100946" y="74348"/>
                    <a:pt x="103189" y="73963"/>
                  </a:cubicBezTo>
                  <a:cubicBezTo>
                    <a:pt x="111522" y="72297"/>
                    <a:pt x="120174" y="70502"/>
                    <a:pt x="128955" y="68707"/>
                  </a:cubicBezTo>
                  <a:cubicBezTo>
                    <a:pt x="137735" y="66913"/>
                    <a:pt x="146644" y="65182"/>
                    <a:pt x="155489" y="63195"/>
                  </a:cubicBezTo>
                  <a:cubicBezTo>
                    <a:pt x="164398" y="61401"/>
                    <a:pt x="173307" y="59606"/>
                    <a:pt x="182024" y="57619"/>
                  </a:cubicBezTo>
                  <a:cubicBezTo>
                    <a:pt x="186382" y="56658"/>
                    <a:pt x="190740" y="55697"/>
                    <a:pt x="195034" y="54863"/>
                  </a:cubicBezTo>
                  <a:cubicBezTo>
                    <a:pt x="199328" y="53902"/>
                    <a:pt x="203559" y="52941"/>
                    <a:pt x="207725" y="52043"/>
                  </a:cubicBezTo>
                  <a:cubicBezTo>
                    <a:pt x="209135" y="51723"/>
                    <a:pt x="210545" y="51402"/>
                    <a:pt x="211955" y="51082"/>
                  </a:cubicBezTo>
                  <a:lnTo>
                    <a:pt x="211250" y="18523"/>
                  </a:lnTo>
                  <a:lnTo>
                    <a:pt x="222210" y="48775"/>
                  </a:lnTo>
                  <a:cubicBezTo>
                    <a:pt x="224709" y="48198"/>
                    <a:pt x="227209" y="47621"/>
                    <a:pt x="229644" y="47044"/>
                  </a:cubicBezTo>
                  <a:cubicBezTo>
                    <a:pt x="229644" y="47044"/>
                    <a:pt x="229644" y="46980"/>
                    <a:pt x="229644" y="46980"/>
                  </a:cubicBezTo>
                  <a:cubicBezTo>
                    <a:pt x="229324" y="45506"/>
                    <a:pt x="229196" y="44352"/>
                    <a:pt x="229196" y="43583"/>
                  </a:cubicBezTo>
                  <a:cubicBezTo>
                    <a:pt x="229196" y="42814"/>
                    <a:pt x="229196" y="42365"/>
                    <a:pt x="229196" y="42365"/>
                  </a:cubicBezTo>
                  <a:cubicBezTo>
                    <a:pt x="229196" y="42365"/>
                    <a:pt x="229388" y="42750"/>
                    <a:pt x="229708" y="43455"/>
                  </a:cubicBezTo>
                  <a:cubicBezTo>
                    <a:pt x="229965" y="44160"/>
                    <a:pt x="230542" y="45121"/>
                    <a:pt x="231247" y="46339"/>
                  </a:cubicBezTo>
                  <a:cubicBezTo>
                    <a:pt x="232016" y="47493"/>
                    <a:pt x="232977" y="48839"/>
                    <a:pt x="234259" y="50185"/>
                  </a:cubicBezTo>
                  <a:cubicBezTo>
                    <a:pt x="235477" y="51531"/>
                    <a:pt x="237143" y="52812"/>
                    <a:pt x="239002" y="53966"/>
                  </a:cubicBezTo>
                  <a:cubicBezTo>
                    <a:pt x="240860" y="55056"/>
                    <a:pt x="243040" y="55953"/>
                    <a:pt x="245412" y="56466"/>
                  </a:cubicBezTo>
                  <a:cubicBezTo>
                    <a:pt x="247783" y="56978"/>
                    <a:pt x="250283" y="56978"/>
                    <a:pt x="252717" y="56594"/>
                  </a:cubicBezTo>
                  <a:cubicBezTo>
                    <a:pt x="255410" y="56145"/>
                    <a:pt x="257781" y="55248"/>
                    <a:pt x="260024" y="53838"/>
                  </a:cubicBezTo>
                  <a:cubicBezTo>
                    <a:pt x="262204" y="52428"/>
                    <a:pt x="264190" y="50633"/>
                    <a:pt x="265664" y="48454"/>
                  </a:cubicBezTo>
                  <a:cubicBezTo>
                    <a:pt x="267138" y="46275"/>
                    <a:pt x="268164" y="43775"/>
                    <a:pt x="268677" y="41212"/>
                  </a:cubicBezTo>
                  <a:cubicBezTo>
                    <a:pt x="268933" y="39930"/>
                    <a:pt x="268997" y="38584"/>
                    <a:pt x="269061" y="37494"/>
                  </a:cubicBezTo>
                  <a:cubicBezTo>
                    <a:pt x="269126" y="36982"/>
                    <a:pt x="268933" y="36020"/>
                    <a:pt x="268933" y="35315"/>
                  </a:cubicBezTo>
                  <a:cubicBezTo>
                    <a:pt x="268933" y="34866"/>
                    <a:pt x="268741" y="34097"/>
                    <a:pt x="268677" y="33521"/>
                  </a:cubicBezTo>
                  <a:cubicBezTo>
                    <a:pt x="268164" y="31021"/>
                    <a:pt x="267202" y="28714"/>
                    <a:pt x="265921" y="26663"/>
                  </a:cubicBezTo>
                  <a:cubicBezTo>
                    <a:pt x="264575" y="24676"/>
                    <a:pt x="262973" y="22945"/>
                    <a:pt x="261306" y="21599"/>
                  </a:cubicBezTo>
                  <a:cubicBezTo>
                    <a:pt x="259576" y="20253"/>
                    <a:pt x="257781" y="19228"/>
                    <a:pt x="256050" y="18523"/>
                  </a:cubicBezTo>
                  <a:cubicBezTo>
                    <a:pt x="254320" y="17818"/>
                    <a:pt x="252717" y="17433"/>
                    <a:pt x="251372" y="17113"/>
                  </a:cubicBezTo>
                  <a:cubicBezTo>
                    <a:pt x="250026" y="16920"/>
                    <a:pt x="248936" y="16728"/>
                    <a:pt x="248167" y="16728"/>
                  </a:cubicBezTo>
                  <a:cubicBezTo>
                    <a:pt x="247398" y="16728"/>
                    <a:pt x="246950" y="16664"/>
                    <a:pt x="246950" y="16664"/>
                  </a:cubicBezTo>
                  <a:cubicBezTo>
                    <a:pt x="246950" y="16664"/>
                    <a:pt x="247334" y="16536"/>
                    <a:pt x="248103" y="16280"/>
                  </a:cubicBezTo>
                  <a:cubicBezTo>
                    <a:pt x="248808" y="16023"/>
                    <a:pt x="249898" y="15703"/>
                    <a:pt x="251436" y="15446"/>
                  </a:cubicBezTo>
                  <a:cubicBezTo>
                    <a:pt x="252910" y="15318"/>
                    <a:pt x="254769" y="15126"/>
                    <a:pt x="256884" y="15446"/>
                  </a:cubicBezTo>
                  <a:cubicBezTo>
                    <a:pt x="258999" y="15703"/>
                    <a:pt x="261371" y="16344"/>
                    <a:pt x="263806" y="17561"/>
                  </a:cubicBezTo>
                  <a:cubicBezTo>
                    <a:pt x="266242" y="18779"/>
                    <a:pt x="268741" y="20446"/>
                    <a:pt x="270792" y="22881"/>
                  </a:cubicBezTo>
                  <a:cubicBezTo>
                    <a:pt x="272907" y="25253"/>
                    <a:pt x="274766" y="28201"/>
                    <a:pt x="275791" y="31598"/>
                  </a:cubicBezTo>
                  <a:cubicBezTo>
                    <a:pt x="276047" y="32495"/>
                    <a:pt x="276304" y="33200"/>
                    <a:pt x="276496" y="34290"/>
                  </a:cubicBezTo>
                  <a:cubicBezTo>
                    <a:pt x="276561" y="34931"/>
                    <a:pt x="276689" y="35379"/>
                    <a:pt x="276816" y="36084"/>
                  </a:cubicBezTo>
                  <a:cubicBezTo>
                    <a:pt x="280085" y="35251"/>
                    <a:pt x="283098" y="34546"/>
                    <a:pt x="285661" y="33905"/>
                  </a:cubicBezTo>
                  <a:cubicBezTo>
                    <a:pt x="293417" y="32046"/>
                    <a:pt x="297903" y="31085"/>
                    <a:pt x="297903" y="31085"/>
                  </a:cubicBezTo>
                  <a:cubicBezTo>
                    <a:pt x="297903" y="31085"/>
                    <a:pt x="293737" y="32944"/>
                    <a:pt x="286303" y="35956"/>
                  </a:cubicBezTo>
                  <a:cubicBezTo>
                    <a:pt x="283611" y="37046"/>
                    <a:pt x="280470" y="38328"/>
                    <a:pt x="276945" y="39738"/>
                  </a:cubicBezTo>
                  <a:cubicBezTo>
                    <a:pt x="276945" y="40443"/>
                    <a:pt x="276816" y="41148"/>
                    <a:pt x="276752" y="41853"/>
                  </a:cubicBezTo>
                  <a:cubicBezTo>
                    <a:pt x="286046" y="39097"/>
                    <a:pt x="295339" y="36277"/>
                    <a:pt x="304505" y="33328"/>
                  </a:cubicBezTo>
                  <a:lnTo>
                    <a:pt x="298288" y="0"/>
                  </a:lnTo>
                  <a:lnTo>
                    <a:pt x="0" y="55697"/>
                  </a:lnTo>
                  <a:lnTo>
                    <a:pt x="7563" y="96331"/>
                  </a:lnTo>
                  <a:close/>
                  <a:moveTo>
                    <a:pt x="235220" y="35700"/>
                  </a:moveTo>
                  <a:cubicBezTo>
                    <a:pt x="235541" y="33521"/>
                    <a:pt x="236374" y="31341"/>
                    <a:pt x="237656" y="29419"/>
                  </a:cubicBezTo>
                  <a:cubicBezTo>
                    <a:pt x="238938" y="27560"/>
                    <a:pt x="240669" y="26022"/>
                    <a:pt x="242655" y="24932"/>
                  </a:cubicBezTo>
                  <a:cubicBezTo>
                    <a:pt x="244578" y="23778"/>
                    <a:pt x="246821" y="23266"/>
                    <a:pt x="248808" y="23137"/>
                  </a:cubicBezTo>
                  <a:cubicBezTo>
                    <a:pt x="253167" y="22817"/>
                    <a:pt x="256819" y="24548"/>
                    <a:pt x="259191" y="26727"/>
                  </a:cubicBezTo>
                  <a:cubicBezTo>
                    <a:pt x="261562" y="28906"/>
                    <a:pt x="262588" y="31405"/>
                    <a:pt x="262973" y="33072"/>
                  </a:cubicBezTo>
                  <a:cubicBezTo>
                    <a:pt x="263165" y="33905"/>
                    <a:pt x="263229" y="34610"/>
                    <a:pt x="263229" y="35059"/>
                  </a:cubicBezTo>
                  <a:cubicBezTo>
                    <a:pt x="263229" y="35507"/>
                    <a:pt x="263229" y="35764"/>
                    <a:pt x="263229" y="35764"/>
                  </a:cubicBezTo>
                  <a:cubicBezTo>
                    <a:pt x="263229" y="35764"/>
                    <a:pt x="263101" y="35572"/>
                    <a:pt x="262973" y="35123"/>
                  </a:cubicBezTo>
                  <a:cubicBezTo>
                    <a:pt x="262845" y="34674"/>
                    <a:pt x="262460" y="34161"/>
                    <a:pt x="262076" y="33392"/>
                  </a:cubicBezTo>
                  <a:cubicBezTo>
                    <a:pt x="261242" y="31982"/>
                    <a:pt x="259704" y="30188"/>
                    <a:pt x="257461" y="28906"/>
                  </a:cubicBezTo>
                  <a:cubicBezTo>
                    <a:pt x="256371" y="28265"/>
                    <a:pt x="255090" y="27752"/>
                    <a:pt x="253679" y="27432"/>
                  </a:cubicBezTo>
                  <a:cubicBezTo>
                    <a:pt x="252269" y="27111"/>
                    <a:pt x="250795" y="27111"/>
                    <a:pt x="249385" y="27368"/>
                  </a:cubicBezTo>
                  <a:cubicBezTo>
                    <a:pt x="247783" y="27624"/>
                    <a:pt x="246436" y="28201"/>
                    <a:pt x="245091" y="28970"/>
                  </a:cubicBezTo>
                  <a:cubicBezTo>
                    <a:pt x="244962" y="28970"/>
                    <a:pt x="244898" y="29098"/>
                    <a:pt x="244834" y="29162"/>
                  </a:cubicBezTo>
                  <a:lnTo>
                    <a:pt x="256819" y="43006"/>
                  </a:lnTo>
                  <a:lnTo>
                    <a:pt x="239899" y="36982"/>
                  </a:lnTo>
                  <a:cubicBezTo>
                    <a:pt x="239836" y="37558"/>
                    <a:pt x="239771" y="38135"/>
                    <a:pt x="239771" y="38648"/>
                  </a:cubicBezTo>
                  <a:cubicBezTo>
                    <a:pt x="239771" y="38904"/>
                    <a:pt x="239771" y="39481"/>
                    <a:pt x="239836" y="39930"/>
                  </a:cubicBezTo>
                  <a:cubicBezTo>
                    <a:pt x="239836" y="40186"/>
                    <a:pt x="239963" y="40635"/>
                    <a:pt x="240027" y="41019"/>
                  </a:cubicBezTo>
                  <a:cubicBezTo>
                    <a:pt x="240605" y="43968"/>
                    <a:pt x="242399" y="46467"/>
                    <a:pt x="244450" y="48070"/>
                  </a:cubicBezTo>
                  <a:cubicBezTo>
                    <a:pt x="246501" y="49672"/>
                    <a:pt x="248680" y="50441"/>
                    <a:pt x="250283" y="50697"/>
                  </a:cubicBezTo>
                  <a:cubicBezTo>
                    <a:pt x="251052" y="50826"/>
                    <a:pt x="251757" y="50954"/>
                    <a:pt x="252205" y="50890"/>
                  </a:cubicBezTo>
                  <a:cubicBezTo>
                    <a:pt x="252654" y="50890"/>
                    <a:pt x="252910" y="50890"/>
                    <a:pt x="252910" y="50890"/>
                  </a:cubicBezTo>
                  <a:cubicBezTo>
                    <a:pt x="252910" y="50890"/>
                    <a:pt x="252654" y="50954"/>
                    <a:pt x="252269" y="51082"/>
                  </a:cubicBezTo>
                  <a:cubicBezTo>
                    <a:pt x="251821" y="51274"/>
                    <a:pt x="251179" y="51402"/>
                    <a:pt x="250283" y="51595"/>
                  </a:cubicBezTo>
                  <a:cubicBezTo>
                    <a:pt x="249385" y="51659"/>
                    <a:pt x="248295" y="51787"/>
                    <a:pt x="247078" y="51595"/>
                  </a:cubicBezTo>
                  <a:cubicBezTo>
                    <a:pt x="245796" y="51466"/>
                    <a:pt x="244386" y="51082"/>
                    <a:pt x="242976" y="50377"/>
                  </a:cubicBezTo>
                  <a:cubicBezTo>
                    <a:pt x="240091" y="49031"/>
                    <a:pt x="237143" y="46147"/>
                    <a:pt x="235925" y="42109"/>
                  </a:cubicBezTo>
                  <a:cubicBezTo>
                    <a:pt x="235798" y="41596"/>
                    <a:pt x="235605" y="41148"/>
                    <a:pt x="235541" y="40507"/>
                  </a:cubicBezTo>
                  <a:cubicBezTo>
                    <a:pt x="235477" y="39994"/>
                    <a:pt x="235349" y="39673"/>
                    <a:pt x="235349" y="39033"/>
                  </a:cubicBezTo>
                  <a:cubicBezTo>
                    <a:pt x="235220" y="37815"/>
                    <a:pt x="235220" y="36789"/>
                    <a:pt x="235413" y="35636"/>
                  </a:cubicBezTo>
                  <a:close/>
                  <a:moveTo>
                    <a:pt x="208686" y="40955"/>
                  </a:moveTo>
                  <a:lnTo>
                    <a:pt x="208686" y="48582"/>
                  </a:lnTo>
                  <a:cubicBezTo>
                    <a:pt x="171961" y="58453"/>
                    <a:pt x="98767" y="72553"/>
                    <a:pt x="98767" y="72553"/>
                  </a:cubicBezTo>
                  <a:lnTo>
                    <a:pt x="96075" y="65503"/>
                  </a:lnTo>
                  <a:cubicBezTo>
                    <a:pt x="161385" y="56594"/>
                    <a:pt x="208686" y="40891"/>
                    <a:pt x="208686" y="40891"/>
                  </a:cubicBezTo>
                  <a:close/>
                  <a:moveTo>
                    <a:pt x="32687" y="73579"/>
                  </a:moveTo>
                  <a:cubicBezTo>
                    <a:pt x="33008" y="71399"/>
                    <a:pt x="33841" y="69220"/>
                    <a:pt x="35123" y="67297"/>
                  </a:cubicBezTo>
                  <a:cubicBezTo>
                    <a:pt x="36404" y="65439"/>
                    <a:pt x="38135" y="63901"/>
                    <a:pt x="40122" y="62811"/>
                  </a:cubicBezTo>
                  <a:cubicBezTo>
                    <a:pt x="42044" y="61657"/>
                    <a:pt x="44288" y="61145"/>
                    <a:pt x="46275" y="61016"/>
                  </a:cubicBezTo>
                  <a:cubicBezTo>
                    <a:pt x="50633" y="60696"/>
                    <a:pt x="54286" y="62426"/>
                    <a:pt x="56658" y="64606"/>
                  </a:cubicBezTo>
                  <a:cubicBezTo>
                    <a:pt x="59029" y="66785"/>
                    <a:pt x="60055" y="69284"/>
                    <a:pt x="60439" y="70951"/>
                  </a:cubicBezTo>
                  <a:cubicBezTo>
                    <a:pt x="60632" y="71784"/>
                    <a:pt x="60696" y="72489"/>
                    <a:pt x="60696" y="72938"/>
                  </a:cubicBezTo>
                  <a:cubicBezTo>
                    <a:pt x="60696" y="73386"/>
                    <a:pt x="60696" y="73643"/>
                    <a:pt x="60696" y="73643"/>
                  </a:cubicBezTo>
                  <a:cubicBezTo>
                    <a:pt x="60696" y="73643"/>
                    <a:pt x="60567" y="73450"/>
                    <a:pt x="60439" y="73002"/>
                  </a:cubicBezTo>
                  <a:cubicBezTo>
                    <a:pt x="60312" y="72553"/>
                    <a:pt x="59927" y="72040"/>
                    <a:pt x="59542" y="71271"/>
                  </a:cubicBezTo>
                  <a:cubicBezTo>
                    <a:pt x="58709" y="69861"/>
                    <a:pt x="57171" y="68067"/>
                    <a:pt x="54991" y="66785"/>
                  </a:cubicBezTo>
                  <a:cubicBezTo>
                    <a:pt x="53902" y="66144"/>
                    <a:pt x="52620" y="65631"/>
                    <a:pt x="51210" y="65311"/>
                  </a:cubicBezTo>
                  <a:cubicBezTo>
                    <a:pt x="49800" y="64990"/>
                    <a:pt x="48326" y="64990"/>
                    <a:pt x="46916" y="65246"/>
                  </a:cubicBezTo>
                  <a:cubicBezTo>
                    <a:pt x="45313" y="65503"/>
                    <a:pt x="43968" y="66080"/>
                    <a:pt x="42622" y="66849"/>
                  </a:cubicBezTo>
                  <a:cubicBezTo>
                    <a:pt x="42558" y="66849"/>
                    <a:pt x="42429" y="66977"/>
                    <a:pt x="42365" y="67041"/>
                  </a:cubicBezTo>
                  <a:lnTo>
                    <a:pt x="54351" y="80885"/>
                  </a:lnTo>
                  <a:lnTo>
                    <a:pt x="37430" y="74796"/>
                  </a:lnTo>
                  <a:cubicBezTo>
                    <a:pt x="37366" y="75373"/>
                    <a:pt x="37302" y="75950"/>
                    <a:pt x="37302" y="76463"/>
                  </a:cubicBezTo>
                  <a:cubicBezTo>
                    <a:pt x="37302" y="76719"/>
                    <a:pt x="37302" y="77296"/>
                    <a:pt x="37366" y="77745"/>
                  </a:cubicBezTo>
                  <a:cubicBezTo>
                    <a:pt x="37366" y="78001"/>
                    <a:pt x="37494" y="78450"/>
                    <a:pt x="37558" y="78834"/>
                  </a:cubicBezTo>
                  <a:cubicBezTo>
                    <a:pt x="38135" y="81782"/>
                    <a:pt x="39930" y="84282"/>
                    <a:pt x="41981" y="85884"/>
                  </a:cubicBezTo>
                  <a:cubicBezTo>
                    <a:pt x="44032" y="87487"/>
                    <a:pt x="46211" y="88256"/>
                    <a:pt x="47813" y="88512"/>
                  </a:cubicBezTo>
                  <a:cubicBezTo>
                    <a:pt x="48582" y="88640"/>
                    <a:pt x="49287" y="88768"/>
                    <a:pt x="49736" y="88704"/>
                  </a:cubicBezTo>
                  <a:cubicBezTo>
                    <a:pt x="50184" y="88704"/>
                    <a:pt x="50441" y="88704"/>
                    <a:pt x="50441" y="88704"/>
                  </a:cubicBezTo>
                  <a:cubicBezTo>
                    <a:pt x="50441" y="88704"/>
                    <a:pt x="50184" y="88768"/>
                    <a:pt x="49800" y="88897"/>
                  </a:cubicBezTo>
                  <a:cubicBezTo>
                    <a:pt x="49351" y="89089"/>
                    <a:pt x="48710" y="89217"/>
                    <a:pt x="47813" y="89409"/>
                  </a:cubicBezTo>
                  <a:cubicBezTo>
                    <a:pt x="46916" y="89474"/>
                    <a:pt x="45827" y="89602"/>
                    <a:pt x="44608" y="89409"/>
                  </a:cubicBezTo>
                  <a:cubicBezTo>
                    <a:pt x="43327" y="89281"/>
                    <a:pt x="41917" y="88897"/>
                    <a:pt x="40506" y="88192"/>
                  </a:cubicBezTo>
                  <a:cubicBezTo>
                    <a:pt x="37622" y="86846"/>
                    <a:pt x="34674" y="83897"/>
                    <a:pt x="33456" y="79924"/>
                  </a:cubicBezTo>
                  <a:cubicBezTo>
                    <a:pt x="33328" y="79411"/>
                    <a:pt x="33136" y="78962"/>
                    <a:pt x="33072" y="78321"/>
                  </a:cubicBezTo>
                  <a:cubicBezTo>
                    <a:pt x="33008" y="77809"/>
                    <a:pt x="32880" y="77488"/>
                    <a:pt x="32880" y="76847"/>
                  </a:cubicBezTo>
                  <a:cubicBezTo>
                    <a:pt x="32751" y="75630"/>
                    <a:pt x="32751" y="74604"/>
                    <a:pt x="32944" y="7345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09282180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3" name="Google Shape;263;p31"/>
          <p:cNvSpPr txBox="1">
            <a:spLocks noGrp="1"/>
          </p:cNvSpPr>
          <p:nvPr>
            <p:ph type="title"/>
          </p:nvPr>
        </p:nvSpPr>
        <p:spPr>
          <a:xfrm>
            <a:off x="307771" y="2285400"/>
            <a:ext cx="329736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Đặc tả yêu cầu</a:t>
            </a:r>
            <a:endParaRPr dirty="0">
              <a:latin typeface="+mj-lt"/>
            </a:endParaRPr>
          </a:p>
        </p:txBody>
      </p:sp>
      <p:sp>
        <p:nvSpPr>
          <p:cNvPr id="265" name="Google Shape;265;p31"/>
          <p:cNvSpPr/>
          <p:nvPr/>
        </p:nvSpPr>
        <p:spPr>
          <a:xfrm>
            <a:off x="349527" y="2506780"/>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66" name="Google Shape;266;p31"/>
          <p:cNvSpPr/>
          <p:nvPr/>
        </p:nvSpPr>
        <p:spPr>
          <a:xfrm>
            <a:off x="3331269" y="2506780"/>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 name="Rectangle 1"/>
          <p:cNvSpPr>
            <a:spLocks noChangeArrowheads="1"/>
          </p:cNvSpPr>
          <p:nvPr/>
        </p:nvSpPr>
        <p:spPr bwMode="auto">
          <a:xfrm>
            <a:off x="2987675" y="11287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2050" name="Picture 2">
            <a:extLst>
              <a:ext uri="{FF2B5EF4-FFF2-40B4-BE49-F238E27FC236}">
                <a16:creationId xmlns:a16="http://schemas.microsoft.com/office/drawing/2014/main" id="{281DDFA0-86BD-187E-7498-285978766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2590" y="192537"/>
            <a:ext cx="5290851" cy="4746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788491"/>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30"/>
          <p:cNvSpPr txBox="1">
            <a:spLocks noGrp="1"/>
          </p:cNvSpPr>
          <p:nvPr>
            <p:ph type="title"/>
          </p:nvPr>
        </p:nvSpPr>
        <p:spPr>
          <a:xfrm>
            <a:off x="1144067" y="2285945"/>
            <a:ext cx="3892500" cy="1219849"/>
          </a:xfrm>
          <a:prstGeom prst="rect">
            <a:avLst/>
          </a:prstGeom>
        </p:spPr>
        <p:txBody>
          <a:bodyPr spcFirstLastPara="1" wrap="square" lIns="91425" tIns="91425" rIns="91425" bIns="91425" anchor="b" anchorCtr="0">
            <a:noAutofit/>
          </a:bodyPr>
          <a:lstStyle/>
          <a:p>
            <a:pPr lvl="0"/>
            <a:r>
              <a:rPr lang="vi-VN" dirty="0">
                <a:latin typeface="+mj-lt"/>
              </a:rPr>
              <a:t>Định hướng phát triển</a:t>
            </a:r>
            <a:endParaRPr dirty="0">
              <a:latin typeface="+mj-lt"/>
            </a:endParaRPr>
          </a:p>
        </p:txBody>
      </p:sp>
      <p:sp>
        <p:nvSpPr>
          <p:cNvPr id="180" name="Google Shape;180;p30"/>
          <p:cNvSpPr txBox="1">
            <a:spLocks noGrp="1"/>
          </p:cNvSpPr>
          <p:nvPr>
            <p:ph type="title" idx="2"/>
          </p:nvPr>
        </p:nvSpPr>
        <p:spPr>
          <a:xfrm>
            <a:off x="1120650" y="1173550"/>
            <a:ext cx="1097100" cy="10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j-lt"/>
              </a:rPr>
              <a:t>06</a:t>
            </a:r>
            <a:endParaRPr dirty="0">
              <a:latin typeface="+mj-lt"/>
            </a:endParaRPr>
          </a:p>
        </p:txBody>
      </p:sp>
      <p:sp>
        <p:nvSpPr>
          <p:cNvPr id="181" name="Google Shape;181;p30"/>
          <p:cNvSpPr/>
          <p:nvPr/>
        </p:nvSpPr>
        <p:spPr>
          <a:xfrm>
            <a:off x="7705910" y="1615005"/>
            <a:ext cx="457672" cy="1989810"/>
          </a:xfrm>
          <a:custGeom>
            <a:avLst/>
            <a:gdLst/>
            <a:ahLst/>
            <a:cxnLst/>
            <a:rect l="l" t="t" r="r" b="b"/>
            <a:pathLst>
              <a:path w="287392" h="1249488" extrusionOk="0">
                <a:moveTo>
                  <a:pt x="272330" y="0"/>
                </a:moveTo>
                <a:lnTo>
                  <a:pt x="272330" y="5256"/>
                </a:lnTo>
                <a:cubicBezTo>
                  <a:pt x="272330" y="7627"/>
                  <a:pt x="270408" y="9614"/>
                  <a:pt x="267972" y="9614"/>
                </a:cubicBezTo>
                <a:lnTo>
                  <a:pt x="249834" y="9614"/>
                </a:lnTo>
                <a:cubicBezTo>
                  <a:pt x="247462" y="9614"/>
                  <a:pt x="245476" y="7691"/>
                  <a:pt x="245476" y="5256"/>
                </a:cubicBezTo>
                <a:lnTo>
                  <a:pt x="245476" y="0"/>
                </a:lnTo>
                <a:cubicBezTo>
                  <a:pt x="245476" y="0"/>
                  <a:pt x="232593" y="0"/>
                  <a:pt x="232593" y="0"/>
                </a:cubicBezTo>
                <a:lnTo>
                  <a:pt x="232593" y="72040"/>
                </a:lnTo>
                <a:cubicBezTo>
                  <a:pt x="232593" y="82551"/>
                  <a:pt x="224069" y="91076"/>
                  <a:pt x="213558" y="91140"/>
                </a:cubicBezTo>
                <a:lnTo>
                  <a:pt x="68836" y="91140"/>
                </a:lnTo>
                <a:cubicBezTo>
                  <a:pt x="58324" y="91140"/>
                  <a:pt x="49800" y="82680"/>
                  <a:pt x="49736" y="72104"/>
                </a:cubicBezTo>
                <a:lnTo>
                  <a:pt x="49736" y="64"/>
                </a:lnTo>
                <a:cubicBezTo>
                  <a:pt x="49736" y="64"/>
                  <a:pt x="37046" y="64"/>
                  <a:pt x="37046" y="64"/>
                </a:cubicBezTo>
                <a:lnTo>
                  <a:pt x="37046" y="5320"/>
                </a:lnTo>
                <a:cubicBezTo>
                  <a:pt x="37046" y="7691"/>
                  <a:pt x="35123" y="9678"/>
                  <a:pt x="32687" y="9678"/>
                </a:cubicBezTo>
                <a:lnTo>
                  <a:pt x="14549" y="9678"/>
                </a:lnTo>
                <a:cubicBezTo>
                  <a:pt x="12178" y="9678"/>
                  <a:pt x="10191" y="7755"/>
                  <a:pt x="10191" y="5320"/>
                </a:cubicBezTo>
                <a:lnTo>
                  <a:pt x="10191" y="64"/>
                </a:lnTo>
                <a:cubicBezTo>
                  <a:pt x="10191" y="64"/>
                  <a:pt x="0" y="64"/>
                  <a:pt x="0" y="64"/>
                </a:cubicBezTo>
                <a:lnTo>
                  <a:pt x="0" y="51274"/>
                </a:lnTo>
                <a:cubicBezTo>
                  <a:pt x="0" y="51274"/>
                  <a:pt x="385" y="1198279"/>
                  <a:pt x="385" y="1198279"/>
                </a:cubicBezTo>
                <a:lnTo>
                  <a:pt x="385" y="1249489"/>
                </a:lnTo>
                <a:cubicBezTo>
                  <a:pt x="385" y="1249489"/>
                  <a:pt x="10575" y="1249489"/>
                  <a:pt x="10575" y="1249489"/>
                </a:cubicBezTo>
                <a:lnTo>
                  <a:pt x="10575" y="1244233"/>
                </a:lnTo>
                <a:cubicBezTo>
                  <a:pt x="10575" y="1241862"/>
                  <a:pt x="12499" y="1239875"/>
                  <a:pt x="14934" y="1239875"/>
                </a:cubicBezTo>
                <a:lnTo>
                  <a:pt x="33072" y="1239875"/>
                </a:lnTo>
                <a:cubicBezTo>
                  <a:pt x="35444" y="1239875"/>
                  <a:pt x="37431" y="1241798"/>
                  <a:pt x="37431" y="1244233"/>
                </a:cubicBezTo>
                <a:lnTo>
                  <a:pt x="37431" y="1249489"/>
                </a:lnTo>
                <a:cubicBezTo>
                  <a:pt x="37431" y="1249489"/>
                  <a:pt x="50121" y="1249489"/>
                  <a:pt x="50121" y="1249489"/>
                </a:cubicBezTo>
                <a:lnTo>
                  <a:pt x="50121" y="1177449"/>
                </a:lnTo>
                <a:cubicBezTo>
                  <a:pt x="50121" y="1166937"/>
                  <a:pt x="58645" y="1158413"/>
                  <a:pt x="69156" y="1158413"/>
                </a:cubicBezTo>
                <a:lnTo>
                  <a:pt x="213878" y="1158413"/>
                </a:lnTo>
                <a:cubicBezTo>
                  <a:pt x="224389" y="1158413"/>
                  <a:pt x="232914" y="1166873"/>
                  <a:pt x="232914" y="1177449"/>
                </a:cubicBezTo>
                <a:lnTo>
                  <a:pt x="232914" y="1249489"/>
                </a:lnTo>
                <a:cubicBezTo>
                  <a:pt x="232914" y="1249489"/>
                  <a:pt x="245796" y="1249489"/>
                  <a:pt x="245796" y="1249489"/>
                </a:cubicBezTo>
                <a:lnTo>
                  <a:pt x="245796" y="1244233"/>
                </a:lnTo>
                <a:cubicBezTo>
                  <a:pt x="245796" y="1241862"/>
                  <a:pt x="247719" y="1239875"/>
                  <a:pt x="250154" y="1239875"/>
                </a:cubicBezTo>
                <a:lnTo>
                  <a:pt x="268292" y="1239875"/>
                </a:lnTo>
                <a:cubicBezTo>
                  <a:pt x="270664" y="1239875"/>
                  <a:pt x="272651" y="1241798"/>
                  <a:pt x="272651" y="1244233"/>
                </a:cubicBezTo>
                <a:lnTo>
                  <a:pt x="272651" y="1249489"/>
                </a:lnTo>
                <a:cubicBezTo>
                  <a:pt x="272651" y="1249489"/>
                  <a:pt x="287393" y="1249489"/>
                  <a:pt x="287393" y="1249489"/>
                </a:cubicBezTo>
                <a:lnTo>
                  <a:pt x="287393" y="1198279"/>
                </a:lnTo>
                <a:cubicBezTo>
                  <a:pt x="287393" y="1198279"/>
                  <a:pt x="287328" y="991067"/>
                  <a:pt x="287328" y="991067"/>
                </a:cubicBezTo>
                <a:lnTo>
                  <a:pt x="287328" y="739374"/>
                </a:lnTo>
                <a:cubicBezTo>
                  <a:pt x="287328" y="739374"/>
                  <a:pt x="287008" y="51274"/>
                  <a:pt x="287008" y="51274"/>
                </a:cubicBezTo>
                <a:lnTo>
                  <a:pt x="287008" y="64"/>
                </a:lnTo>
                <a:cubicBezTo>
                  <a:pt x="287008" y="64"/>
                  <a:pt x="272266" y="64"/>
                  <a:pt x="272266" y="64"/>
                </a:cubicBezTo>
                <a:close/>
                <a:moveTo>
                  <a:pt x="37494" y="1206739"/>
                </a:moveTo>
                <a:cubicBezTo>
                  <a:pt x="37494" y="1209110"/>
                  <a:pt x="35572" y="1211097"/>
                  <a:pt x="33136" y="1211097"/>
                </a:cubicBezTo>
                <a:lnTo>
                  <a:pt x="14998" y="1211097"/>
                </a:lnTo>
                <a:cubicBezTo>
                  <a:pt x="12626" y="1211097"/>
                  <a:pt x="10640" y="1209175"/>
                  <a:pt x="10640" y="1206739"/>
                </a:cubicBezTo>
                <a:lnTo>
                  <a:pt x="10640" y="1196228"/>
                </a:lnTo>
                <a:cubicBezTo>
                  <a:pt x="10640" y="1193856"/>
                  <a:pt x="12563" y="1191870"/>
                  <a:pt x="14998" y="1191870"/>
                </a:cubicBezTo>
                <a:lnTo>
                  <a:pt x="33136" y="1191870"/>
                </a:lnTo>
                <a:cubicBezTo>
                  <a:pt x="35508" y="1191870"/>
                  <a:pt x="37494" y="1193792"/>
                  <a:pt x="37494" y="1196228"/>
                </a:cubicBezTo>
                <a:lnTo>
                  <a:pt x="37494" y="1206739"/>
                </a:lnTo>
                <a:close/>
                <a:moveTo>
                  <a:pt x="37494" y="1158669"/>
                </a:moveTo>
                <a:cubicBezTo>
                  <a:pt x="37494" y="1161041"/>
                  <a:pt x="35572" y="1163028"/>
                  <a:pt x="33136" y="1163028"/>
                </a:cubicBezTo>
                <a:lnTo>
                  <a:pt x="14998" y="1163028"/>
                </a:lnTo>
                <a:cubicBezTo>
                  <a:pt x="12626" y="1163028"/>
                  <a:pt x="10640" y="1161105"/>
                  <a:pt x="10640" y="1158669"/>
                </a:cubicBezTo>
                <a:lnTo>
                  <a:pt x="10640" y="1148158"/>
                </a:lnTo>
                <a:cubicBezTo>
                  <a:pt x="10640" y="1145787"/>
                  <a:pt x="12563" y="1143800"/>
                  <a:pt x="14998" y="1143800"/>
                </a:cubicBezTo>
                <a:lnTo>
                  <a:pt x="33136" y="1143800"/>
                </a:lnTo>
                <a:cubicBezTo>
                  <a:pt x="35508" y="1143800"/>
                  <a:pt x="37494" y="1145723"/>
                  <a:pt x="37494" y="1148158"/>
                </a:cubicBezTo>
                <a:lnTo>
                  <a:pt x="37494" y="1158669"/>
                </a:lnTo>
                <a:close/>
                <a:moveTo>
                  <a:pt x="37494" y="1110600"/>
                </a:moveTo>
                <a:cubicBezTo>
                  <a:pt x="37494" y="1112971"/>
                  <a:pt x="35572" y="1114958"/>
                  <a:pt x="33136" y="1114958"/>
                </a:cubicBezTo>
                <a:lnTo>
                  <a:pt x="14998" y="1114958"/>
                </a:lnTo>
                <a:cubicBezTo>
                  <a:pt x="12626" y="1114958"/>
                  <a:pt x="10640" y="1113035"/>
                  <a:pt x="10640" y="1110600"/>
                </a:cubicBezTo>
                <a:lnTo>
                  <a:pt x="10640" y="1100089"/>
                </a:lnTo>
                <a:cubicBezTo>
                  <a:pt x="10640" y="1097717"/>
                  <a:pt x="12563" y="1095730"/>
                  <a:pt x="14998" y="1095730"/>
                </a:cubicBezTo>
                <a:lnTo>
                  <a:pt x="33136" y="1095730"/>
                </a:lnTo>
                <a:cubicBezTo>
                  <a:pt x="35508" y="1095730"/>
                  <a:pt x="37494" y="1097653"/>
                  <a:pt x="37494" y="1100089"/>
                </a:cubicBezTo>
                <a:lnTo>
                  <a:pt x="37494" y="1110600"/>
                </a:lnTo>
                <a:close/>
                <a:moveTo>
                  <a:pt x="37494" y="1062530"/>
                </a:moveTo>
                <a:cubicBezTo>
                  <a:pt x="37494" y="1064902"/>
                  <a:pt x="35572" y="1066889"/>
                  <a:pt x="33136" y="1066889"/>
                </a:cubicBezTo>
                <a:lnTo>
                  <a:pt x="14998" y="1066889"/>
                </a:lnTo>
                <a:cubicBezTo>
                  <a:pt x="12626" y="1066889"/>
                  <a:pt x="10640" y="1064966"/>
                  <a:pt x="10640" y="1062530"/>
                </a:cubicBezTo>
                <a:lnTo>
                  <a:pt x="10640" y="1052019"/>
                </a:lnTo>
                <a:cubicBezTo>
                  <a:pt x="10640" y="1049648"/>
                  <a:pt x="12563" y="1047661"/>
                  <a:pt x="14998" y="1047661"/>
                </a:cubicBezTo>
                <a:lnTo>
                  <a:pt x="33136" y="1047661"/>
                </a:lnTo>
                <a:cubicBezTo>
                  <a:pt x="35508" y="1047661"/>
                  <a:pt x="37494" y="1049583"/>
                  <a:pt x="37494" y="1052019"/>
                </a:cubicBezTo>
                <a:lnTo>
                  <a:pt x="37494" y="1062530"/>
                </a:lnTo>
                <a:close/>
                <a:moveTo>
                  <a:pt x="37494" y="1014461"/>
                </a:moveTo>
                <a:cubicBezTo>
                  <a:pt x="37494" y="1016832"/>
                  <a:pt x="35572" y="1018819"/>
                  <a:pt x="33136" y="1018819"/>
                </a:cubicBezTo>
                <a:lnTo>
                  <a:pt x="14998" y="1018819"/>
                </a:lnTo>
                <a:cubicBezTo>
                  <a:pt x="12626" y="1018819"/>
                  <a:pt x="10640" y="1016896"/>
                  <a:pt x="10640" y="1014461"/>
                </a:cubicBezTo>
                <a:lnTo>
                  <a:pt x="10640" y="1003949"/>
                </a:lnTo>
                <a:cubicBezTo>
                  <a:pt x="10640" y="1001578"/>
                  <a:pt x="12563" y="999591"/>
                  <a:pt x="14998" y="999591"/>
                </a:cubicBezTo>
                <a:lnTo>
                  <a:pt x="33136" y="999591"/>
                </a:lnTo>
                <a:cubicBezTo>
                  <a:pt x="35508" y="999591"/>
                  <a:pt x="37494" y="1001514"/>
                  <a:pt x="37494" y="1003949"/>
                </a:cubicBezTo>
                <a:lnTo>
                  <a:pt x="37494" y="1014461"/>
                </a:lnTo>
                <a:close/>
                <a:moveTo>
                  <a:pt x="37494" y="966391"/>
                </a:moveTo>
                <a:cubicBezTo>
                  <a:pt x="37494" y="968762"/>
                  <a:pt x="35572" y="970749"/>
                  <a:pt x="33136" y="970749"/>
                </a:cubicBezTo>
                <a:lnTo>
                  <a:pt x="14998" y="970749"/>
                </a:lnTo>
                <a:cubicBezTo>
                  <a:pt x="12626" y="970749"/>
                  <a:pt x="10640" y="968827"/>
                  <a:pt x="10640" y="966391"/>
                </a:cubicBezTo>
                <a:lnTo>
                  <a:pt x="10640" y="955880"/>
                </a:lnTo>
                <a:cubicBezTo>
                  <a:pt x="10640" y="953508"/>
                  <a:pt x="12563" y="951522"/>
                  <a:pt x="14998" y="951522"/>
                </a:cubicBezTo>
                <a:lnTo>
                  <a:pt x="33136" y="951522"/>
                </a:lnTo>
                <a:cubicBezTo>
                  <a:pt x="35508" y="951522"/>
                  <a:pt x="37494" y="953444"/>
                  <a:pt x="37494" y="955880"/>
                </a:cubicBezTo>
                <a:lnTo>
                  <a:pt x="37494" y="966391"/>
                </a:lnTo>
                <a:close/>
                <a:moveTo>
                  <a:pt x="37494" y="918321"/>
                </a:moveTo>
                <a:cubicBezTo>
                  <a:pt x="37494" y="920693"/>
                  <a:pt x="35572" y="922680"/>
                  <a:pt x="33136" y="922680"/>
                </a:cubicBezTo>
                <a:lnTo>
                  <a:pt x="14998" y="922680"/>
                </a:lnTo>
                <a:cubicBezTo>
                  <a:pt x="12626" y="922680"/>
                  <a:pt x="10640" y="920757"/>
                  <a:pt x="10640" y="918321"/>
                </a:cubicBezTo>
                <a:lnTo>
                  <a:pt x="10640" y="907810"/>
                </a:lnTo>
                <a:cubicBezTo>
                  <a:pt x="10640" y="905439"/>
                  <a:pt x="12563" y="903452"/>
                  <a:pt x="14998" y="903452"/>
                </a:cubicBezTo>
                <a:lnTo>
                  <a:pt x="33136" y="903452"/>
                </a:lnTo>
                <a:cubicBezTo>
                  <a:pt x="35508" y="903452"/>
                  <a:pt x="37494" y="905375"/>
                  <a:pt x="37494" y="907810"/>
                </a:cubicBezTo>
                <a:lnTo>
                  <a:pt x="37494" y="918321"/>
                </a:lnTo>
                <a:close/>
                <a:moveTo>
                  <a:pt x="37494" y="870252"/>
                </a:moveTo>
                <a:cubicBezTo>
                  <a:pt x="37494" y="872623"/>
                  <a:pt x="35572" y="874610"/>
                  <a:pt x="33136" y="874610"/>
                </a:cubicBezTo>
                <a:lnTo>
                  <a:pt x="14998" y="874610"/>
                </a:lnTo>
                <a:cubicBezTo>
                  <a:pt x="12626" y="874610"/>
                  <a:pt x="10640" y="872687"/>
                  <a:pt x="10640" y="870252"/>
                </a:cubicBezTo>
                <a:lnTo>
                  <a:pt x="10640" y="859741"/>
                </a:lnTo>
                <a:cubicBezTo>
                  <a:pt x="10640" y="857369"/>
                  <a:pt x="12563" y="855382"/>
                  <a:pt x="14998" y="855382"/>
                </a:cubicBezTo>
                <a:lnTo>
                  <a:pt x="33136" y="855382"/>
                </a:lnTo>
                <a:cubicBezTo>
                  <a:pt x="35508" y="855382"/>
                  <a:pt x="37494" y="857305"/>
                  <a:pt x="37494" y="859741"/>
                </a:cubicBezTo>
                <a:lnTo>
                  <a:pt x="37494" y="870252"/>
                </a:lnTo>
                <a:close/>
                <a:moveTo>
                  <a:pt x="37494" y="822182"/>
                </a:moveTo>
                <a:cubicBezTo>
                  <a:pt x="37494" y="824554"/>
                  <a:pt x="35572" y="826541"/>
                  <a:pt x="33136" y="826541"/>
                </a:cubicBezTo>
                <a:lnTo>
                  <a:pt x="14998" y="826541"/>
                </a:lnTo>
                <a:cubicBezTo>
                  <a:pt x="12626" y="826541"/>
                  <a:pt x="10640" y="824618"/>
                  <a:pt x="10640" y="822182"/>
                </a:cubicBezTo>
                <a:lnTo>
                  <a:pt x="10640" y="811671"/>
                </a:lnTo>
                <a:cubicBezTo>
                  <a:pt x="10640" y="809300"/>
                  <a:pt x="12563" y="807313"/>
                  <a:pt x="14998" y="807313"/>
                </a:cubicBezTo>
                <a:lnTo>
                  <a:pt x="33136" y="807313"/>
                </a:lnTo>
                <a:cubicBezTo>
                  <a:pt x="35508" y="807313"/>
                  <a:pt x="37494" y="809235"/>
                  <a:pt x="37494" y="811671"/>
                </a:cubicBezTo>
                <a:lnTo>
                  <a:pt x="37494" y="822182"/>
                </a:lnTo>
                <a:close/>
                <a:moveTo>
                  <a:pt x="37494" y="774113"/>
                </a:moveTo>
                <a:cubicBezTo>
                  <a:pt x="37494" y="776484"/>
                  <a:pt x="35572" y="778471"/>
                  <a:pt x="33136" y="778471"/>
                </a:cubicBezTo>
                <a:lnTo>
                  <a:pt x="14998" y="778471"/>
                </a:lnTo>
                <a:cubicBezTo>
                  <a:pt x="12626" y="778471"/>
                  <a:pt x="10640" y="776548"/>
                  <a:pt x="10640" y="774113"/>
                </a:cubicBezTo>
                <a:lnTo>
                  <a:pt x="10640" y="763601"/>
                </a:lnTo>
                <a:cubicBezTo>
                  <a:pt x="10640" y="761230"/>
                  <a:pt x="12563" y="759243"/>
                  <a:pt x="14998" y="759243"/>
                </a:cubicBezTo>
                <a:lnTo>
                  <a:pt x="33136" y="759243"/>
                </a:lnTo>
                <a:cubicBezTo>
                  <a:pt x="35508" y="759243"/>
                  <a:pt x="37494" y="761166"/>
                  <a:pt x="37494" y="763601"/>
                </a:cubicBezTo>
                <a:lnTo>
                  <a:pt x="37494" y="774113"/>
                </a:lnTo>
                <a:close/>
                <a:moveTo>
                  <a:pt x="37494" y="726043"/>
                </a:moveTo>
                <a:cubicBezTo>
                  <a:pt x="37494" y="728414"/>
                  <a:pt x="35572" y="730401"/>
                  <a:pt x="33136" y="730401"/>
                </a:cubicBezTo>
                <a:lnTo>
                  <a:pt x="14998" y="730401"/>
                </a:lnTo>
                <a:cubicBezTo>
                  <a:pt x="12626" y="730401"/>
                  <a:pt x="10640" y="728479"/>
                  <a:pt x="10640" y="726043"/>
                </a:cubicBezTo>
                <a:lnTo>
                  <a:pt x="10640" y="715532"/>
                </a:lnTo>
                <a:cubicBezTo>
                  <a:pt x="10640" y="713160"/>
                  <a:pt x="12563" y="711174"/>
                  <a:pt x="14998" y="711174"/>
                </a:cubicBezTo>
                <a:lnTo>
                  <a:pt x="33136" y="711174"/>
                </a:lnTo>
                <a:cubicBezTo>
                  <a:pt x="35508" y="711174"/>
                  <a:pt x="37494" y="713096"/>
                  <a:pt x="37494" y="715532"/>
                </a:cubicBezTo>
                <a:lnTo>
                  <a:pt x="37494" y="726043"/>
                </a:lnTo>
                <a:close/>
                <a:moveTo>
                  <a:pt x="37494" y="677973"/>
                </a:moveTo>
                <a:cubicBezTo>
                  <a:pt x="37494" y="680345"/>
                  <a:pt x="35572" y="682332"/>
                  <a:pt x="33136" y="682332"/>
                </a:cubicBezTo>
                <a:lnTo>
                  <a:pt x="14998" y="682332"/>
                </a:lnTo>
                <a:cubicBezTo>
                  <a:pt x="12626" y="682332"/>
                  <a:pt x="10640" y="680409"/>
                  <a:pt x="10640" y="677973"/>
                </a:cubicBezTo>
                <a:lnTo>
                  <a:pt x="10640" y="667462"/>
                </a:lnTo>
                <a:cubicBezTo>
                  <a:pt x="10640" y="665091"/>
                  <a:pt x="12563" y="663104"/>
                  <a:pt x="14998" y="663104"/>
                </a:cubicBezTo>
                <a:lnTo>
                  <a:pt x="33136" y="663104"/>
                </a:lnTo>
                <a:cubicBezTo>
                  <a:pt x="35508" y="663104"/>
                  <a:pt x="37494" y="665027"/>
                  <a:pt x="37494" y="667462"/>
                </a:cubicBezTo>
                <a:lnTo>
                  <a:pt x="37494" y="677973"/>
                </a:lnTo>
                <a:close/>
                <a:moveTo>
                  <a:pt x="37494" y="629904"/>
                </a:moveTo>
                <a:cubicBezTo>
                  <a:pt x="37494" y="632275"/>
                  <a:pt x="35572" y="634262"/>
                  <a:pt x="33136" y="634262"/>
                </a:cubicBezTo>
                <a:lnTo>
                  <a:pt x="14998" y="634262"/>
                </a:lnTo>
                <a:cubicBezTo>
                  <a:pt x="12626" y="634262"/>
                  <a:pt x="10640" y="632339"/>
                  <a:pt x="10640" y="629904"/>
                </a:cubicBezTo>
                <a:lnTo>
                  <a:pt x="10640" y="619393"/>
                </a:lnTo>
                <a:cubicBezTo>
                  <a:pt x="10640" y="617021"/>
                  <a:pt x="12563" y="615034"/>
                  <a:pt x="14998" y="615034"/>
                </a:cubicBezTo>
                <a:lnTo>
                  <a:pt x="33136" y="615034"/>
                </a:lnTo>
                <a:cubicBezTo>
                  <a:pt x="35508" y="615034"/>
                  <a:pt x="37494" y="616957"/>
                  <a:pt x="37494" y="619393"/>
                </a:cubicBezTo>
                <a:lnTo>
                  <a:pt x="37494" y="629904"/>
                </a:lnTo>
                <a:close/>
                <a:moveTo>
                  <a:pt x="37494" y="581834"/>
                </a:moveTo>
                <a:cubicBezTo>
                  <a:pt x="37494" y="584206"/>
                  <a:pt x="35572" y="586193"/>
                  <a:pt x="33136" y="586193"/>
                </a:cubicBezTo>
                <a:lnTo>
                  <a:pt x="14998" y="586193"/>
                </a:lnTo>
                <a:cubicBezTo>
                  <a:pt x="12626" y="586193"/>
                  <a:pt x="10640" y="584270"/>
                  <a:pt x="10640" y="581834"/>
                </a:cubicBezTo>
                <a:lnTo>
                  <a:pt x="10640" y="571323"/>
                </a:lnTo>
                <a:cubicBezTo>
                  <a:pt x="10640" y="568952"/>
                  <a:pt x="12563" y="566965"/>
                  <a:pt x="14998" y="566965"/>
                </a:cubicBezTo>
                <a:lnTo>
                  <a:pt x="33136" y="566965"/>
                </a:lnTo>
                <a:cubicBezTo>
                  <a:pt x="35508" y="566965"/>
                  <a:pt x="37494" y="568888"/>
                  <a:pt x="37494" y="571323"/>
                </a:cubicBezTo>
                <a:lnTo>
                  <a:pt x="37494" y="581834"/>
                </a:lnTo>
                <a:close/>
                <a:moveTo>
                  <a:pt x="37494" y="533765"/>
                </a:moveTo>
                <a:cubicBezTo>
                  <a:pt x="37494" y="536136"/>
                  <a:pt x="35572" y="538123"/>
                  <a:pt x="33136" y="538123"/>
                </a:cubicBezTo>
                <a:lnTo>
                  <a:pt x="14998" y="538123"/>
                </a:lnTo>
                <a:cubicBezTo>
                  <a:pt x="12626" y="538123"/>
                  <a:pt x="10640" y="536200"/>
                  <a:pt x="10640" y="533765"/>
                </a:cubicBezTo>
                <a:lnTo>
                  <a:pt x="10640" y="523253"/>
                </a:lnTo>
                <a:cubicBezTo>
                  <a:pt x="10640" y="520882"/>
                  <a:pt x="12563" y="518895"/>
                  <a:pt x="14998" y="518895"/>
                </a:cubicBezTo>
                <a:lnTo>
                  <a:pt x="33136" y="518895"/>
                </a:lnTo>
                <a:cubicBezTo>
                  <a:pt x="35508" y="518895"/>
                  <a:pt x="37494" y="520818"/>
                  <a:pt x="37494" y="523253"/>
                </a:cubicBezTo>
                <a:lnTo>
                  <a:pt x="37494" y="533765"/>
                </a:lnTo>
                <a:close/>
                <a:moveTo>
                  <a:pt x="37494" y="485695"/>
                </a:moveTo>
                <a:cubicBezTo>
                  <a:pt x="37494" y="488067"/>
                  <a:pt x="35572" y="490053"/>
                  <a:pt x="33136" y="490053"/>
                </a:cubicBezTo>
                <a:lnTo>
                  <a:pt x="14998" y="490053"/>
                </a:lnTo>
                <a:cubicBezTo>
                  <a:pt x="12626" y="490053"/>
                  <a:pt x="10640" y="488131"/>
                  <a:pt x="10640" y="485695"/>
                </a:cubicBezTo>
                <a:lnTo>
                  <a:pt x="10640" y="475184"/>
                </a:lnTo>
                <a:cubicBezTo>
                  <a:pt x="10640" y="472813"/>
                  <a:pt x="12563" y="470826"/>
                  <a:pt x="14998" y="470826"/>
                </a:cubicBezTo>
                <a:lnTo>
                  <a:pt x="33136" y="470826"/>
                </a:lnTo>
                <a:cubicBezTo>
                  <a:pt x="35508" y="470826"/>
                  <a:pt x="37494" y="472748"/>
                  <a:pt x="37494" y="475184"/>
                </a:cubicBezTo>
                <a:lnTo>
                  <a:pt x="37494" y="485695"/>
                </a:lnTo>
                <a:close/>
                <a:moveTo>
                  <a:pt x="37494" y="437626"/>
                </a:moveTo>
                <a:cubicBezTo>
                  <a:pt x="37494" y="439997"/>
                  <a:pt x="35572" y="441984"/>
                  <a:pt x="33136" y="441984"/>
                </a:cubicBezTo>
                <a:lnTo>
                  <a:pt x="14998" y="441984"/>
                </a:lnTo>
                <a:cubicBezTo>
                  <a:pt x="12626" y="441984"/>
                  <a:pt x="10640" y="440061"/>
                  <a:pt x="10640" y="437626"/>
                </a:cubicBezTo>
                <a:lnTo>
                  <a:pt x="10640" y="427114"/>
                </a:lnTo>
                <a:cubicBezTo>
                  <a:pt x="10640" y="424743"/>
                  <a:pt x="12563" y="422756"/>
                  <a:pt x="14998" y="422756"/>
                </a:cubicBezTo>
                <a:lnTo>
                  <a:pt x="33136" y="422756"/>
                </a:lnTo>
                <a:cubicBezTo>
                  <a:pt x="35508" y="422756"/>
                  <a:pt x="37494" y="424679"/>
                  <a:pt x="37494" y="427114"/>
                </a:cubicBezTo>
                <a:lnTo>
                  <a:pt x="37494" y="437626"/>
                </a:lnTo>
                <a:close/>
                <a:moveTo>
                  <a:pt x="37494" y="389556"/>
                </a:moveTo>
                <a:cubicBezTo>
                  <a:pt x="37494" y="391927"/>
                  <a:pt x="35572" y="393914"/>
                  <a:pt x="33136" y="393914"/>
                </a:cubicBezTo>
                <a:lnTo>
                  <a:pt x="14998" y="393914"/>
                </a:lnTo>
                <a:cubicBezTo>
                  <a:pt x="12626" y="393914"/>
                  <a:pt x="10640" y="391992"/>
                  <a:pt x="10640" y="389556"/>
                </a:cubicBezTo>
                <a:lnTo>
                  <a:pt x="10640" y="379045"/>
                </a:lnTo>
                <a:cubicBezTo>
                  <a:pt x="10640" y="376673"/>
                  <a:pt x="12563" y="374686"/>
                  <a:pt x="14998" y="374686"/>
                </a:cubicBezTo>
                <a:lnTo>
                  <a:pt x="33136" y="374686"/>
                </a:lnTo>
                <a:cubicBezTo>
                  <a:pt x="35508" y="374686"/>
                  <a:pt x="37494" y="376609"/>
                  <a:pt x="37494" y="379045"/>
                </a:cubicBezTo>
                <a:lnTo>
                  <a:pt x="37494" y="389556"/>
                </a:lnTo>
                <a:close/>
                <a:moveTo>
                  <a:pt x="37494" y="341486"/>
                </a:moveTo>
                <a:cubicBezTo>
                  <a:pt x="37494" y="343858"/>
                  <a:pt x="35572" y="345845"/>
                  <a:pt x="33136" y="345845"/>
                </a:cubicBezTo>
                <a:lnTo>
                  <a:pt x="14998" y="345845"/>
                </a:lnTo>
                <a:cubicBezTo>
                  <a:pt x="12626" y="345845"/>
                  <a:pt x="10640" y="343922"/>
                  <a:pt x="10640" y="341486"/>
                </a:cubicBezTo>
                <a:lnTo>
                  <a:pt x="10640" y="330975"/>
                </a:lnTo>
                <a:cubicBezTo>
                  <a:pt x="10640" y="328604"/>
                  <a:pt x="12563" y="326617"/>
                  <a:pt x="14998" y="326617"/>
                </a:cubicBezTo>
                <a:lnTo>
                  <a:pt x="33136" y="326617"/>
                </a:lnTo>
                <a:cubicBezTo>
                  <a:pt x="35508" y="326617"/>
                  <a:pt x="37494" y="328540"/>
                  <a:pt x="37494" y="330975"/>
                </a:cubicBezTo>
                <a:lnTo>
                  <a:pt x="37494" y="341486"/>
                </a:lnTo>
                <a:close/>
                <a:moveTo>
                  <a:pt x="37494" y="293417"/>
                </a:moveTo>
                <a:cubicBezTo>
                  <a:pt x="37494" y="295788"/>
                  <a:pt x="35572" y="297775"/>
                  <a:pt x="33136" y="297775"/>
                </a:cubicBezTo>
                <a:lnTo>
                  <a:pt x="14998" y="297775"/>
                </a:lnTo>
                <a:cubicBezTo>
                  <a:pt x="12626" y="297775"/>
                  <a:pt x="10640" y="295852"/>
                  <a:pt x="10640" y="293417"/>
                </a:cubicBezTo>
                <a:lnTo>
                  <a:pt x="10640" y="282906"/>
                </a:lnTo>
                <a:cubicBezTo>
                  <a:pt x="10640" y="280534"/>
                  <a:pt x="12563" y="278547"/>
                  <a:pt x="14998" y="278547"/>
                </a:cubicBezTo>
                <a:lnTo>
                  <a:pt x="33136" y="278547"/>
                </a:lnTo>
                <a:cubicBezTo>
                  <a:pt x="35508" y="278547"/>
                  <a:pt x="37494" y="280470"/>
                  <a:pt x="37494" y="282906"/>
                </a:cubicBezTo>
                <a:lnTo>
                  <a:pt x="37494" y="293417"/>
                </a:lnTo>
                <a:close/>
                <a:moveTo>
                  <a:pt x="37494" y="245347"/>
                </a:moveTo>
                <a:cubicBezTo>
                  <a:pt x="37494" y="247719"/>
                  <a:pt x="35572" y="249705"/>
                  <a:pt x="33136" y="249705"/>
                </a:cubicBezTo>
                <a:lnTo>
                  <a:pt x="14998" y="249705"/>
                </a:lnTo>
                <a:cubicBezTo>
                  <a:pt x="12626" y="249705"/>
                  <a:pt x="10640" y="247783"/>
                  <a:pt x="10640" y="245347"/>
                </a:cubicBezTo>
                <a:lnTo>
                  <a:pt x="10640" y="234836"/>
                </a:lnTo>
                <a:cubicBezTo>
                  <a:pt x="10640" y="232465"/>
                  <a:pt x="12563" y="230478"/>
                  <a:pt x="14998" y="230478"/>
                </a:cubicBezTo>
                <a:lnTo>
                  <a:pt x="33136" y="230478"/>
                </a:lnTo>
                <a:cubicBezTo>
                  <a:pt x="35508" y="230478"/>
                  <a:pt x="37494" y="232400"/>
                  <a:pt x="37494" y="234836"/>
                </a:cubicBezTo>
                <a:lnTo>
                  <a:pt x="37494" y="245347"/>
                </a:lnTo>
                <a:close/>
                <a:moveTo>
                  <a:pt x="37494" y="197278"/>
                </a:moveTo>
                <a:cubicBezTo>
                  <a:pt x="37494" y="199649"/>
                  <a:pt x="35572" y="201636"/>
                  <a:pt x="33136" y="201636"/>
                </a:cubicBezTo>
                <a:lnTo>
                  <a:pt x="14998" y="201636"/>
                </a:lnTo>
                <a:cubicBezTo>
                  <a:pt x="12626" y="201636"/>
                  <a:pt x="10640" y="199713"/>
                  <a:pt x="10640" y="197278"/>
                </a:cubicBezTo>
                <a:lnTo>
                  <a:pt x="10640" y="186766"/>
                </a:lnTo>
                <a:cubicBezTo>
                  <a:pt x="10640" y="184395"/>
                  <a:pt x="12563" y="182408"/>
                  <a:pt x="14998" y="182408"/>
                </a:cubicBezTo>
                <a:lnTo>
                  <a:pt x="33136" y="182408"/>
                </a:lnTo>
                <a:cubicBezTo>
                  <a:pt x="35508" y="182408"/>
                  <a:pt x="37494" y="184331"/>
                  <a:pt x="37494" y="186766"/>
                </a:cubicBezTo>
                <a:lnTo>
                  <a:pt x="37494" y="197278"/>
                </a:lnTo>
                <a:close/>
                <a:moveTo>
                  <a:pt x="37494" y="149208"/>
                </a:moveTo>
                <a:cubicBezTo>
                  <a:pt x="37494" y="151579"/>
                  <a:pt x="35572" y="153566"/>
                  <a:pt x="33136" y="153566"/>
                </a:cubicBezTo>
                <a:lnTo>
                  <a:pt x="14998" y="153566"/>
                </a:lnTo>
                <a:cubicBezTo>
                  <a:pt x="12626" y="153566"/>
                  <a:pt x="10640" y="151644"/>
                  <a:pt x="10640" y="149208"/>
                </a:cubicBezTo>
                <a:lnTo>
                  <a:pt x="10640" y="138697"/>
                </a:lnTo>
                <a:cubicBezTo>
                  <a:pt x="10640" y="136325"/>
                  <a:pt x="12563" y="134338"/>
                  <a:pt x="14998" y="134338"/>
                </a:cubicBezTo>
                <a:lnTo>
                  <a:pt x="33136" y="134338"/>
                </a:lnTo>
                <a:cubicBezTo>
                  <a:pt x="35508" y="134338"/>
                  <a:pt x="37494" y="136261"/>
                  <a:pt x="37494" y="138697"/>
                </a:cubicBezTo>
                <a:lnTo>
                  <a:pt x="37494" y="149208"/>
                </a:lnTo>
                <a:close/>
                <a:moveTo>
                  <a:pt x="37494" y="101138"/>
                </a:moveTo>
                <a:cubicBezTo>
                  <a:pt x="37494" y="103510"/>
                  <a:pt x="35572" y="105497"/>
                  <a:pt x="33136" y="105497"/>
                </a:cubicBezTo>
                <a:lnTo>
                  <a:pt x="14998" y="105497"/>
                </a:lnTo>
                <a:cubicBezTo>
                  <a:pt x="12626" y="105497"/>
                  <a:pt x="10640" y="103574"/>
                  <a:pt x="10640" y="101138"/>
                </a:cubicBezTo>
                <a:lnTo>
                  <a:pt x="10640" y="90627"/>
                </a:lnTo>
                <a:cubicBezTo>
                  <a:pt x="10640" y="88256"/>
                  <a:pt x="12563" y="86269"/>
                  <a:pt x="14998" y="86269"/>
                </a:cubicBezTo>
                <a:lnTo>
                  <a:pt x="33136" y="86269"/>
                </a:lnTo>
                <a:cubicBezTo>
                  <a:pt x="35508" y="86269"/>
                  <a:pt x="37494" y="88192"/>
                  <a:pt x="37494" y="90627"/>
                </a:cubicBezTo>
                <a:lnTo>
                  <a:pt x="37494" y="101138"/>
                </a:lnTo>
                <a:close/>
                <a:moveTo>
                  <a:pt x="37494" y="53069"/>
                </a:moveTo>
                <a:cubicBezTo>
                  <a:pt x="37494" y="55440"/>
                  <a:pt x="35572" y="57427"/>
                  <a:pt x="33136" y="57427"/>
                </a:cubicBezTo>
                <a:lnTo>
                  <a:pt x="14998" y="57427"/>
                </a:lnTo>
                <a:cubicBezTo>
                  <a:pt x="12626" y="57427"/>
                  <a:pt x="10640" y="55504"/>
                  <a:pt x="10640" y="53069"/>
                </a:cubicBezTo>
                <a:lnTo>
                  <a:pt x="10640" y="42558"/>
                </a:lnTo>
                <a:cubicBezTo>
                  <a:pt x="10640" y="40186"/>
                  <a:pt x="12563" y="38199"/>
                  <a:pt x="14998" y="38199"/>
                </a:cubicBezTo>
                <a:lnTo>
                  <a:pt x="33136" y="38199"/>
                </a:lnTo>
                <a:cubicBezTo>
                  <a:pt x="35508" y="38199"/>
                  <a:pt x="37494" y="40122"/>
                  <a:pt x="37494" y="42558"/>
                </a:cubicBezTo>
                <a:lnTo>
                  <a:pt x="37494" y="53069"/>
                </a:lnTo>
                <a:close/>
                <a:moveTo>
                  <a:pt x="233362" y="1067978"/>
                </a:moveTo>
                <a:cubicBezTo>
                  <a:pt x="233362" y="1078489"/>
                  <a:pt x="224838" y="1087014"/>
                  <a:pt x="214327" y="1087014"/>
                </a:cubicBezTo>
                <a:lnTo>
                  <a:pt x="69605" y="1087014"/>
                </a:lnTo>
                <a:cubicBezTo>
                  <a:pt x="59093" y="1087014"/>
                  <a:pt x="50569" y="1078553"/>
                  <a:pt x="50505" y="1067978"/>
                </a:cubicBezTo>
                <a:lnTo>
                  <a:pt x="50505" y="844999"/>
                </a:lnTo>
                <a:cubicBezTo>
                  <a:pt x="50441" y="834488"/>
                  <a:pt x="58966" y="825964"/>
                  <a:pt x="69477" y="825900"/>
                </a:cubicBezTo>
                <a:lnTo>
                  <a:pt x="214198" y="825900"/>
                </a:lnTo>
                <a:cubicBezTo>
                  <a:pt x="224710" y="825900"/>
                  <a:pt x="233234" y="834360"/>
                  <a:pt x="233298" y="844935"/>
                </a:cubicBezTo>
                <a:lnTo>
                  <a:pt x="233298" y="1067914"/>
                </a:lnTo>
                <a:close/>
                <a:moveTo>
                  <a:pt x="233362" y="735913"/>
                </a:moveTo>
                <a:cubicBezTo>
                  <a:pt x="233362" y="746425"/>
                  <a:pt x="224838" y="754949"/>
                  <a:pt x="214327" y="754949"/>
                </a:cubicBezTo>
                <a:lnTo>
                  <a:pt x="69605" y="754949"/>
                </a:lnTo>
                <a:cubicBezTo>
                  <a:pt x="59093" y="754949"/>
                  <a:pt x="50569" y="746489"/>
                  <a:pt x="50505" y="735913"/>
                </a:cubicBezTo>
                <a:lnTo>
                  <a:pt x="50505" y="512935"/>
                </a:lnTo>
                <a:cubicBezTo>
                  <a:pt x="50441" y="502423"/>
                  <a:pt x="58966" y="493899"/>
                  <a:pt x="69477" y="493835"/>
                </a:cubicBezTo>
                <a:lnTo>
                  <a:pt x="214198" y="493835"/>
                </a:lnTo>
                <a:cubicBezTo>
                  <a:pt x="224710" y="493835"/>
                  <a:pt x="233234" y="502295"/>
                  <a:pt x="233298" y="512870"/>
                </a:cubicBezTo>
                <a:lnTo>
                  <a:pt x="233298" y="735849"/>
                </a:lnTo>
                <a:close/>
                <a:moveTo>
                  <a:pt x="233362" y="403849"/>
                </a:moveTo>
                <a:cubicBezTo>
                  <a:pt x="233362" y="414360"/>
                  <a:pt x="224838" y="422884"/>
                  <a:pt x="214327" y="422948"/>
                </a:cubicBezTo>
                <a:lnTo>
                  <a:pt x="69605" y="422948"/>
                </a:lnTo>
                <a:cubicBezTo>
                  <a:pt x="59093" y="422948"/>
                  <a:pt x="50569" y="414488"/>
                  <a:pt x="50505" y="403913"/>
                </a:cubicBezTo>
                <a:lnTo>
                  <a:pt x="50505" y="180934"/>
                </a:lnTo>
                <a:cubicBezTo>
                  <a:pt x="50441" y="170423"/>
                  <a:pt x="58966" y="161898"/>
                  <a:pt x="69477" y="161834"/>
                </a:cubicBezTo>
                <a:lnTo>
                  <a:pt x="214198" y="161834"/>
                </a:lnTo>
                <a:cubicBezTo>
                  <a:pt x="224710" y="161834"/>
                  <a:pt x="233234" y="170295"/>
                  <a:pt x="233234" y="180870"/>
                </a:cubicBezTo>
                <a:lnTo>
                  <a:pt x="233234" y="403849"/>
                </a:lnTo>
                <a:close/>
                <a:moveTo>
                  <a:pt x="273356" y="1206354"/>
                </a:moveTo>
                <a:cubicBezTo>
                  <a:pt x="273356" y="1208726"/>
                  <a:pt x="271433" y="1210713"/>
                  <a:pt x="268997" y="1210713"/>
                </a:cubicBezTo>
                <a:lnTo>
                  <a:pt x="250859" y="1210713"/>
                </a:lnTo>
                <a:cubicBezTo>
                  <a:pt x="248488" y="1210713"/>
                  <a:pt x="246501" y="1208790"/>
                  <a:pt x="246501" y="1206354"/>
                </a:cubicBezTo>
                <a:lnTo>
                  <a:pt x="246501" y="1195843"/>
                </a:lnTo>
                <a:cubicBezTo>
                  <a:pt x="246501" y="1193472"/>
                  <a:pt x="248424" y="1191485"/>
                  <a:pt x="250859" y="1191485"/>
                </a:cubicBezTo>
                <a:lnTo>
                  <a:pt x="268997" y="1191485"/>
                </a:lnTo>
                <a:cubicBezTo>
                  <a:pt x="271369" y="1191485"/>
                  <a:pt x="273356" y="1193408"/>
                  <a:pt x="273356" y="1195843"/>
                </a:cubicBezTo>
                <a:lnTo>
                  <a:pt x="273356" y="1206354"/>
                </a:lnTo>
                <a:close/>
                <a:moveTo>
                  <a:pt x="273356" y="1158285"/>
                </a:moveTo>
                <a:cubicBezTo>
                  <a:pt x="273356" y="1160656"/>
                  <a:pt x="271433" y="1162643"/>
                  <a:pt x="268997" y="1162643"/>
                </a:cubicBezTo>
                <a:lnTo>
                  <a:pt x="250859" y="1162643"/>
                </a:lnTo>
                <a:cubicBezTo>
                  <a:pt x="248488" y="1162643"/>
                  <a:pt x="246501" y="1160720"/>
                  <a:pt x="246501" y="1158285"/>
                </a:cubicBezTo>
                <a:lnTo>
                  <a:pt x="246501" y="1147774"/>
                </a:lnTo>
                <a:cubicBezTo>
                  <a:pt x="246501" y="1145402"/>
                  <a:pt x="248424" y="1143415"/>
                  <a:pt x="250859" y="1143415"/>
                </a:cubicBezTo>
                <a:lnTo>
                  <a:pt x="268997" y="1143415"/>
                </a:lnTo>
                <a:cubicBezTo>
                  <a:pt x="271369" y="1143415"/>
                  <a:pt x="273356" y="1145338"/>
                  <a:pt x="273356" y="1147774"/>
                </a:cubicBezTo>
                <a:lnTo>
                  <a:pt x="273356" y="1158285"/>
                </a:lnTo>
                <a:close/>
                <a:moveTo>
                  <a:pt x="273356" y="1110215"/>
                </a:moveTo>
                <a:cubicBezTo>
                  <a:pt x="273356" y="1112587"/>
                  <a:pt x="271433" y="1114574"/>
                  <a:pt x="268997" y="1114574"/>
                </a:cubicBezTo>
                <a:lnTo>
                  <a:pt x="250859" y="1114574"/>
                </a:lnTo>
                <a:cubicBezTo>
                  <a:pt x="248488" y="1114574"/>
                  <a:pt x="246501" y="1112651"/>
                  <a:pt x="246501" y="1110215"/>
                </a:cubicBezTo>
                <a:lnTo>
                  <a:pt x="246501" y="1099704"/>
                </a:lnTo>
                <a:cubicBezTo>
                  <a:pt x="246501" y="1097333"/>
                  <a:pt x="248424" y="1095346"/>
                  <a:pt x="250859" y="1095346"/>
                </a:cubicBezTo>
                <a:lnTo>
                  <a:pt x="268997" y="1095346"/>
                </a:lnTo>
                <a:cubicBezTo>
                  <a:pt x="271369" y="1095346"/>
                  <a:pt x="273356" y="1097269"/>
                  <a:pt x="273356" y="1099704"/>
                </a:cubicBezTo>
                <a:lnTo>
                  <a:pt x="273356" y="1110215"/>
                </a:lnTo>
                <a:close/>
                <a:moveTo>
                  <a:pt x="273356" y="1062146"/>
                </a:moveTo>
                <a:cubicBezTo>
                  <a:pt x="273356" y="1064517"/>
                  <a:pt x="271433" y="1066504"/>
                  <a:pt x="268997" y="1066504"/>
                </a:cubicBezTo>
                <a:lnTo>
                  <a:pt x="250859" y="1066504"/>
                </a:lnTo>
                <a:cubicBezTo>
                  <a:pt x="248488" y="1066504"/>
                  <a:pt x="246501" y="1064581"/>
                  <a:pt x="246501" y="1062146"/>
                </a:cubicBezTo>
                <a:lnTo>
                  <a:pt x="246501" y="1051634"/>
                </a:lnTo>
                <a:cubicBezTo>
                  <a:pt x="246501" y="1049263"/>
                  <a:pt x="248424" y="1047276"/>
                  <a:pt x="250859" y="1047276"/>
                </a:cubicBezTo>
                <a:lnTo>
                  <a:pt x="268997" y="1047276"/>
                </a:lnTo>
                <a:cubicBezTo>
                  <a:pt x="271369" y="1047276"/>
                  <a:pt x="273356" y="1049199"/>
                  <a:pt x="273356" y="1051634"/>
                </a:cubicBezTo>
                <a:lnTo>
                  <a:pt x="273356" y="1062146"/>
                </a:lnTo>
                <a:close/>
                <a:moveTo>
                  <a:pt x="273356" y="1014076"/>
                </a:moveTo>
                <a:cubicBezTo>
                  <a:pt x="273356" y="1016447"/>
                  <a:pt x="271433" y="1018434"/>
                  <a:pt x="268997" y="1018434"/>
                </a:cubicBezTo>
                <a:lnTo>
                  <a:pt x="250859" y="1018434"/>
                </a:lnTo>
                <a:cubicBezTo>
                  <a:pt x="248488" y="1018434"/>
                  <a:pt x="246501" y="1016512"/>
                  <a:pt x="246501" y="1014076"/>
                </a:cubicBezTo>
                <a:lnTo>
                  <a:pt x="246501" y="1003565"/>
                </a:lnTo>
                <a:cubicBezTo>
                  <a:pt x="246501" y="1001193"/>
                  <a:pt x="248424" y="999206"/>
                  <a:pt x="250859" y="999206"/>
                </a:cubicBezTo>
                <a:lnTo>
                  <a:pt x="268997" y="999206"/>
                </a:lnTo>
                <a:cubicBezTo>
                  <a:pt x="271369" y="999206"/>
                  <a:pt x="273356" y="1001129"/>
                  <a:pt x="273356" y="1003565"/>
                </a:cubicBezTo>
                <a:lnTo>
                  <a:pt x="273356" y="1014076"/>
                </a:lnTo>
                <a:close/>
                <a:moveTo>
                  <a:pt x="273356" y="966006"/>
                </a:moveTo>
                <a:cubicBezTo>
                  <a:pt x="273356" y="968378"/>
                  <a:pt x="271433" y="970365"/>
                  <a:pt x="268997" y="970365"/>
                </a:cubicBezTo>
                <a:lnTo>
                  <a:pt x="250859" y="970365"/>
                </a:lnTo>
                <a:cubicBezTo>
                  <a:pt x="248488" y="970365"/>
                  <a:pt x="246501" y="968442"/>
                  <a:pt x="246501" y="966006"/>
                </a:cubicBezTo>
                <a:lnTo>
                  <a:pt x="246501" y="955495"/>
                </a:lnTo>
                <a:cubicBezTo>
                  <a:pt x="246501" y="953124"/>
                  <a:pt x="248424" y="951137"/>
                  <a:pt x="250859" y="951137"/>
                </a:cubicBezTo>
                <a:lnTo>
                  <a:pt x="268997" y="951137"/>
                </a:lnTo>
                <a:cubicBezTo>
                  <a:pt x="271369" y="951137"/>
                  <a:pt x="273356" y="953060"/>
                  <a:pt x="273356" y="955495"/>
                </a:cubicBezTo>
                <a:lnTo>
                  <a:pt x="273356" y="966006"/>
                </a:lnTo>
                <a:close/>
                <a:moveTo>
                  <a:pt x="273356" y="917937"/>
                </a:moveTo>
                <a:cubicBezTo>
                  <a:pt x="273356" y="920308"/>
                  <a:pt x="271433" y="922295"/>
                  <a:pt x="268997" y="922295"/>
                </a:cubicBezTo>
                <a:lnTo>
                  <a:pt x="250859" y="922295"/>
                </a:lnTo>
                <a:cubicBezTo>
                  <a:pt x="248488" y="922295"/>
                  <a:pt x="246501" y="920372"/>
                  <a:pt x="246501" y="917937"/>
                </a:cubicBezTo>
                <a:lnTo>
                  <a:pt x="246501" y="907426"/>
                </a:lnTo>
                <a:cubicBezTo>
                  <a:pt x="246501" y="905054"/>
                  <a:pt x="248424" y="903067"/>
                  <a:pt x="250859" y="903067"/>
                </a:cubicBezTo>
                <a:lnTo>
                  <a:pt x="268997" y="903067"/>
                </a:lnTo>
                <a:cubicBezTo>
                  <a:pt x="271369" y="903067"/>
                  <a:pt x="273356" y="904990"/>
                  <a:pt x="273356" y="907426"/>
                </a:cubicBezTo>
                <a:lnTo>
                  <a:pt x="273356" y="917937"/>
                </a:lnTo>
                <a:close/>
                <a:moveTo>
                  <a:pt x="273356" y="869867"/>
                </a:moveTo>
                <a:cubicBezTo>
                  <a:pt x="273356" y="872239"/>
                  <a:pt x="271433" y="874226"/>
                  <a:pt x="268997" y="874226"/>
                </a:cubicBezTo>
                <a:lnTo>
                  <a:pt x="250859" y="874226"/>
                </a:lnTo>
                <a:cubicBezTo>
                  <a:pt x="248488" y="874226"/>
                  <a:pt x="246501" y="872303"/>
                  <a:pt x="246501" y="869867"/>
                </a:cubicBezTo>
                <a:lnTo>
                  <a:pt x="246501" y="859356"/>
                </a:lnTo>
                <a:cubicBezTo>
                  <a:pt x="246501" y="856985"/>
                  <a:pt x="248424" y="854998"/>
                  <a:pt x="250859" y="854998"/>
                </a:cubicBezTo>
                <a:lnTo>
                  <a:pt x="268997" y="854998"/>
                </a:lnTo>
                <a:cubicBezTo>
                  <a:pt x="271369" y="854998"/>
                  <a:pt x="273356" y="856921"/>
                  <a:pt x="273356" y="859356"/>
                </a:cubicBezTo>
                <a:lnTo>
                  <a:pt x="273356" y="869867"/>
                </a:lnTo>
                <a:close/>
                <a:moveTo>
                  <a:pt x="273356" y="821798"/>
                </a:moveTo>
                <a:cubicBezTo>
                  <a:pt x="273356" y="824169"/>
                  <a:pt x="271433" y="826156"/>
                  <a:pt x="268997" y="826156"/>
                </a:cubicBezTo>
                <a:lnTo>
                  <a:pt x="250859" y="826156"/>
                </a:lnTo>
                <a:cubicBezTo>
                  <a:pt x="248488" y="826156"/>
                  <a:pt x="246501" y="824233"/>
                  <a:pt x="246501" y="821798"/>
                </a:cubicBezTo>
                <a:lnTo>
                  <a:pt x="246501" y="811287"/>
                </a:lnTo>
                <a:cubicBezTo>
                  <a:pt x="246501" y="808915"/>
                  <a:pt x="248424" y="806928"/>
                  <a:pt x="250859" y="806928"/>
                </a:cubicBezTo>
                <a:lnTo>
                  <a:pt x="268997" y="806928"/>
                </a:lnTo>
                <a:cubicBezTo>
                  <a:pt x="271369" y="806928"/>
                  <a:pt x="273356" y="808851"/>
                  <a:pt x="273356" y="811287"/>
                </a:cubicBezTo>
                <a:lnTo>
                  <a:pt x="273356" y="821798"/>
                </a:lnTo>
                <a:close/>
                <a:moveTo>
                  <a:pt x="273356" y="773728"/>
                </a:moveTo>
                <a:cubicBezTo>
                  <a:pt x="273356" y="776100"/>
                  <a:pt x="271433" y="778086"/>
                  <a:pt x="268997" y="778086"/>
                </a:cubicBezTo>
                <a:lnTo>
                  <a:pt x="250859" y="778086"/>
                </a:lnTo>
                <a:cubicBezTo>
                  <a:pt x="248488" y="778086"/>
                  <a:pt x="246501" y="776164"/>
                  <a:pt x="246501" y="773728"/>
                </a:cubicBezTo>
                <a:lnTo>
                  <a:pt x="246501" y="763217"/>
                </a:lnTo>
                <a:cubicBezTo>
                  <a:pt x="246501" y="760846"/>
                  <a:pt x="248424" y="758859"/>
                  <a:pt x="250859" y="758859"/>
                </a:cubicBezTo>
                <a:lnTo>
                  <a:pt x="268997" y="758859"/>
                </a:lnTo>
                <a:cubicBezTo>
                  <a:pt x="271369" y="758859"/>
                  <a:pt x="273356" y="760781"/>
                  <a:pt x="273356" y="763217"/>
                </a:cubicBezTo>
                <a:lnTo>
                  <a:pt x="273356" y="773728"/>
                </a:lnTo>
                <a:close/>
                <a:moveTo>
                  <a:pt x="273356" y="725659"/>
                </a:moveTo>
                <a:cubicBezTo>
                  <a:pt x="273356" y="728030"/>
                  <a:pt x="271433" y="730017"/>
                  <a:pt x="268997" y="730017"/>
                </a:cubicBezTo>
                <a:lnTo>
                  <a:pt x="250859" y="730017"/>
                </a:lnTo>
                <a:cubicBezTo>
                  <a:pt x="248488" y="730017"/>
                  <a:pt x="246501" y="728094"/>
                  <a:pt x="246501" y="725659"/>
                </a:cubicBezTo>
                <a:lnTo>
                  <a:pt x="246501" y="715147"/>
                </a:lnTo>
                <a:cubicBezTo>
                  <a:pt x="246501" y="712776"/>
                  <a:pt x="248424" y="710789"/>
                  <a:pt x="250859" y="710789"/>
                </a:cubicBezTo>
                <a:lnTo>
                  <a:pt x="268997" y="710789"/>
                </a:lnTo>
                <a:cubicBezTo>
                  <a:pt x="271369" y="710789"/>
                  <a:pt x="273356" y="712712"/>
                  <a:pt x="273356" y="715147"/>
                </a:cubicBezTo>
                <a:lnTo>
                  <a:pt x="273356" y="725659"/>
                </a:lnTo>
                <a:close/>
                <a:moveTo>
                  <a:pt x="273356" y="677589"/>
                </a:moveTo>
                <a:cubicBezTo>
                  <a:pt x="273356" y="679960"/>
                  <a:pt x="271433" y="681947"/>
                  <a:pt x="268997" y="681947"/>
                </a:cubicBezTo>
                <a:lnTo>
                  <a:pt x="250859" y="681947"/>
                </a:lnTo>
                <a:cubicBezTo>
                  <a:pt x="248488" y="681947"/>
                  <a:pt x="246501" y="680025"/>
                  <a:pt x="246501" y="677589"/>
                </a:cubicBezTo>
                <a:lnTo>
                  <a:pt x="246501" y="667078"/>
                </a:lnTo>
                <a:cubicBezTo>
                  <a:pt x="246501" y="664706"/>
                  <a:pt x="248424" y="662719"/>
                  <a:pt x="250859" y="662719"/>
                </a:cubicBezTo>
                <a:lnTo>
                  <a:pt x="268997" y="662719"/>
                </a:lnTo>
                <a:cubicBezTo>
                  <a:pt x="271369" y="662719"/>
                  <a:pt x="273356" y="664642"/>
                  <a:pt x="273356" y="667078"/>
                </a:cubicBezTo>
                <a:lnTo>
                  <a:pt x="273356" y="677589"/>
                </a:lnTo>
                <a:close/>
                <a:moveTo>
                  <a:pt x="273356" y="629519"/>
                </a:moveTo>
                <a:cubicBezTo>
                  <a:pt x="273356" y="631891"/>
                  <a:pt x="271433" y="633878"/>
                  <a:pt x="268997" y="633878"/>
                </a:cubicBezTo>
                <a:lnTo>
                  <a:pt x="250859" y="633878"/>
                </a:lnTo>
                <a:cubicBezTo>
                  <a:pt x="248488" y="633878"/>
                  <a:pt x="246501" y="631955"/>
                  <a:pt x="246501" y="629519"/>
                </a:cubicBezTo>
                <a:lnTo>
                  <a:pt x="246501" y="619008"/>
                </a:lnTo>
                <a:cubicBezTo>
                  <a:pt x="246501" y="616637"/>
                  <a:pt x="248424" y="614650"/>
                  <a:pt x="250859" y="614650"/>
                </a:cubicBezTo>
                <a:lnTo>
                  <a:pt x="268997" y="614650"/>
                </a:lnTo>
                <a:cubicBezTo>
                  <a:pt x="271369" y="614650"/>
                  <a:pt x="273356" y="616573"/>
                  <a:pt x="273356" y="619008"/>
                </a:cubicBezTo>
                <a:lnTo>
                  <a:pt x="273356" y="629519"/>
                </a:lnTo>
                <a:close/>
                <a:moveTo>
                  <a:pt x="273356" y="581450"/>
                </a:moveTo>
                <a:cubicBezTo>
                  <a:pt x="273356" y="583821"/>
                  <a:pt x="271433" y="585808"/>
                  <a:pt x="268997" y="585808"/>
                </a:cubicBezTo>
                <a:lnTo>
                  <a:pt x="250859" y="585808"/>
                </a:lnTo>
                <a:cubicBezTo>
                  <a:pt x="248488" y="585808"/>
                  <a:pt x="246501" y="583885"/>
                  <a:pt x="246501" y="581450"/>
                </a:cubicBezTo>
                <a:lnTo>
                  <a:pt x="246501" y="570939"/>
                </a:lnTo>
                <a:cubicBezTo>
                  <a:pt x="246501" y="568567"/>
                  <a:pt x="248424" y="566580"/>
                  <a:pt x="250859" y="566580"/>
                </a:cubicBezTo>
                <a:lnTo>
                  <a:pt x="268997" y="566580"/>
                </a:lnTo>
                <a:cubicBezTo>
                  <a:pt x="271369" y="566580"/>
                  <a:pt x="273356" y="568503"/>
                  <a:pt x="273356" y="570939"/>
                </a:cubicBezTo>
                <a:lnTo>
                  <a:pt x="273356" y="581450"/>
                </a:lnTo>
                <a:close/>
                <a:moveTo>
                  <a:pt x="273356" y="533380"/>
                </a:moveTo>
                <a:cubicBezTo>
                  <a:pt x="273356" y="535752"/>
                  <a:pt x="271433" y="537738"/>
                  <a:pt x="268997" y="537738"/>
                </a:cubicBezTo>
                <a:lnTo>
                  <a:pt x="250859" y="537738"/>
                </a:lnTo>
                <a:cubicBezTo>
                  <a:pt x="248488" y="537738"/>
                  <a:pt x="246501" y="535816"/>
                  <a:pt x="246501" y="533380"/>
                </a:cubicBezTo>
                <a:lnTo>
                  <a:pt x="246501" y="522869"/>
                </a:lnTo>
                <a:cubicBezTo>
                  <a:pt x="246501" y="520498"/>
                  <a:pt x="248424" y="518511"/>
                  <a:pt x="250859" y="518511"/>
                </a:cubicBezTo>
                <a:lnTo>
                  <a:pt x="268997" y="518511"/>
                </a:lnTo>
                <a:cubicBezTo>
                  <a:pt x="271369" y="518511"/>
                  <a:pt x="273356" y="520433"/>
                  <a:pt x="273356" y="522869"/>
                </a:cubicBezTo>
                <a:lnTo>
                  <a:pt x="273356" y="533380"/>
                </a:lnTo>
                <a:close/>
                <a:moveTo>
                  <a:pt x="273356" y="485311"/>
                </a:moveTo>
                <a:cubicBezTo>
                  <a:pt x="273356" y="487682"/>
                  <a:pt x="271433" y="489669"/>
                  <a:pt x="268997" y="489669"/>
                </a:cubicBezTo>
                <a:lnTo>
                  <a:pt x="250859" y="489669"/>
                </a:lnTo>
                <a:cubicBezTo>
                  <a:pt x="248488" y="489669"/>
                  <a:pt x="246501" y="487746"/>
                  <a:pt x="246501" y="485311"/>
                </a:cubicBezTo>
                <a:lnTo>
                  <a:pt x="246501" y="474799"/>
                </a:lnTo>
                <a:cubicBezTo>
                  <a:pt x="246501" y="472428"/>
                  <a:pt x="248424" y="470441"/>
                  <a:pt x="250859" y="470441"/>
                </a:cubicBezTo>
                <a:lnTo>
                  <a:pt x="268997" y="470441"/>
                </a:lnTo>
                <a:cubicBezTo>
                  <a:pt x="271369" y="470441"/>
                  <a:pt x="273356" y="472364"/>
                  <a:pt x="273356" y="474799"/>
                </a:cubicBezTo>
                <a:lnTo>
                  <a:pt x="273356" y="485311"/>
                </a:lnTo>
                <a:close/>
                <a:moveTo>
                  <a:pt x="273356" y="437241"/>
                </a:moveTo>
                <a:cubicBezTo>
                  <a:pt x="273356" y="439612"/>
                  <a:pt x="271433" y="441599"/>
                  <a:pt x="268997" y="441599"/>
                </a:cubicBezTo>
                <a:lnTo>
                  <a:pt x="250859" y="441599"/>
                </a:lnTo>
                <a:cubicBezTo>
                  <a:pt x="248488" y="441599"/>
                  <a:pt x="246501" y="439677"/>
                  <a:pt x="246501" y="437241"/>
                </a:cubicBezTo>
                <a:lnTo>
                  <a:pt x="246501" y="426730"/>
                </a:lnTo>
                <a:cubicBezTo>
                  <a:pt x="246501" y="424358"/>
                  <a:pt x="248424" y="422371"/>
                  <a:pt x="250859" y="422371"/>
                </a:cubicBezTo>
                <a:lnTo>
                  <a:pt x="268997" y="422371"/>
                </a:lnTo>
                <a:cubicBezTo>
                  <a:pt x="271369" y="422371"/>
                  <a:pt x="273356" y="424294"/>
                  <a:pt x="273356" y="426730"/>
                </a:cubicBezTo>
                <a:lnTo>
                  <a:pt x="273356" y="437241"/>
                </a:lnTo>
                <a:close/>
                <a:moveTo>
                  <a:pt x="273356" y="389171"/>
                </a:moveTo>
                <a:cubicBezTo>
                  <a:pt x="273356" y="391543"/>
                  <a:pt x="271433" y="393530"/>
                  <a:pt x="268997" y="393530"/>
                </a:cubicBezTo>
                <a:lnTo>
                  <a:pt x="250859" y="393530"/>
                </a:lnTo>
                <a:cubicBezTo>
                  <a:pt x="248488" y="393530"/>
                  <a:pt x="246501" y="391607"/>
                  <a:pt x="246501" y="389171"/>
                </a:cubicBezTo>
                <a:lnTo>
                  <a:pt x="246501" y="378660"/>
                </a:lnTo>
                <a:cubicBezTo>
                  <a:pt x="246501" y="376289"/>
                  <a:pt x="248424" y="374302"/>
                  <a:pt x="250859" y="374302"/>
                </a:cubicBezTo>
                <a:lnTo>
                  <a:pt x="268997" y="374302"/>
                </a:lnTo>
                <a:cubicBezTo>
                  <a:pt x="271369" y="374302"/>
                  <a:pt x="273356" y="376225"/>
                  <a:pt x="273356" y="378660"/>
                </a:cubicBezTo>
                <a:lnTo>
                  <a:pt x="273356" y="389171"/>
                </a:lnTo>
                <a:close/>
                <a:moveTo>
                  <a:pt x="273356" y="341102"/>
                </a:moveTo>
                <a:cubicBezTo>
                  <a:pt x="273356" y="343473"/>
                  <a:pt x="271433" y="345460"/>
                  <a:pt x="268997" y="345460"/>
                </a:cubicBezTo>
                <a:lnTo>
                  <a:pt x="250859" y="345460"/>
                </a:lnTo>
                <a:cubicBezTo>
                  <a:pt x="248488" y="345460"/>
                  <a:pt x="246501" y="343537"/>
                  <a:pt x="246501" y="341102"/>
                </a:cubicBezTo>
                <a:lnTo>
                  <a:pt x="246501" y="330591"/>
                </a:lnTo>
                <a:cubicBezTo>
                  <a:pt x="246501" y="328219"/>
                  <a:pt x="248424" y="326232"/>
                  <a:pt x="250859" y="326232"/>
                </a:cubicBezTo>
                <a:lnTo>
                  <a:pt x="268997" y="326232"/>
                </a:lnTo>
                <a:cubicBezTo>
                  <a:pt x="271369" y="326232"/>
                  <a:pt x="273356" y="328155"/>
                  <a:pt x="273356" y="330591"/>
                </a:cubicBezTo>
                <a:lnTo>
                  <a:pt x="273356" y="341102"/>
                </a:lnTo>
                <a:close/>
                <a:moveTo>
                  <a:pt x="273356" y="293032"/>
                </a:moveTo>
                <a:cubicBezTo>
                  <a:pt x="273356" y="295404"/>
                  <a:pt x="271433" y="297391"/>
                  <a:pt x="268997" y="297391"/>
                </a:cubicBezTo>
                <a:lnTo>
                  <a:pt x="250859" y="297391"/>
                </a:lnTo>
                <a:cubicBezTo>
                  <a:pt x="248488" y="297391"/>
                  <a:pt x="246501" y="295468"/>
                  <a:pt x="246501" y="293032"/>
                </a:cubicBezTo>
                <a:lnTo>
                  <a:pt x="246501" y="282521"/>
                </a:lnTo>
                <a:cubicBezTo>
                  <a:pt x="246501" y="280150"/>
                  <a:pt x="248424" y="278163"/>
                  <a:pt x="250859" y="278163"/>
                </a:cubicBezTo>
                <a:lnTo>
                  <a:pt x="268997" y="278163"/>
                </a:lnTo>
                <a:cubicBezTo>
                  <a:pt x="271369" y="278163"/>
                  <a:pt x="273356" y="280085"/>
                  <a:pt x="273356" y="282521"/>
                </a:cubicBezTo>
                <a:lnTo>
                  <a:pt x="273356" y="293032"/>
                </a:lnTo>
                <a:close/>
                <a:moveTo>
                  <a:pt x="273356" y="244963"/>
                </a:moveTo>
                <a:cubicBezTo>
                  <a:pt x="273356" y="247334"/>
                  <a:pt x="271433" y="249321"/>
                  <a:pt x="268997" y="249321"/>
                </a:cubicBezTo>
                <a:lnTo>
                  <a:pt x="250859" y="249321"/>
                </a:lnTo>
                <a:cubicBezTo>
                  <a:pt x="248488" y="249321"/>
                  <a:pt x="246501" y="247398"/>
                  <a:pt x="246501" y="244963"/>
                </a:cubicBezTo>
                <a:lnTo>
                  <a:pt x="246501" y="234451"/>
                </a:lnTo>
                <a:cubicBezTo>
                  <a:pt x="246501" y="232080"/>
                  <a:pt x="248424" y="230093"/>
                  <a:pt x="250859" y="230093"/>
                </a:cubicBezTo>
                <a:lnTo>
                  <a:pt x="268997" y="230093"/>
                </a:lnTo>
                <a:cubicBezTo>
                  <a:pt x="271369" y="230093"/>
                  <a:pt x="273356" y="232016"/>
                  <a:pt x="273356" y="234451"/>
                </a:cubicBezTo>
                <a:lnTo>
                  <a:pt x="273356" y="244963"/>
                </a:lnTo>
                <a:close/>
                <a:moveTo>
                  <a:pt x="273356" y="196893"/>
                </a:moveTo>
                <a:cubicBezTo>
                  <a:pt x="273356" y="199264"/>
                  <a:pt x="271433" y="201251"/>
                  <a:pt x="268997" y="201251"/>
                </a:cubicBezTo>
                <a:lnTo>
                  <a:pt x="250859" y="201251"/>
                </a:lnTo>
                <a:cubicBezTo>
                  <a:pt x="248488" y="201251"/>
                  <a:pt x="246501" y="199329"/>
                  <a:pt x="246501" y="196893"/>
                </a:cubicBezTo>
                <a:lnTo>
                  <a:pt x="246501" y="186382"/>
                </a:lnTo>
                <a:cubicBezTo>
                  <a:pt x="246501" y="184010"/>
                  <a:pt x="248424" y="182024"/>
                  <a:pt x="250859" y="182024"/>
                </a:cubicBezTo>
                <a:lnTo>
                  <a:pt x="268997" y="182024"/>
                </a:lnTo>
                <a:cubicBezTo>
                  <a:pt x="271369" y="182024"/>
                  <a:pt x="273356" y="183946"/>
                  <a:pt x="273356" y="186382"/>
                </a:cubicBezTo>
                <a:lnTo>
                  <a:pt x="273356" y="196893"/>
                </a:lnTo>
                <a:close/>
                <a:moveTo>
                  <a:pt x="273356" y="148823"/>
                </a:moveTo>
                <a:cubicBezTo>
                  <a:pt x="273356" y="151195"/>
                  <a:pt x="271433" y="153182"/>
                  <a:pt x="268997" y="153182"/>
                </a:cubicBezTo>
                <a:lnTo>
                  <a:pt x="250859" y="153182"/>
                </a:lnTo>
                <a:cubicBezTo>
                  <a:pt x="248488" y="153182"/>
                  <a:pt x="246501" y="151259"/>
                  <a:pt x="246501" y="148823"/>
                </a:cubicBezTo>
                <a:lnTo>
                  <a:pt x="246501" y="138312"/>
                </a:lnTo>
                <a:cubicBezTo>
                  <a:pt x="246501" y="135941"/>
                  <a:pt x="248424" y="133954"/>
                  <a:pt x="250859" y="133954"/>
                </a:cubicBezTo>
                <a:lnTo>
                  <a:pt x="268997" y="133954"/>
                </a:lnTo>
                <a:cubicBezTo>
                  <a:pt x="271369" y="133954"/>
                  <a:pt x="273356" y="135877"/>
                  <a:pt x="273356" y="138312"/>
                </a:cubicBezTo>
                <a:lnTo>
                  <a:pt x="273356" y="148823"/>
                </a:lnTo>
                <a:close/>
                <a:moveTo>
                  <a:pt x="273356" y="100754"/>
                </a:moveTo>
                <a:cubicBezTo>
                  <a:pt x="273356" y="103125"/>
                  <a:pt x="271433" y="105112"/>
                  <a:pt x="268997" y="105112"/>
                </a:cubicBezTo>
                <a:lnTo>
                  <a:pt x="250859" y="105112"/>
                </a:lnTo>
                <a:cubicBezTo>
                  <a:pt x="248488" y="105112"/>
                  <a:pt x="246501" y="103189"/>
                  <a:pt x="246501" y="100754"/>
                </a:cubicBezTo>
                <a:lnTo>
                  <a:pt x="246501" y="90243"/>
                </a:lnTo>
                <a:cubicBezTo>
                  <a:pt x="246501" y="87871"/>
                  <a:pt x="248424" y="85884"/>
                  <a:pt x="250859" y="85884"/>
                </a:cubicBezTo>
                <a:lnTo>
                  <a:pt x="268997" y="85884"/>
                </a:lnTo>
                <a:cubicBezTo>
                  <a:pt x="271369" y="85884"/>
                  <a:pt x="273356" y="87807"/>
                  <a:pt x="273356" y="90243"/>
                </a:cubicBezTo>
                <a:lnTo>
                  <a:pt x="273356" y="100754"/>
                </a:lnTo>
                <a:close/>
                <a:moveTo>
                  <a:pt x="273356" y="52684"/>
                </a:moveTo>
                <a:cubicBezTo>
                  <a:pt x="273356" y="55056"/>
                  <a:pt x="271433" y="57043"/>
                  <a:pt x="268997" y="57043"/>
                </a:cubicBezTo>
                <a:lnTo>
                  <a:pt x="250859" y="57043"/>
                </a:lnTo>
                <a:cubicBezTo>
                  <a:pt x="248488" y="57043"/>
                  <a:pt x="246501" y="55120"/>
                  <a:pt x="246501" y="52684"/>
                </a:cubicBezTo>
                <a:lnTo>
                  <a:pt x="246501" y="42173"/>
                </a:lnTo>
                <a:cubicBezTo>
                  <a:pt x="246501" y="39802"/>
                  <a:pt x="248424" y="37815"/>
                  <a:pt x="250859" y="37815"/>
                </a:cubicBezTo>
                <a:lnTo>
                  <a:pt x="268997" y="37815"/>
                </a:lnTo>
                <a:cubicBezTo>
                  <a:pt x="271369" y="37815"/>
                  <a:pt x="273356" y="39738"/>
                  <a:pt x="273356" y="42173"/>
                </a:cubicBezTo>
                <a:lnTo>
                  <a:pt x="273356" y="526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2" name="Google Shape;182;p30"/>
          <p:cNvGrpSpPr/>
          <p:nvPr/>
        </p:nvGrpSpPr>
        <p:grpSpPr>
          <a:xfrm>
            <a:off x="5531772" y="1872396"/>
            <a:ext cx="2257692" cy="2132787"/>
            <a:chOff x="6997079" y="590458"/>
            <a:chExt cx="1416902" cy="1338513"/>
          </a:xfrm>
        </p:grpSpPr>
        <p:grpSp>
          <p:nvGrpSpPr>
            <p:cNvPr id="183" name="Google Shape;183;p30"/>
            <p:cNvGrpSpPr/>
            <p:nvPr/>
          </p:nvGrpSpPr>
          <p:grpSpPr>
            <a:xfrm>
              <a:off x="6997079" y="590458"/>
              <a:ext cx="1416902" cy="1338513"/>
              <a:chOff x="6997079" y="590458"/>
              <a:chExt cx="1416902" cy="1338513"/>
            </a:xfrm>
          </p:grpSpPr>
          <p:sp>
            <p:nvSpPr>
              <p:cNvPr id="184" name="Google Shape;184;p30"/>
              <p:cNvSpPr/>
              <p:nvPr/>
            </p:nvSpPr>
            <p:spPr>
              <a:xfrm>
                <a:off x="7015856" y="793632"/>
                <a:ext cx="1398125" cy="1135339"/>
              </a:xfrm>
              <a:custGeom>
                <a:avLst/>
                <a:gdLst/>
                <a:ahLst/>
                <a:cxnLst/>
                <a:rect l="l" t="t" r="r" b="b"/>
                <a:pathLst>
                  <a:path w="1398125" h="1135339" extrusionOk="0">
                    <a:moveTo>
                      <a:pt x="1332492" y="15575"/>
                    </a:moveTo>
                    <a:lnTo>
                      <a:pt x="1344542" y="156963"/>
                    </a:lnTo>
                    <a:lnTo>
                      <a:pt x="1309675" y="159911"/>
                    </a:lnTo>
                    <a:lnTo>
                      <a:pt x="1382548" y="1013307"/>
                    </a:lnTo>
                    <a:lnTo>
                      <a:pt x="135367" y="1119765"/>
                    </a:lnTo>
                    <a:lnTo>
                      <a:pt x="62493" y="266370"/>
                    </a:lnTo>
                    <a:lnTo>
                      <a:pt x="27626" y="269318"/>
                    </a:lnTo>
                    <a:lnTo>
                      <a:pt x="15577" y="127929"/>
                    </a:lnTo>
                    <a:lnTo>
                      <a:pt x="1332492" y="15510"/>
                    </a:lnTo>
                    <a:lnTo>
                      <a:pt x="1332492" y="15510"/>
                    </a:lnTo>
                    <a:close/>
                    <a:moveTo>
                      <a:pt x="1332492" y="0"/>
                    </a:moveTo>
                    <a:cubicBezTo>
                      <a:pt x="1332043" y="0"/>
                      <a:pt x="1331595" y="0"/>
                      <a:pt x="1331146" y="0"/>
                    </a:cubicBezTo>
                    <a:lnTo>
                      <a:pt x="14231" y="112419"/>
                    </a:lnTo>
                    <a:cubicBezTo>
                      <a:pt x="10129" y="112739"/>
                      <a:pt x="6284" y="114726"/>
                      <a:pt x="3656" y="117931"/>
                    </a:cubicBezTo>
                    <a:cubicBezTo>
                      <a:pt x="964" y="121071"/>
                      <a:pt x="-318" y="125173"/>
                      <a:pt x="67" y="129275"/>
                    </a:cubicBezTo>
                    <a:lnTo>
                      <a:pt x="12117" y="270664"/>
                    </a:lnTo>
                    <a:cubicBezTo>
                      <a:pt x="12437" y="274766"/>
                      <a:pt x="14424" y="278611"/>
                      <a:pt x="17628" y="281239"/>
                    </a:cubicBezTo>
                    <a:cubicBezTo>
                      <a:pt x="20448" y="283611"/>
                      <a:pt x="24038" y="284892"/>
                      <a:pt x="27691" y="284892"/>
                    </a:cubicBezTo>
                    <a:cubicBezTo>
                      <a:pt x="28140" y="284892"/>
                      <a:pt x="28588" y="284892"/>
                      <a:pt x="29037" y="284892"/>
                    </a:cubicBezTo>
                    <a:lnTo>
                      <a:pt x="48392" y="283226"/>
                    </a:lnTo>
                    <a:lnTo>
                      <a:pt x="119920" y="1121111"/>
                    </a:lnTo>
                    <a:cubicBezTo>
                      <a:pt x="120625" y="1129251"/>
                      <a:pt x="127419" y="1135340"/>
                      <a:pt x="135431" y="1135340"/>
                    </a:cubicBezTo>
                    <a:cubicBezTo>
                      <a:pt x="135879" y="1135340"/>
                      <a:pt x="136328" y="1135340"/>
                      <a:pt x="136777" y="1135340"/>
                    </a:cubicBezTo>
                    <a:lnTo>
                      <a:pt x="1383894" y="1028882"/>
                    </a:lnTo>
                    <a:cubicBezTo>
                      <a:pt x="1387996" y="1028561"/>
                      <a:pt x="1391842" y="1026574"/>
                      <a:pt x="1394469" y="1023370"/>
                    </a:cubicBezTo>
                    <a:cubicBezTo>
                      <a:pt x="1397162" y="1020229"/>
                      <a:pt x="1398443" y="1016127"/>
                      <a:pt x="1398059" y="1012025"/>
                    </a:cubicBezTo>
                    <a:lnTo>
                      <a:pt x="1326531" y="174140"/>
                    </a:lnTo>
                    <a:lnTo>
                      <a:pt x="1345887" y="172474"/>
                    </a:lnTo>
                    <a:cubicBezTo>
                      <a:pt x="1349989" y="172153"/>
                      <a:pt x="1353835" y="170166"/>
                      <a:pt x="1356463" y="166962"/>
                    </a:cubicBezTo>
                    <a:cubicBezTo>
                      <a:pt x="1359154" y="163821"/>
                      <a:pt x="1360437" y="159719"/>
                      <a:pt x="1360052" y="155617"/>
                    </a:cubicBezTo>
                    <a:lnTo>
                      <a:pt x="1348002" y="14229"/>
                    </a:lnTo>
                    <a:cubicBezTo>
                      <a:pt x="1347297" y="6089"/>
                      <a:pt x="1340504" y="0"/>
                      <a:pt x="1332492" y="0"/>
                    </a:cubicBezTo>
                    <a:lnTo>
                      <a:pt x="133249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30"/>
              <p:cNvSpPr/>
              <p:nvPr/>
            </p:nvSpPr>
            <p:spPr>
              <a:xfrm>
                <a:off x="6997079" y="590458"/>
                <a:ext cx="1359985" cy="346677"/>
              </a:xfrm>
              <a:custGeom>
                <a:avLst/>
                <a:gdLst/>
                <a:ahLst/>
                <a:cxnLst/>
                <a:rect l="l" t="t" r="r" b="b"/>
                <a:pathLst>
                  <a:path w="1359985" h="346677" extrusionOk="0">
                    <a:moveTo>
                      <a:pt x="1325632" y="15575"/>
                    </a:moveTo>
                    <a:lnTo>
                      <a:pt x="1344411" y="156258"/>
                    </a:lnTo>
                    <a:lnTo>
                      <a:pt x="34354" y="331103"/>
                    </a:lnTo>
                    <a:lnTo>
                      <a:pt x="15575" y="190420"/>
                    </a:lnTo>
                    <a:lnTo>
                      <a:pt x="1325632" y="15575"/>
                    </a:lnTo>
                    <a:lnTo>
                      <a:pt x="1325632" y="15575"/>
                    </a:lnTo>
                    <a:close/>
                    <a:moveTo>
                      <a:pt x="1325632" y="0"/>
                    </a:moveTo>
                    <a:cubicBezTo>
                      <a:pt x="1324927" y="0"/>
                      <a:pt x="1324285" y="0"/>
                      <a:pt x="1323580" y="128"/>
                    </a:cubicBezTo>
                    <a:lnTo>
                      <a:pt x="13524" y="174973"/>
                    </a:lnTo>
                    <a:cubicBezTo>
                      <a:pt x="5000" y="176127"/>
                      <a:pt x="-961" y="183946"/>
                      <a:pt x="128" y="192471"/>
                    </a:cubicBezTo>
                    <a:lnTo>
                      <a:pt x="18908" y="333154"/>
                    </a:lnTo>
                    <a:cubicBezTo>
                      <a:pt x="19485" y="337256"/>
                      <a:pt x="21599" y="340974"/>
                      <a:pt x="24868" y="343473"/>
                    </a:cubicBezTo>
                    <a:cubicBezTo>
                      <a:pt x="27625" y="345588"/>
                      <a:pt x="30958" y="346678"/>
                      <a:pt x="34354" y="346678"/>
                    </a:cubicBezTo>
                    <a:cubicBezTo>
                      <a:pt x="35060" y="346678"/>
                      <a:pt x="35700" y="346678"/>
                      <a:pt x="36405" y="346550"/>
                    </a:cubicBezTo>
                    <a:lnTo>
                      <a:pt x="1346462" y="171705"/>
                    </a:lnTo>
                    <a:cubicBezTo>
                      <a:pt x="1354986" y="170551"/>
                      <a:pt x="1360947" y="162732"/>
                      <a:pt x="1359857" y="154207"/>
                    </a:cubicBezTo>
                    <a:lnTo>
                      <a:pt x="1341078" y="13524"/>
                    </a:lnTo>
                    <a:cubicBezTo>
                      <a:pt x="1340501" y="9422"/>
                      <a:pt x="1338386" y="5704"/>
                      <a:pt x="1335118" y="3205"/>
                    </a:cubicBezTo>
                    <a:cubicBezTo>
                      <a:pt x="1332361" y="1090"/>
                      <a:pt x="1329028" y="0"/>
                      <a:pt x="1325632" y="0"/>
                    </a:cubicBezTo>
                    <a:lnTo>
                      <a:pt x="132563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6" name="Google Shape;186;p30"/>
            <p:cNvGrpSpPr/>
            <p:nvPr/>
          </p:nvGrpSpPr>
          <p:grpSpPr>
            <a:xfrm>
              <a:off x="7012654" y="606032"/>
              <a:ext cx="1385686" cy="1307429"/>
              <a:chOff x="7012654" y="606032"/>
              <a:chExt cx="1385686" cy="1307429"/>
            </a:xfrm>
          </p:grpSpPr>
          <p:sp>
            <p:nvSpPr>
              <p:cNvPr id="187" name="Google Shape;187;p30"/>
              <p:cNvSpPr/>
              <p:nvPr/>
            </p:nvSpPr>
            <p:spPr>
              <a:xfrm>
                <a:off x="7095024" y="986685"/>
                <a:ext cx="35626" cy="22949"/>
              </a:xfrm>
              <a:custGeom>
                <a:avLst/>
                <a:gdLst/>
                <a:ahLst/>
                <a:cxnLst/>
                <a:rect l="l" t="t" r="r" b="b"/>
                <a:pathLst>
                  <a:path w="35626" h="22949" extrusionOk="0">
                    <a:moveTo>
                      <a:pt x="35561" y="3583"/>
                    </a:moveTo>
                    <a:cubicBezTo>
                      <a:pt x="34728" y="-6223"/>
                      <a:pt x="27870" y="7109"/>
                      <a:pt x="18063" y="8006"/>
                    </a:cubicBezTo>
                    <a:cubicBezTo>
                      <a:pt x="8258" y="8839"/>
                      <a:pt x="-780" y="-3146"/>
                      <a:pt x="53" y="6660"/>
                    </a:cubicBezTo>
                    <a:cubicBezTo>
                      <a:pt x="887" y="16466"/>
                      <a:pt x="9539" y="23773"/>
                      <a:pt x="19345" y="22875"/>
                    </a:cubicBezTo>
                    <a:cubicBezTo>
                      <a:pt x="29152" y="22042"/>
                      <a:pt x="36394" y="13390"/>
                      <a:pt x="35561" y="35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30"/>
              <p:cNvSpPr/>
              <p:nvPr/>
            </p:nvSpPr>
            <p:spPr>
              <a:xfrm>
                <a:off x="7079708" y="843089"/>
                <a:ext cx="35584" cy="23634"/>
              </a:xfrm>
              <a:custGeom>
                <a:avLst/>
                <a:gdLst/>
                <a:ahLst/>
                <a:cxnLst/>
                <a:rect l="l" t="t" r="r" b="b"/>
                <a:pathLst>
                  <a:path w="35584" h="23634" extrusionOk="0">
                    <a:moveTo>
                      <a:pt x="18189" y="8675"/>
                    </a:moveTo>
                    <a:cubicBezTo>
                      <a:pt x="8448" y="9956"/>
                      <a:pt x="-1166" y="-1580"/>
                      <a:pt x="115" y="8162"/>
                    </a:cubicBezTo>
                    <a:cubicBezTo>
                      <a:pt x="1397" y="17904"/>
                      <a:pt x="10370" y="24762"/>
                      <a:pt x="20112" y="23480"/>
                    </a:cubicBezTo>
                    <a:cubicBezTo>
                      <a:pt x="29854" y="22198"/>
                      <a:pt x="36712" y="13225"/>
                      <a:pt x="35431" y="3483"/>
                    </a:cubicBezTo>
                    <a:cubicBezTo>
                      <a:pt x="34149" y="-6259"/>
                      <a:pt x="27931" y="7393"/>
                      <a:pt x="18126" y="86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30"/>
              <p:cNvSpPr/>
              <p:nvPr/>
            </p:nvSpPr>
            <p:spPr>
              <a:xfrm>
                <a:off x="7081447" y="953634"/>
                <a:ext cx="61501" cy="53747"/>
              </a:xfrm>
              <a:custGeom>
                <a:avLst/>
                <a:gdLst/>
                <a:ahLst/>
                <a:cxnLst/>
                <a:rect l="l" t="t" r="r" b="b"/>
                <a:pathLst>
                  <a:path w="61501" h="53747" extrusionOk="0">
                    <a:moveTo>
                      <a:pt x="4145" y="45095"/>
                    </a:moveTo>
                    <a:cubicBezTo>
                      <a:pt x="5491" y="47403"/>
                      <a:pt x="7157" y="49069"/>
                      <a:pt x="8439" y="50351"/>
                    </a:cubicBezTo>
                    <a:cubicBezTo>
                      <a:pt x="9849" y="51633"/>
                      <a:pt x="11003" y="52466"/>
                      <a:pt x="11836" y="52979"/>
                    </a:cubicBezTo>
                    <a:cubicBezTo>
                      <a:pt x="12669" y="53491"/>
                      <a:pt x="13118" y="53748"/>
                      <a:pt x="13118" y="53748"/>
                    </a:cubicBezTo>
                    <a:cubicBezTo>
                      <a:pt x="13118" y="53748"/>
                      <a:pt x="12797" y="53299"/>
                      <a:pt x="12221" y="52530"/>
                    </a:cubicBezTo>
                    <a:cubicBezTo>
                      <a:pt x="11580" y="51761"/>
                      <a:pt x="10874" y="50543"/>
                      <a:pt x="9978" y="49133"/>
                    </a:cubicBezTo>
                    <a:cubicBezTo>
                      <a:pt x="9144" y="47595"/>
                      <a:pt x="8247" y="45672"/>
                      <a:pt x="7605" y="43493"/>
                    </a:cubicBezTo>
                    <a:cubicBezTo>
                      <a:pt x="6900" y="41314"/>
                      <a:pt x="6516" y="38686"/>
                      <a:pt x="6388" y="35930"/>
                    </a:cubicBezTo>
                    <a:cubicBezTo>
                      <a:pt x="6388" y="33174"/>
                      <a:pt x="6709" y="30226"/>
                      <a:pt x="7605" y="27342"/>
                    </a:cubicBezTo>
                    <a:cubicBezTo>
                      <a:pt x="8503" y="24457"/>
                      <a:pt x="10041" y="21637"/>
                      <a:pt x="12028" y="19138"/>
                    </a:cubicBezTo>
                    <a:cubicBezTo>
                      <a:pt x="12541" y="18561"/>
                      <a:pt x="13118" y="17792"/>
                      <a:pt x="13566" y="17407"/>
                    </a:cubicBezTo>
                    <a:cubicBezTo>
                      <a:pt x="14207" y="16830"/>
                      <a:pt x="15040" y="15869"/>
                      <a:pt x="15554" y="15548"/>
                    </a:cubicBezTo>
                    <a:cubicBezTo>
                      <a:pt x="16643" y="14715"/>
                      <a:pt x="18053" y="13690"/>
                      <a:pt x="19527" y="12921"/>
                    </a:cubicBezTo>
                    <a:cubicBezTo>
                      <a:pt x="22411" y="11382"/>
                      <a:pt x="25680" y="10357"/>
                      <a:pt x="29013" y="10101"/>
                    </a:cubicBezTo>
                    <a:cubicBezTo>
                      <a:pt x="32346" y="9844"/>
                      <a:pt x="35678" y="10293"/>
                      <a:pt x="38819" y="11318"/>
                    </a:cubicBezTo>
                    <a:cubicBezTo>
                      <a:pt x="41960" y="12472"/>
                      <a:pt x="44780" y="13882"/>
                      <a:pt x="47343" y="16254"/>
                    </a:cubicBezTo>
                    <a:cubicBezTo>
                      <a:pt x="49586" y="18304"/>
                      <a:pt x="51638" y="20804"/>
                      <a:pt x="52984" y="23496"/>
                    </a:cubicBezTo>
                    <a:cubicBezTo>
                      <a:pt x="54329" y="26188"/>
                      <a:pt x="55227" y="29008"/>
                      <a:pt x="55612" y="31764"/>
                    </a:cubicBezTo>
                    <a:cubicBezTo>
                      <a:pt x="55996" y="34456"/>
                      <a:pt x="56060" y="37084"/>
                      <a:pt x="55675" y="39391"/>
                    </a:cubicBezTo>
                    <a:cubicBezTo>
                      <a:pt x="55419" y="41698"/>
                      <a:pt x="54843" y="43685"/>
                      <a:pt x="54329" y="45352"/>
                    </a:cubicBezTo>
                    <a:cubicBezTo>
                      <a:pt x="53689" y="46954"/>
                      <a:pt x="53176" y="48300"/>
                      <a:pt x="52727" y="49133"/>
                    </a:cubicBezTo>
                    <a:cubicBezTo>
                      <a:pt x="52279" y="50030"/>
                      <a:pt x="52086" y="50479"/>
                      <a:pt x="52086" y="50479"/>
                    </a:cubicBezTo>
                    <a:cubicBezTo>
                      <a:pt x="52086" y="50479"/>
                      <a:pt x="52470" y="50159"/>
                      <a:pt x="53176" y="49518"/>
                    </a:cubicBezTo>
                    <a:cubicBezTo>
                      <a:pt x="53945" y="48877"/>
                      <a:pt x="54906" y="47851"/>
                      <a:pt x="56124" y="46377"/>
                    </a:cubicBezTo>
                    <a:cubicBezTo>
                      <a:pt x="57214" y="44839"/>
                      <a:pt x="58495" y="42916"/>
                      <a:pt x="59457" y="40416"/>
                    </a:cubicBezTo>
                    <a:cubicBezTo>
                      <a:pt x="60546" y="37981"/>
                      <a:pt x="61252" y="34969"/>
                      <a:pt x="61443" y="31572"/>
                    </a:cubicBezTo>
                    <a:cubicBezTo>
                      <a:pt x="61893" y="24842"/>
                      <a:pt x="59777" y="16446"/>
                      <a:pt x="53432" y="9780"/>
                    </a:cubicBezTo>
                    <a:cubicBezTo>
                      <a:pt x="50612" y="6768"/>
                      <a:pt x="46638" y="3820"/>
                      <a:pt x="42280" y="2153"/>
                    </a:cubicBezTo>
                    <a:cubicBezTo>
                      <a:pt x="37922" y="423"/>
                      <a:pt x="32987" y="-282"/>
                      <a:pt x="28244" y="102"/>
                    </a:cubicBezTo>
                    <a:cubicBezTo>
                      <a:pt x="23437" y="551"/>
                      <a:pt x="18758" y="2089"/>
                      <a:pt x="14720" y="4525"/>
                    </a:cubicBezTo>
                    <a:cubicBezTo>
                      <a:pt x="12669" y="5742"/>
                      <a:pt x="10874" y="7152"/>
                      <a:pt x="9080" y="8947"/>
                    </a:cubicBezTo>
                    <a:cubicBezTo>
                      <a:pt x="8054" y="9844"/>
                      <a:pt x="7670" y="10485"/>
                      <a:pt x="6965" y="11254"/>
                    </a:cubicBezTo>
                    <a:cubicBezTo>
                      <a:pt x="6067" y="12280"/>
                      <a:pt x="5555" y="13113"/>
                      <a:pt x="4914" y="14010"/>
                    </a:cubicBezTo>
                    <a:cubicBezTo>
                      <a:pt x="2414" y="17664"/>
                      <a:pt x="1004" y="21830"/>
                      <a:pt x="364" y="25739"/>
                    </a:cubicBezTo>
                    <a:cubicBezTo>
                      <a:pt x="-278" y="29649"/>
                      <a:pt x="-21" y="33430"/>
                      <a:pt x="748" y="36763"/>
                    </a:cubicBezTo>
                    <a:cubicBezTo>
                      <a:pt x="1453" y="40032"/>
                      <a:pt x="2735" y="42916"/>
                      <a:pt x="4209" y="4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30"/>
              <p:cNvSpPr/>
              <p:nvPr/>
            </p:nvSpPr>
            <p:spPr>
              <a:xfrm>
                <a:off x="7065739" y="810823"/>
                <a:ext cx="61581" cy="54592"/>
              </a:xfrm>
              <a:custGeom>
                <a:avLst/>
                <a:gdLst/>
                <a:ahLst/>
                <a:cxnLst/>
                <a:rect l="l" t="t" r="r" b="b"/>
                <a:pathLst>
                  <a:path w="61581" h="54592" extrusionOk="0">
                    <a:moveTo>
                      <a:pt x="40875" y="1652"/>
                    </a:moveTo>
                    <a:cubicBezTo>
                      <a:pt x="36388" y="114"/>
                      <a:pt x="31517" y="-335"/>
                      <a:pt x="26710" y="242"/>
                    </a:cubicBezTo>
                    <a:cubicBezTo>
                      <a:pt x="21968" y="947"/>
                      <a:pt x="17353" y="2677"/>
                      <a:pt x="13444" y="5305"/>
                    </a:cubicBezTo>
                    <a:cubicBezTo>
                      <a:pt x="11456" y="6587"/>
                      <a:pt x="9726" y="8125"/>
                      <a:pt x="8060" y="9984"/>
                    </a:cubicBezTo>
                    <a:cubicBezTo>
                      <a:pt x="7098" y="10945"/>
                      <a:pt x="6713" y="11586"/>
                      <a:pt x="6073" y="12420"/>
                    </a:cubicBezTo>
                    <a:cubicBezTo>
                      <a:pt x="5175" y="13445"/>
                      <a:pt x="4791" y="14342"/>
                      <a:pt x="4150" y="15304"/>
                    </a:cubicBezTo>
                    <a:cubicBezTo>
                      <a:pt x="1842" y="19085"/>
                      <a:pt x="625" y="23251"/>
                      <a:pt x="176" y="27225"/>
                    </a:cubicBezTo>
                    <a:cubicBezTo>
                      <a:pt x="-272" y="31199"/>
                      <a:pt x="176" y="34916"/>
                      <a:pt x="1073" y="38185"/>
                    </a:cubicBezTo>
                    <a:cubicBezTo>
                      <a:pt x="1971" y="41454"/>
                      <a:pt x="3316" y="44210"/>
                      <a:pt x="4919" y="46389"/>
                    </a:cubicBezTo>
                    <a:cubicBezTo>
                      <a:pt x="6393" y="48632"/>
                      <a:pt x="8060" y="50234"/>
                      <a:pt x="9470" y="51452"/>
                    </a:cubicBezTo>
                    <a:cubicBezTo>
                      <a:pt x="10944" y="52670"/>
                      <a:pt x="12161" y="53439"/>
                      <a:pt x="12994" y="53888"/>
                    </a:cubicBezTo>
                    <a:cubicBezTo>
                      <a:pt x="13828" y="54336"/>
                      <a:pt x="14277" y="54593"/>
                      <a:pt x="14277" y="54593"/>
                    </a:cubicBezTo>
                    <a:cubicBezTo>
                      <a:pt x="14277" y="54593"/>
                      <a:pt x="13956" y="54208"/>
                      <a:pt x="13315" y="53439"/>
                    </a:cubicBezTo>
                    <a:cubicBezTo>
                      <a:pt x="12674" y="52734"/>
                      <a:pt x="11905" y="51516"/>
                      <a:pt x="10944" y="50106"/>
                    </a:cubicBezTo>
                    <a:cubicBezTo>
                      <a:pt x="10046" y="48568"/>
                      <a:pt x="9085" y="46773"/>
                      <a:pt x="8316" y="44594"/>
                    </a:cubicBezTo>
                    <a:cubicBezTo>
                      <a:pt x="7483" y="42415"/>
                      <a:pt x="6970" y="39851"/>
                      <a:pt x="6778" y="37095"/>
                    </a:cubicBezTo>
                    <a:cubicBezTo>
                      <a:pt x="6585" y="34339"/>
                      <a:pt x="6842" y="31391"/>
                      <a:pt x="7611" y="28443"/>
                    </a:cubicBezTo>
                    <a:cubicBezTo>
                      <a:pt x="8380" y="25495"/>
                      <a:pt x="9790" y="22674"/>
                      <a:pt x="11649" y="20047"/>
                    </a:cubicBezTo>
                    <a:cubicBezTo>
                      <a:pt x="12161" y="19470"/>
                      <a:pt x="12674" y="18637"/>
                      <a:pt x="13123" y="18252"/>
                    </a:cubicBezTo>
                    <a:cubicBezTo>
                      <a:pt x="13763" y="17611"/>
                      <a:pt x="14533" y="16650"/>
                      <a:pt x="15046" y="16329"/>
                    </a:cubicBezTo>
                    <a:cubicBezTo>
                      <a:pt x="16072" y="15432"/>
                      <a:pt x="17481" y="14342"/>
                      <a:pt x="18891" y="13509"/>
                    </a:cubicBezTo>
                    <a:cubicBezTo>
                      <a:pt x="21711" y="11843"/>
                      <a:pt x="24916" y="10625"/>
                      <a:pt x="28184" y="10240"/>
                    </a:cubicBezTo>
                    <a:cubicBezTo>
                      <a:pt x="31517" y="9792"/>
                      <a:pt x="34850" y="10112"/>
                      <a:pt x="38055" y="11010"/>
                    </a:cubicBezTo>
                    <a:cubicBezTo>
                      <a:pt x="41260" y="11971"/>
                      <a:pt x="44080" y="13317"/>
                      <a:pt x="46771" y="15496"/>
                    </a:cubicBezTo>
                    <a:cubicBezTo>
                      <a:pt x="49143" y="17419"/>
                      <a:pt x="51258" y="19854"/>
                      <a:pt x="52732" y="22482"/>
                    </a:cubicBezTo>
                    <a:cubicBezTo>
                      <a:pt x="54206" y="25110"/>
                      <a:pt x="55232" y="27866"/>
                      <a:pt x="55745" y="30622"/>
                    </a:cubicBezTo>
                    <a:cubicBezTo>
                      <a:pt x="56257" y="33314"/>
                      <a:pt x="56450" y="35942"/>
                      <a:pt x="56193" y="38249"/>
                    </a:cubicBezTo>
                    <a:cubicBezTo>
                      <a:pt x="56001" y="40556"/>
                      <a:pt x="55552" y="42607"/>
                      <a:pt x="55104" y="44274"/>
                    </a:cubicBezTo>
                    <a:cubicBezTo>
                      <a:pt x="54527" y="45876"/>
                      <a:pt x="54142" y="47286"/>
                      <a:pt x="53694" y="48119"/>
                    </a:cubicBezTo>
                    <a:cubicBezTo>
                      <a:pt x="53309" y="49017"/>
                      <a:pt x="53117" y="49465"/>
                      <a:pt x="53117" y="49465"/>
                    </a:cubicBezTo>
                    <a:cubicBezTo>
                      <a:pt x="53117" y="49465"/>
                      <a:pt x="53501" y="49081"/>
                      <a:pt x="54206" y="48440"/>
                    </a:cubicBezTo>
                    <a:cubicBezTo>
                      <a:pt x="54911" y="47735"/>
                      <a:pt x="55873" y="46709"/>
                      <a:pt x="56962" y="45171"/>
                    </a:cubicBezTo>
                    <a:cubicBezTo>
                      <a:pt x="57988" y="43633"/>
                      <a:pt x="59206" y="41646"/>
                      <a:pt x="60039" y="39082"/>
                    </a:cubicBezTo>
                    <a:cubicBezTo>
                      <a:pt x="61000" y="36583"/>
                      <a:pt x="61577" y="33506"/>
                      <a:pt x="61577" y="30173"/>
                    </a:cubicBezTo>
                    <a:cubicBezTo>
                      <a:pt x="61706" y="23444"/>
                      <a:pt x="59142" y="15176"/>
                      <a:pt x="52540" y="8830"/>
                    </a:cubicBezTo>
                    <a:cubicBezTo>
                      <a:pt x="49528" y="5946"/>
                      <a:pt x="45490" y="3190"/>
                      <a:pt x="41003" y="17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30"/>
              <p:cNvSpPr/>
              <p:nvPr/>
            </p:nvSpPr>
            <p:spPr>
              <a:xfrm>
                <a:off x="7012654" y="606032"/>
                <a:ext cx="1328835" cy="315528"/>
              </a:xfrm>
              <a:custGeom>
                <a:avLst/>
                <a:gdLst/>
                <a:ahLst/>
                <a:cxnLst/>
                <a:rect l="l" t="t" r="r" b="b"/>
                <a:pathLst>
                  <a:path w="1328835" h="315528" extrusionOk="0">
                    <a:moveTo>
                      <a:pt x="1310057" y="0"/>
                    </a:moveTo>
                    <a:lnTo>
                      <a:pt x="0" y="174845"/>
                    </a:lnTo>
                    <a:lnTo>
                      <a:pt x="18779" y="315529"/>
                    </a:lnTo>
                    <a:lnTo>
                      <a:pt x="1328836" y="140684"/>
                    </a:lnTo>
                    <a:lnTo>
                      <a:pt x="1310057" y="0"/>
                    </a:lnTo>
                    <a:close/>
                    <a:moveTo>
                      <a:pt x="87166" y="260537"/>
                    </a:moveTo>
                    <a:cubicBezTo>
                      <a:pt x="77424" y="261819"/>
                      <a:pt x="68451" y="254961"/>
                      <a:pt x="67169" y="245219"/>
                    </a:cubicBezTo>
                    <a:cubicBezTo>
                      <a:pt x="65888" y="235477"/>
                      <a:pt x="75437" y="247014"/>
                      <a:pt x="85243" y="245732"/>
                    </a:cubicBezTo>
                    <a:cubicBezTo>
                      <a:pt x="94985" y="244450"/>
                      <a:pt x="101203" y="230734"/>
                      <a:pt x="102548" y="240540"/>
                    </a:cubicBezTo>
                    <a:cubicBezTo>
                      <a:pt x="103830" y="250282"/>
                      <a:pt x="96972" y="259255"/>
                      <a:pt x="87230" y="260537"/>
                    </a:cubicBezTo>
                    <a:close/>
                    <a:moveTo>
                      <a:pt x="114470" y="234836"/>
                    </a:moveTo>
                    <a:cubicBezTo>
                      <a:pt x="114470" y="238233"/>
                      <a:pt x="113893" y="241245"/>
                      <a:pt x="112931" y="243745"/>
                    </a:cubicBezTo>
                    <a:cubicBezTo>
                      <a:pt x="112098" y="246309"/>
                      <a:pt x="110880" y="248295"/>
                      <a:pt x="109855" y="249834"/>
                    </a:cubicBezTo>
                    <a:cubicBezTo>
                      <a:pt x="108765" y="251372"/>
                      <a:pt x="107804" y="252461"/>
                      <a:pt x="107099" y="253102"/>
                    </a:cubicBezTo>
                    <a:cubicBezTo>
                      <a:pt x="106394" y="253807"/>
                      <a:pt x="106010" y="254128"/>
                      <a:pt x="106010" y="254128"/>
                    </a:cubicBezTo>
                    <a:cubicBezTo>
                      <a:pt x="106010" y="254128"/>
                      <a:pt x="106201" y="253679"/>
                      <a:pt x="106586" y="252782"/>
                    </a:cubicBezTo>
                    <a:cubicBezTo>
                      <a:pt x="107035" y="251949"/>
                      <a:pt x="107420" y="250603"/>
                      <a:pt x="107996" y="248936"/>
                    </a:cubicBezTo>
                    <a:cubicBezTo>
                      <a:pt x="108445" y="247270"/>
                      <a:pt x="108894" y="245219"/>
                      <a:pt x="109086" y="242912"/>
                    </a:cubicBezTo>
                    <a:cubicBezTo>
                      <a:pt x="109342" y="240604"/>
                      <a:pt x="109086" y="237976"/>
                      <a:pt x="108637" y="235285"/>
                    </a:cubicBezTo>
                    <a:cubicBezTo>
                      <a:pt x="108060" y="232593"/>
                      <a:pt x="107099" y="229837"/>
                      <a:pt x="105625" y="227145"/>
                    </a:cubicBezTo>
                    <a:cubicBezTo>
                      <a:pt x="104087" y="224517"/>
                      <a:pt x="101972" y="222146"/>
                      <a:pt x="99664" y="220159"/>
                    </a:cubicBezTo>
                    <a:cubicBezTo>
                      <a:pt x="96972" y="217915"/>
                      <a:pt x="94088" y="216634"/>
                      <a:pt x="90947" y="215672"/>
                    </a:cubicBezTo>
                    <a:cubicBezTo>
                      <a:pt x="87807" y="214775"/>
                      <a:pt x="84410" y="214519"/>
                      <a:pt x="81078" y="214903"/>
                    </a:cubicBezTo>
                    <a:cubicBezTo>
                      <a:pt x="77745" y="215352"/>
                      <a:pt x="74604" y="216505"/>
                      <a:pt x="71784" y="218172"/>
                    </a:cubicBezTo>
                    <a:cubicBezTo>
                      <a:pt x="70374" y="219005"/>
                      <a:pt x="69028" y="220095"/>
                      <a:pt x="67938" y="220992"/>
                    </a:cubicBezTo>
                    <a:cubicBezTo>
                      <a:pt x="67426" y="221312"/>
                      <a:pt x="66657" y="222274"/>
                      <a:pt x="66015" y="222915"/>
                    </a:cubicBezTo>
                    <a:cubicBezTo>
                      <a:pt x="65567" y="223299"/>
                      <a:pt x="65054" y="224132"/>
                      <a:pt x="64541" y="224709"/>
                    </a:cubicBezTo>
                    <a:cubicBezTo>
                      <a:pt x="62683" y="227337"/>
                      <a:pt x="61272" y="230157"/>
                      <a:pt x="60503" y="233105"/>
                    </a:cubicBezTo>
                    <a:cubicBezTo>
                      <a:pt x="59798" y="236054"/>
                      <a:pt x="59478" y="239002"/>
                      <a:pt x="59670" y="241758"/>
                    </a:cubicBezTo>
                    <a:cubicBezTo>
                      <a:pt x="59927" y="244514"/>
                      <a:pt x="60375" y="247078"/>
                      <a:pt x="61208" y="249257"/>
                    </a:cubicBezTo>
                    <a:cubicBezTo>
                      <a:pt x="61977" y="251436"/>
                      <a:pt x="62939" y="253295"/>
                      <a:pt x="63836" y="254769"/>
                    </a:cubicBezTo>
                    <a:cubicBezTo>
                      <a:pt x="64798" y="256179"/>
                      <a:pt x="65567" y="257397"/>
                      <a:pt x="66208" y="258102"/>
                    </a:cubicBezTo>
                    <a:cubicBezTo>
                      <a:pt x="66784" y="258871"/>
                      <a:pt x="67169" y="259255"/>
                      <a:pt x="67169" y="259255"/>
                    </a:cubicBezTo>
                    <a:cubicBezTo>
                      <a:pt x="67169" y="259255"/>
                      <a:pt x="66721" y="258999"/>
                      <a:pt x="65888" y="258550"/>
                    </a:cubicBezTo>
                    <a:cubicBezTo>
                      <a:pt x="65054" y="258102"/>
                      <a:pt x="63836" y="257332"/>
                      <a:pt x="62362" y="256115"/>
                    </a:cubicBezTo>
                    <a:cubicBezTo>
                      <a:pt x="61016" y="254897"/>
                      <a:pt x="59286" y="253295"/>
                      <a:pt x="57812" y="251051"/>
                    </a:cubicBezTo>
                    <a:cubicBezTo>
                      <a:pt x="56274" y="248872"/>
                      <a:pt x="54863" y="246116"/>
                      <a:pt x="53966" y="242848"/>
                    </a:cubicBezTo>
                    <a:cubicBezTo>
                      <a:pt x="53069" y="239579"/>
                      <a:pt x="52556" y="235861"/>
                      <a:pt x="53069" y="231888"/>
                    </a:cubicBezTo>
                    <a:cubicBezTo>
                      <a:pt x="53517" y="227914"/>
                      <a:pt x="54735" y="223748"/>
                      <a:pt x="57043" y="219966"/>
                    </a:cubicBezTo>
                    <a:cubicBezTo>
                      <a:pt x="57684" y="219005"/>
                      <a:pt x="58068" y="218108"/>
                      <a:pt x="58965" y="217082"/>
                    </a:cubicBezTo>
                    <a:cubicBezTo>
                      <a:pt x="59606" y="216313"/>
                      <a:pt x="59991" y="215608"/>
                      <a:pt x="60952" y="214647"/>
                    </a:cubicBezTo>
                    <a:cubicBezTo>
                      <a:pt x="62683" y="212788"/>
                      <a:pt x="64349" y="211250"/>
                      <a:pt x="66336" y="209968"/>
                    </a:cubicBezTo>
                    <a:cubicBezTo>
                      <a:pt x="70245" y="207340"/>
                      <a:pt x="74860" y="205610"/>
                      <a:pt x="79603" y="204905"/>
                    </a:cubicBezTo>
                    <a:cubicBezTo>
                      <a:pt x="84346" y="204328"/>
                      <a:pt x="89281" y="204776"/>
                      <a:pt x="93768" y="206315"/>
                    </a:cubicBezTo>
                    <a:cubicBezTo>
                      <a:pt x="98254" y="207725"/>
                      <a:pt x="102292" y="210481"/>
                      <a:pt x="105304" y="213365"/>
                    </a:cubicBezTo>
                    <a:cubicBezTo>
                      <a:pt x="111970" y="219710"/>
                      <a:pt x="114470" y="227978"/>
                      <a:pt x="114341" y="234708"/>
                    </a:cubicBezTo>
                    <a:close/>
                    <a:moveTo>
                      <a:pt x="397759" y="244258"/>
                    </a:moveTo>
                    <a:lnTo>
                      <a:pt x="329565" y="151515"/>
                    </a:lnTo>
                    <a:lnTo>
                      <a:pt x="500244" y="128762"/>
                    </a:lnTo>
                    <a:lnTo>
                      <a:pt x="568439" y="221505"/>
                    </a:lnTo>
                    <a:lnTo>
                      <a:pt x="397759" y="244258"/>
                    </a:lnTo>
                    <a:close/>
                    <a:moveTo>
                      <a:pt x="632852" y="212916"/>
                    </a:moveTo>
                    <a:lnTo>
                      <a:pt x="564657" y="120174"/>
                    </a:lnTo>
                    <a:lnTo>
                      <a:pt x="735336" y="97421"/>
                    </a:lnTo>
                    <a:lnTo>
                      <a:pt x="803531" y="190163"/>
                    </a:lnTo>
                    <a:lnTo>
                      <a:pt x="632852" y="212916"/>
                    </a:lnTo>
                    <a:close/>
                    <a:moveTo>
                      <a:pt x="867944" y="181511"/>
                    </a:moveTo>
                    <a:lnTo>
                      <a:pt x="799750" y="88768"/>
                    </a:lnTo>
                    <a:lnTo>
                      <a:pt x="970429" y="66016"/>
                    </a:lnTo>
                    <a:lnTo>
                      <a:pt x="1038623" y="158758"/>
                    </a:lnTo>
                    <a:lnTo>
                      <a:pt x="867944" y="181511"/>
                    </a:lnTo>
                    <a:close/>
                    <a:moveTo>
                      <a:pt x="1103037" y="150105"/>
                    </a:moveTo>
                    <a:lnTo>
                      <a:pt x="1034842" y="57363"/>
                    </a:lnTo>
                    <a:lnTo>
                      <a:pt x="1205521" y="34610"/>
                    </a:lnTo>
                    <a:lnTo>
                      <a:pt x="1273716" y="127352"/>
                    </a:lnTo>
                    <a:lnTo>
                      <a:pt x="1103037" y="15010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30"/>
              <p:cNvSpPr/>
              <p:nvPr/>
            </p:nvSpPr>
            <p:spPr>
              <a:xfrm>
                <a:off x="7342219" y="734795"/>
                <a:ext cx="238873" cy="115559"/>
              </a:xfrm>
              <a:custGeom>
                <a:avLst/>
                <a:gdLst/>
                <a:ahLst/>
                <a:cxnLst/>
                <a:rect l="l" t="t" r="r" b="b"/>
                <a:pathLst>
                  <a:path w="238873" h="115559" extrusionOk="0">
                    <a:moveTo>
                      <a:pt x="0" y="22753"/>
                    </a:moveTo>
                    <a:lnTo>
                      <a:pt x="68259" y="115559"/>
                    </a:lnTo>
                    <a:lnTo>
                      <a:pt x="238874"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30"/>
              <p:cNvSpPr/>
              <p:nvPr/>
            </p:nvSpPr>
            <p:spPr>
              <a:xfrm>
                <a:off x="7577312" y="703453"/>
                <a:ext cx="238873" cy="115495"/>
              </a:xfrm>
              <a:custGeom>
                <a:avLst/>
                <a:gdLst/>
                <a:ahLst/>
                <a:cxnLst/>
                <a:rect l="l" t="t" r="r" b="b"/>
                <a:pathLst>
                  <a:path w="238873" h="115495" extrusionOk="0">
                    <a:moveTo>
                      <a:pt x="0" y="22753"/>
                    </a:moveTo>
                    <a:lnTo>
                      <a:pt x="68195" y="115495"/>
                    </a:lnTo>
                    <a:lnTo>
                      <a:pt x="238874"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30"/>
              <p:cNvSpPr/>
              <p:nvPr/>
            </p:nvSpPr>
            <p:spPr>
              <a:xfrm>
                <a:off x="7031369" y="809271"/>
                <a:ext cx="1366971" cy="1104190"/>
              </a:xfrm>
              <a:custGeom>
                <a:avLst/>
                <a:gdLst/>
                <a:ahLst/>
                <a:cxnLst/>
                <a:rect l="l" t="t" r="r" b="b"/>
                <a:pathLst>
                  <a:path w="1366971" h="1104190" extrusionOk="0">
                    <a:moveTo>
                      <a:pt x="12114" y="253743"/>
                    </a:moveTo>
                    <a:lnTo>
                      <a:pt x="46981" y="250795"/>
                    </a:lnTo>
                    <a:lnTo>
                      <a:pt x="119854" y="1104191"/>
                    </a:lnTo>
                    <a:lnTo>
                      <a:pt x="1366971" y="997732"/>
                    </a:lnTo>
                    <a:lnTo>
                      <a:pt x="1294098" y="144337"/>
                    </a:lnTo>
                    <a:lnTo>
                      <a:pt x="1328965" y="141389"/>
                    </a:lnTo>
                    <a:lnTo>
                      <a:pt x="1316915" y="0"/>
                    </a:lnTo>
                    <a:lnTo>
                      <a:pt x="0" y="112419"/>
                    </a:lnTo>
                    <a:lnTo>
                      <a:pt x="12049" y="253807"/>
                    </a:lnTo>
                    <a:close/>
                    <a:moveTo>
                      <a:pt x="63644" y="184010"/>
                    </a:moveTo>
                    <a:cubicBezTo>
                      <a:pt x="62811" y="174204"/>
                      <a:pt x="71849" y="186190"/>
                      <a:pt x="81655" y="185356"/>
                    </a:cubicBezTo>
                    <a:cubicBezTo>
                      <a:pt x="91461" y="184523"/>
                      <a:pt x="98319" y="171128"/>
                      <a:pt x="99152" y="180934"/>
                    </a:cubicBezTo>
                    <a:cubicBezTo>
                      <a:pt x="99985" y="190740"/>
                      <a:pt x="92743" y="199393"/>
                      <a:pt x="82936" y="200226"/>
                    </a:cubicBezTo>
                    <a:cubicBezTo>
                      <a:pt x="73130" y="201059"/>
                      <a:pt x="64478" y="193817"/>
                      <a:pt x="63644" y="184010"/>
                    </a:cubicBezTo>
                    <a:close/>
                    <a:moveTo>
                      <a:pt x="1305891" y="858074"/>
                    </a:moveTo>
                    <a:cubicBezTo>
                      <a:pt x="1297302" y="859164"/>
                      <a:pt x="1284740" y="860702"/>
                      <a:pt x="1268717" y="862753"/>
                    </a:cubicBezTo>
                    <a:cubicBezTo>
                      <a:pt x="1236671" y="866663"/>
                      <a:pt x="1190844" y="872046"/>
                      <a:pt x="1135853" y="877943"/>
                    </a:cubicBezTo>
                    <a:cubicBezTo>
                      <a:pt x="1108357" y="880955"/>
                      <a:pt x="1078554" y="884160"/>
                      <a:pt x="1047021" y="887300"/>
                    </a:cubicBezTo>
                    <a:cubicBezTo>
                      <a:pt x="1015487" y="890505"/>
                      <a:pt x="982222" y="893966"/>
                      <a:pt x="947804" y="897171"/>
                    </a:cubicBezTo>
                    <a:cubicBezTo>
                      <a:pt x="913386" y="900375"/>
                      <a:pt x="877815" y="904029"/>
                      <a:pt x="841667" y="907105"/>
                    </a:cubicBezTo>
                    <a:cubicBezTo>
                      <a:pt x="805519" y="910310"/>
                      <a:pt x="768794" y="913579"/>
                      <a:pt x="732004" y="916783"/>
                    </a:cubicBezTo>
                    <a:cubicBezTo>
                      <a:pt x="695215" y="919796"/>
                      <a:pt x="658490" y="922808"/>
                      <a:pt x="622277" y="925820"/>
                    </a:cubicBezTo>
                    <a:cubicBezTo>
                      <a:pt x="586129" y="928897"/>
                      <a:pt x="550429" y="931332"/>
                      <a:pt x="515947" y="934024"/>
                    </a:cubicBezTo>
                    <a:cubicBezTo>
                      <a:pt x="481466" y="936716"/>
                      <a:pt x="448137" y="938959"/>
                      <a:pt x="416476" y="941138"/>
                    </a:cubicBezTo>
                    <a:cubicBezTo>
                      <a:pt x="384878" y="943382"/>
                      <a:pt x="354946" y="945240"/>
                      <a:pt x="327322" y="946971"/>
                    </a:cubicBezTo>
                    <a:cubicBezTo>
                      <a:pt x="272074" y="950496"/>
                      <a:pt x="226055" y="952932"/>
                      <a:pt x="193753" y="954534"/>
                    </a:cubicBezTo>
                    <a:cubicBezTo>
                      <a:pt x="177602" y="955303"/>
                      <a:pt x="164976" y="955880"/>
                      <a:pt x="156322" y="956264"/>
                    </a:cubicBezTo>
                    <a:cubicBezTo>
                      <a:pt x="147670" y="956649"/>
                      <a:pt x="143056" y="956841"/>
                      <a:pt x="143056" y="956841"/>
                    </a:cubicBezTo>
                    <a:cubicBezTo>
                      <a:pt x="143056" y="956841"/>
                      <a:pt x="147606" y="956264"/>
                      <a:pt x="156195" y="955175"/>
                    </a:cubicBezTo>
                    <a:cubicBezTo>
                      <a:pt x="164783" y="954085"/>
                      <a:pt x="177345" y="952547"/>
                      <a:pt x="193368" y="950496"/>
                    </a:cubicBezTo>
                    <a:cubicBezTo>
                      <a:pt x="225415" y="946586"/>
                      <a:pt x="271241" y="941203"/>
                      <a:pt x="326232" y="935306"/>
                    </a:cubicBezTo>
                    <a:cubicBezTo>
                      <a:pt x="353729" y="932294"/>
                      <a:pt x="383532" y="929089"/>
                      <a:pt x="415065" y="925948"/>
                    </a:cubicBezTo>
                    <a:cubicBezTo>
                      <a:pt x="446599" y="922744"/>
                      <a:pt x="479863" y="919283"/>
                      <a:pt x="514281" y="916078"/>
                    </a:cubicBezTo>
                    <a:cubicBezTo>
                      <a:pt x="548699" y="912874"/>
                      <a:pt x="584270" y="909284"/>
                      <a:pt x="620419" y="906144"/>
                    </a:cubicBezTo>
                    <a:cubicBezTo>
                      <a:pt x="656567" y="902939"/>
                      <a:pt x="693356" y="899670"/>
                      <a:pt x="730081" y="896402"/>
                    </a:cubicBezTo>
                    <a:cubicBezTo>
                      <a:pt x="766870" y="893389"/>
                      <a:pt x="803595" y="890377"/>
                      <a:pt x="839808" y="887365"/>
                    </a:cubicBezTo>
                    <a:cubicBezTo>
                      <a:pt x="875956" y="884288"/>
                      <a:pt x="911657" y="881853"/>
                      <a:pt x="946139" y="879161"/>
                    </a:cubicBezTo>
                    <a:cubicBezTo>
                      <a:pt x="980620" y="876469"/>
                      <a:pt x="1013948" y="874226"/>
                      <a:pt x="1045610" y="872046"/>
                    </a:cubicBezTo>
                    <a:cubicBezTo>
                      <a:pt x="1077208" y="869803"/>
                      <a:pt x="1107140" y="867880"/>
                      <a:pt x="1134763" y="866214"/>
                    </a:cubicBezTo>
                    <a:cubicBezTo>
                      <a:pt x="1190011" y="862689"/>
                      <a:pt x="1236030" y="860253"/>
                      <a:pt x="1268332" y="858651"/>
                    </a:cubicBezTo>
                    <a:cubicBezTo>
                      <a:pt x="1284484" y="857882"/>
                      <a:pt x="1297110" y="857305"/>
                      <a:pt x="1305763" y="856921"/>
                    </a:cubicBezTo>
                    <a:cubicBezTo>
                      <a:pt x="1314415" y="856536"/>
                      <a:pt x="1319030" y="856344"/>
                      <a:pt x="1319030" y="856344"/>
                    </a:cubicBezTo>
                    <a:cubicBezTo>
                      <a:pt x="1319030" y="856344"/>
                      <a:pt x="1314480" y="856921"/>
                      <a:pt x="1305891" y="858010"/>
                    </a:cubicBezTo>
                    <a:close/>
                    <a:moveTo>
                      <a:pt x="1293714" y="715788"/>
                    </a:moveTo>
                    <a:cubicBezTo>
                      <a:pt x="1285125" y="716878"/>
                      <a:pt x="1272563" y="718416"/>
                      <a:pt x="1256539" y="720467"/>
                    </a:cubicBezTo>
                    <a:cubicBezTo>
                      <a:pt x="1224493" y="724377"/>
                      <a:pt x="1178667" y="729760"/>
                      <a:pt x="1123675" y="735657"/>
                    </a:cubicBezTo>
                    <a:cubicBezTo>
                      <a:pt x="1096179" y="738669"/>
                      <a:pt x="1066376" y="741874"/>
                      <a:pt x="1034843" y="745015"/>
                    </a:cubicBezTo>
                    <a:cubicBezTo>
                      <a:pt x="1003309" y="748219"/>
                      <a:pt x="970045" y="751680"/>
                      <a:pt x="935627" y="754885"/>
                    </a:cubicBezTo>
                    <a:cubicBezTo>
                      <a:pt x="901209" y="758089"/>
                      <a:pt x="865638" y="761743"/>
                      <a:pt x="829489" y="764819"/>
                    </a:cubicBezTo>
                    <a:cubicBezTo>
                      <a:pt x="793341" y="768024"/>
                      <a:pt x="756616" y="771293"/>
                      <a:pt x="719827" y="774497"/>
                    </a:cubicBezTo>
                    <a:cubicBezTo>
                      <a:pt x="683037" y="777510"/>
                      <a:pt x="646312" y="780522"/>
                      <a:pt x="610100" y="783534"/>
                    </a:cubicBezTo>
                    <a:cubicBezTo>
                      <a:pt x="573951" y="786611"/>
                      <a:pt x="538252" y="789046"/>
                      <a:pt x="503770" y="791738"/>
                    </a:cubicBezTo>
                    <a:cubicBezTo>
                      <a:pt x="469288" y="794430"/>
                      <a:pt x="435959" y="796673"/>
                      <a:pt x="404298" y="798852"/>
                    </a:cubicBezTo>
                    <a:cubicBezTo>
                      <a:pt x="372700" y="801096"/>
                      <a:pt x="342769" y="802954"/>
                      <a:pt x="315145" y="804685"/>
                    </a:cubicBezTo>
                    <a:cubicBezTo>
                      <a:pt x="259897" y="808210"/>
                      <a:pt x="213878" y="810646"/>
                      <a:pt x="181575" y="812248"/>
                    </a:cubicBezTo>
                    <a:cubicBezTo>
                      <a:pt x="165424" y="813017"/>
                      <a:pt x="152798" y="813594"/>
                      <a:pt x="144145" y="813978"/>
                    </a:cubicBezTo>
                    <a:cubicBezTo>
                      <a:pt x="135492" y="814363"/>
                      <a:pt x="130878" y="814555"/>
                      <a:pt x="130878" y="814555"/>
                    </a:cubicBezTo>
                    <a:cubicBezTo>
                      <a:pt x="130878" y="814555"/>
                      <a:pt x="135428" y="813978"/>
                      <a:pt x="144017" y="812889"/>
                    </a:cubicBezTo>
                    <a:cubicBezTo>
                      <a:pt x="152605" y="811799"/>
                      <a:pt x="165167" y="810261"/>
                      <a:pt x="181190" y="808210"/>
                    </a:cubicBezTo>
                    <a:cubicBezTo>
                      <a:pt x="213237" y="804300"/>
                      <a:pt x="259063" y="798917"/>
                      <a:pt x="314055" y="793020"/>
                    </a:cubicBezTo>
                    <a:cubicBezTo>
                      <a:pt x="341551" y="790008"/>
                      <a:pt x="371354" y="786803"/>
                      <a:pt x="402888" y="783662"/>
                    </a:cubicBezTo>
                    <a:cubicBezTo>
                      <a:pt x="434421" y="780458"/>
                      <a:pt x="467686" y="776997"/>
                      <a:pt x="502103" y="773792"/>
                    </a:cubicBezTo>
                    <a:cubicBezTo>
                      <a:pt x="536521" y="770588"/>
                      <a:pt x="572092" y="766998"/>
                      <a:pt x="608241" y="763858"/>
                    </a:cubicBezTo>
                    <a:cubicBezTo>
                      <a:pt x="644389" y="760653"/>
                      <a:pt x="681178" y="757384"/>
                      <a:pt x="717903" y="754116"/>
                    </a:cubicBezTo>
                    <a:cubicBezTo>
                      <a:pt x="754693" y="751103"/>
                      <a:pt x="791418" y="748091"/>
                      <a:pt x="827630" y="745079"/>
                    </a:cubicBezTo>
                    <a:cubicBezTo>
                      <a:pt x="863779" y="742002"/>
                      <a:pt x="899479" y="739567"/>
                      <a:pt x="933961" y="736875"/>
                    </a:cubicBezTo>
                    <a:cubicBezTo>
                      <a:pt x="968443" y="734183"/>
                      <a:pt x="1001771" y="731940"/>
                      <a:pt x="1033433" y="729760"/>
                    </a:cubicBezTo>
                    <a:cubicBezTo>
                      <a:pt x="1065030" y="727517"/>
                      <a:pt x="1094962" y="725594"/>
                      <a:pt x="1122585" y="723928"/>
                    </a:cubicBezTo>
                    <a:cubicBezTo>
                      <a:pt x="1177833" y="720403"/>
                      <a:pt x="1223852" y="717967"/>
                      <a:pt x="1256155" y="716365"/>
                    </a:cubicBezTo>
                    <a:cubicBezTo>
                      <a:pt x="1272306" y="715596"/>
                      <a:pt x="1284933" y="715019"/>
                      <a:pt x="1293585" y="714635"/>
                    </a:cubicBezTo>
                    <a:cubicBezTo>
                      <a:pt x="1302238" y="714250"/>
                      <a:pt x="1306852" y="714058"/>
                      <a:pt x="1306852" y="714058"/>
                    </a:cubicBezTo>
                    <a:cubicBezTo>
                      <a:pt x="1306852" y="714058"/>
                      <a:pt x="1302302" y="714635"/>
                      <a:pt x="1293714" y="715724"/>
                    </a:cubicBezTo>
                    <a:close/>
                    <a:moveTo>
                      <a:pt x="483388" y="581322"/>
                    </a:moveTo>
                    <a:cubicBezTo>
                      <a:pt x="480248" y="544725"/>
                      <a:pt x="478709" y="507935"/>
                      <a:pt x="479094" y="480247"/>
                    </a:cubicBezTo>
                    <a:cubicBezTo>
                      <a:pt x="479094" y="466403"/>
                      <a:pt x="479607" y="454866"/>
                      <a:pt x="480055" y="446727"/>
                    </a:cubicBezTo>
                    <a:cubicBezTo>
                      <a:pt x="480504" y="438587"/>
                      <a:pt x="480953" y="433972"/>
                      <a:pt x="480953" y="433972"/>
                    </a:cubicBezTo>
                    <a:cubicBezTo>
                      <a:pt x="480953" y="433972"/>
                      <a:pt x="482235" y="438459"/>
                      <a:pt x="484029" y="446406"/>
                    </a:cubicBezTo>
                    <a:cubicBezTo>
                      <a:pt x="485824" y="454354"/>
                      <a:pt x="488259" y="465634"/>
                      <a:pt x="490631" y="479286"/>
                    </a:cubicBezTo>
                    <a:cubicBezTo>
                      <a:pt x="495630" y="506525"/>
                      <a:pt x="500373" y="542994"/>
                      <a:pt x="503513" y="579655"/>
                    </a:cubicBezTo>
                    <a:cubicBezTo>
                      <a:pt x="506590" y="616252"/>
                      <a:pt x="508128" y="653041"/>
                      <a:pt x="507808" y="680729"/>
                    </a:cubicBezTo>
                    <a:cubicBezTo>
                      <a:pt x="507808" y="694574"/>
                      <a:pt x="507295" y="706110"/>
                      <a:pt x="506910" y="714250"/>
                    </a:cubicBezTo>
                    <a:cubicBezTo>
                      <a:pt x="506461" y="722326"/>
                      <a:pt x="506013" y="727004"/>
                      <a:pt x="506013" y="727004"/>
                    </a:cubicBezTo>
                    <a:cubicBezTo>
                      <a:pt x="506013" y="727004"/>
                      <a:pt x="504731" y="722518"/>
                      <a:pt x="502937" y="714570"/>
                    </a:cubicBezTo>
                    <a:cubicBezTo>
                      <a:pt x="501142" y="706687"/>
                      <a:pt x="498706" y="695343"/>
                      <a:pt x="496335" y="681691"/>
                    </a:cubicBezTo>
                    <a:cubicBezTo>
                      <a:pt x="491336" y="654451"/>
                      <a:pt x="486593" y="617983"/>
                      <a:pt x="483452" y="581386"/>
                    </a:cubicBezTo>
                    <a:close/>
                    <a:moveTo>
                      <a:pt x="899799" y="545750"/>
                    </a:moveTo>
                    <a:cubicBezTo>
                      <a:pt x="896658" y="509153"/>
                      <a:pt x="895120" y="472364"/>
                      <a:pt x="895505" y="444676"/>
                    </a:cubicBezTo>
                    <a:cubicBezTo>
                      <a:pt x="895505" y="430832"/>
                      <a:pt x="896018" y="419295"/>
                      <a:pt x="896467" y="411155"/>
                    </a:cubicBezTo>
                    <a:cubicBezTo>
                      <a:pt x="896915" y="403079"/>
                      <a:pt x="897363" y="398401"/>
                      <a:pt x="897363" y="398401"/>
                    </a:cubicBezTo>
                    <a:cubicBezTo>
                      <a:pt x="897363" y="398401"/>
                      <a:pt x="898646" y="402887"/>
                      <a:pt x="900440" y="410835"/>
                    </a:cubicBezTo>
                    <a:cubicBezTo>
                      <a:pt x="902234" y="418718"/>
                      <a:pt x="904670" y="430063"/>
                      <a:pt x="907041" y="443714"/>
                    </a:cubicBezTo>
                    <a:cubicBezTo>
                      <a:pt x="912041" y="470954"/>
                      <a:pt x="916784" y="507423"/>
                      <a:pt x="919924" y="544084"/>
                    </a:cubicBezTo>
                    <a:cubicBezTo>
                      <a:pt x="923000" y="580681"/>
                      <a:pt x="924539" y="617470"/>
                      <a:pt x="924219" y="645158"/>
                    </a:cubicBezTo>
                    <a:cubicBezTo>
                      <a:pt x="924219" y="659002"/>
                      <a:pt x="923706" y="670539"/>
                      <a:pt x="923321" y="678678"/>
                    </a:cubicBezTo>
                    <a:cubicBezTo>
                      <a:pt x="922873" y="686754"/>
                      <a:pt x="922424" y="691433"/>
                      <a:pt x="922424" y="691433"/>
                    </a:cubicBezTo>
                    <a:cubicBezTo>
                      <a:pt x="922424" y="691433"/>
                      <a:pt x="921142" y="686946"/>
                      <a:pt x="919347" y="678999"/>
                    </a:cubicBezTo>
                    <a:cubicBezTo>
                      <a:pt x="917553" y="671116"/>
                      <a:pt x="915117" y="659771"/>
                      <a:pt x="912746" y="646119"/>
                    </a:cubicBezTo>
                    <a:cubicBezTo>
                      <a:pt x="907746" y="618880"/>
                      <a:pt x="903003" y="582411"/>
                      <a:pt x="899863" y="545814"/>
                    </a:cubicBezTo>
                    <a:close/>
                    <a:moveTo>
                      <a:pt x="1260193" y="323348"/>
                    </a:moveTo>
                    <a:cubicBezTo>
                      <a:pt x="1251604" y="324438"/>
                      <a:pt x="1239042" y="325976"/>
                      <a:pt x="1223019" y="328027"/>
                    </a:cubicBezTo>
                    <a:cubicBezTo>
                      <a:pt x="1190973" y="331937"/>
                      <a:pt x="1145146" y="337320"/>
                      <a:pt x="1090155" y="343217"/>
                    </a:cubicBezTo>
                    <a:cubicBezTo>
                      <a:pt x="1062659" y="346229"/>
                      <a:pt x="1032855" y="349434"/>
                      <a:pt x="1001322" y="352574"/>
                    </a:cubicBezTo>
                    <a:cubicBezTo>
                      <a:pt x="969788" y="355779"/>
                      <a:pt x="936525" y="359240"/>
                      <a:pt x="902106" y="362445"/>
                    </a:cubicBezTo>
                    <a:cubicBezTo>
                      <a:pt x="867688" y="365649"/>
                      <a:pt x="832117" y="369303"/>
                      <a:pt x="795969" y="372379"/>
                    </a:cubicBezTo>
                    <a:cubicBezTo>
                      <a:pt x="759820" y="375584"/>
                      <a:pt x="723031" y="378852"/>
                      <a:pt x="686306" y="382057"/>
                    </a:cubicBezTo>
                    <a:cubicBezTo>
                      <a:pt x="649517" y="385069"/>
                      <a:pt x="612792" y="388082"/>
                      <a:pt x="576579" y="391094"/>
                    </a:cubicBezTo>
                    <a:cubicBezTo>
                      <a:pt x="540431" y="394171"/>
                      <a:pt x="504731" y="396606"/>
                      <a:pt x="470250" y="399298"/>
                    </a:cubicBezTo>
                    <a:cubicBezTo>
                      <a:pt x="435768" y="401990"/>
                      <a:pt x="402439" y="404233"/>
                      <a:pt x="370777" y="406412"/>
                    </a:cubicBezTo>
                    <a:cubicBezTo>
                      <a:pt x="339179" y="408656"/>
                      <a:pt x="309248" y="410514"/>
                      <a:pt x="281624" y="412245"/>
                    </a:cubicBezTo>
                    <a:cubicBezTo>
                      <a:pt x="226376" y="415770"/>
                      <a:pt x="180357" y="418205"/>
                      <a:pt x="148055" y="419808"/>
                    </a:cubicBezTo>
                    <a:cubicBezTo>
                      <a:pt x="131903" y="420577"/>
                      <a:pt x="119277" y="421154"/>
                      <a:pt x="110624" y="421538"/>
                    </a:cubicBezTo>
                    <a:cubicBezTo>
                      <a:pt x="101972" y="421923"/>
                      <a:pt x="97357" y="422115"/>
                      <a:pt x="97357" y="422115"/>
                    </a:cubicBezTo>
                    <a:cubicBezTo>
                      <a:pt x="97357" y="422115"/>
                      <a:pt x="101908" y="421538"/>
                      <a:pt x="110497" y="420449"/>
                    </a:cubicBezTo>
                    <a:cubicBezTo>
                      <a:pt x="119085" y="419359"/>
                      <a:pt x="131647" y="417821"/>
                      <a:pt x="147670" y="415770"/>
                    </a:cubicBezTo>
                    <a:cubicBezTo>
                      <a:pt x="179716" y="411924"/>
                      <a:pt x="225543" y="406476"/>
                      <a:pt x="280534" y="400580"/>
                    </a:cubicBezTo>
                    <a:cubicBezTo>
                      <a:pt x="308030" y="397567"/>
                      <a:pt x="337834" y="394363"/>
                      <a:pt x="369367" y="391222"/>
                    </a:cubicBezTo>
                    <a:cubicBezTo>
                      <a:pt x="400901" y="388018"/>
                      <a:pt x="434165" y="384557"/>
                      <a:pt x="468583" y="381352"/>
                    </a:cubicBezTo>
                    <a:cubicBezTo>
                      <a:pt x="503001" y="378147"/>
                      <a:pt x="538572" y="374558"/>
                      <a:pt x="574720" y="371418"/>
                    </a:cubicBezTo>
                    <a:cubicBezTo>
                      <a:pt x="610869" y="368213"/>
                      <a:pt x="647658" y="364944"/>
                      <a:pt x="684383" y="361676"/>
                    </a:cubicBezTo>
                    <a:cubicBezTo>
                      <a:pt x="721172" y="358663"/>
                      <a:pt x="757897" y="355651"/>
                      <a:pt x="794110" y="352638"/>
                    </a:cubicBezTo>
                    <a:cubicBezTo>
                      <a:pt x="830258" y="349562"/>
                      <a:pt x="865958" y="347127"/>
                      <a:pt x="900440" y="344435"/>
                    </a:cubicBezTo>
                    <a:cubicBezTo>
                      <a:pt x="934922" y="341743"/>
                      <a:pt x="968250" y="339499"/>
                      <a:pt x="999912" y="337320"/>
                    </a:cubicBezTo>
                    <a:cubicBezTo>
                      <a:pt x="1031510" y="335077"/>
                      <a:pt x="1061441" y="333154"/>
                      <a:pt x="1089065" y="331488"/>
                    </a:cubicBezTo>
                    <a:cubicBezTo>
                      <a:pt x="1144313" y="327963"/>
                      <a:pt x="1190332" y="325527"/>
                      <a:pt x="1222634" y="323925"/>
                    </a:cubicBezTo>
                    <a:cubicBezTo>
                      <a:pt x="1238786" y="323156"/>
                      <a:pt x="1251412" y="322579"/>
                      <a:pt x="1260065" y="322194"/>
                    </a:cubicBezTo>
                    <a:cubicBezTo>
                      <a:pt x="1268717" y="321810"/>
                      <a:pt x="1273332" y="321618"/>
                      <a:pt x="1273332" y="321618"/>
                    </a:cubicBezTo>
                    <a:cubicBezTo>
                      <a:pt x="1273332" y="321618"/>
                      <a:pt x="1268781" y="322194"/>
                      <a:pt x="1260193" y="323284"/>
                    </a:cubicBezTo>
                    <a:close/>
                    <a:moveTo>
                      <a:pt x="1094321" y="39417"/>
                    </a:moveTo>
                    <a:lnTo>
                      <a:pt x="1265897" y="24804"/>
                    </a:lnTo>
                    <a:lnTo>
                      <a:pt x="1219365" y="130108"/>
                    </a:lnTo>
                    <a:lnTo>
                      <a:pt x="1047790" y="144721"/>
                    </a:lnTo>
                    <a:lnTo>
                      <a:pt x="1094321" y="39417"/>
                    </a:lnTo>
                    <a:close/>
                    <a:moveTo>
                      <a:pt x="858011" y="59606"/>
                    </a:moveTo>
                    <a:lnTo>
                      <a:pt x="1029587" y="44993"/>
                    </a:lnTo>
                    <a:lnTo>
                      <a:pt x="983055" y="150298"/>
                    </a:lnTo>
                    <a:lnTo>
                      <a:pt x="811480" y="164911"/>
                    </a:lnTo>
                    <a:lnTo>
                      <a:pt x="858011" y="59606"/>
                    </a:lnTo>
                    <a:close/>
                    <a:moveTo>
                      <a:pt x="621700" y="79796"/>
                    </a:moveTo>
                    <a:lnTo>
                      <a:pt x="793277" y="65182"/>
                    </a:lnTo>
                    <a:lnTo>
                      <a:pt x="746745" y="170487"/>
                    </a:lnTo>
                    <a:lnTo>
                      <a:pt x="575169" y="185100"/>
                    </a:lnTo>
                    <a:lnTo>
                      <a:pt x="621700" y="79796"/>
                    </a:lnTo>
                    <a:close/>
                    <a:moveTo>
                      <a:pt x="385390" y="99985"/>
                    </a:moveTo>
                    <a:lnTo>
                      <a:pt x="556967" y="85372"/>
                    </a:lnTo>
                    <a:lnTo>
                      <a:pt x="510435" y="190676"/>
                    </a:lnTo>
                    <a:lnTo>
                      <a:pt x="338859" y="205289"/>
                    </a:lnTo>
                    <a:lnTo>
                      <a:pt x="385390" y="99985"/>
                    </a:lnTo>
                    <a:close/>
                    <a:moveTo>
                      <a:pt x="50249" y="170102"/>
                    </a:moveTo>
                    <a:cubicBezTo>
                      <a:pt x="50890" y="166193"/>
                      <a:pt x="52300" y="162027"/>
                      <a:pt x="54800" y="158373"/>
                    </a:cubicBezTo>
                    <a:cubicBezTo>
                      <a:pt x="55505" y="157476"/>
                      <a:pt x="55954" y="156579"/>
                      <a:pt x="56851" y="155617"/>
                    </a:cubicBezTo>
                    <a:cubicBezTo>
                      <a:pt x="57556" y="154848"/>
                      <a:pt x="57940" y="154207"/>
                      <a:pt x="58966" y="153310"/>
                    </a:cubicBezTo>
                    <a:cubicBezTo>
                      <a:pt x="60761" y="151515"/>
                      <a:pt x="62555" y="150105"/>
                      <a:pt x="64606" y="148888"/>
                    </a:cubicBezTo>
                    <a:cubicBezTo>
                      <a:pt x="68644" y="146452"/>
                      <a:pt x="73323" y="144914"/>
                      <a:pt x="78130" y="144465"/>
                    </a:cubicBezTo>
                    <a:cubicBezTo>
                      <a:pt x="82936" y="144081"/>
                      <a:pt x="87808" y="144786"/>
                      <a:pt x="92165" y="146516"/>
                    </a:cubicBezTo>
                    <a:cubicBezTo>
                      <a:pt x="96524" y="148182"/>
                      <a:pt x="100498" y="151131"/>
                      <a:pt x="103318" y="154143"/>
                    </a:cubicBezTo>
                    <a:cubicBezTo>
                      <a:pt x="109663" y="160809"/>
                      <a:pt x="111778" y="169205"/>
                      <a:pt x="111330" y="175935"/>
                    </a:cubicBezTo>
                    <a:cubicBezTo>
                      <a:pt x="111137" y="179332"/>
                      <a:pt x="110433" y="182344"/>
                      <a:pt x="109343" y="184779"/>
                    </a:cubicBezTo>
                    <a:cubicBezTo>
                      <a:pt x="108381" y="187279"/>
                      <a:pt x="107100" y="189202"/>
                      <a:pt x="106010" y="190740"/>
                    </a:cubicBezTo>
                    <a:cubicBezTo>
                      <a:pt x="104856" y="192214"/>
                      <a:pt x="103831" y="193240"/>
                      <a:pt x="103062" y="193881"/>
                    </a:cubicBezTo>
                    <a:cubicBezTo>
                      <a:pt x="102357" y="194522"/>
                      <a:pt x="101972" y="194842"/>
                      <a:pt x="101972" y="194842"/>
                    </a:cubicBezTo>
                    <a:cubicBezTo>
                      <a:pt x="101972" y="194842"/>
                      <a:pt x="102228" y="194393"/>
                      <a:pt x="102613" y="193496"/>
                    </a:cubicBezTo>
                    <a:cubicBezTo>
                      <a:pt x="103126" y="192663"/>
                      <a:pt x="103574" y="191317"/>
                      <a:pt x="104215" y="189715"/>
                    </a:cubicBezTo>
                    <a:cubicBezTo>
                      <a:pt x="104728" y="188048"/>
                      <a:pt x="105305" y="186061"/>
                      <a:pt x="105561" y="183754"/>
                    </a:cubicBezTo>
                    <a:cubicBezTo>
                      <a:pt x="105881" y="181447"/>
                      <a:pt x="105817" y="178819"/>
                      <a:pt x="105497" y="176127"/>
                    </a:cubicBezTo>
                    <a:cubicBezTo>
                      <a:pt x="105112" y="173435"/>
                      <a:pt x="104215" y="170615"/>
                      <a:pt x="102869" y="167859"/>
                    </a:cubicBezTo>
                    <a:cubicBezTo>
                      <a:pt x="101459" y="165167"/>
                      <a:pt x="99472" y="162667"/>
                      <a:pt x="97229" y="160617"/>
                    </a:cubicBezTo>
                    <a:cubicBezTo>
                      <a:pt x="94665" y="158309"/>
                      <a:pt x="91845" y="156835"/>
                      <a:pt x="88705" y="155681"/>
                    </a:cubicBezTo>
                    <a:cubicBezTo>
                      <a:pt x="85565" y="154656"/>
                      <a:pt x="82232" y="154207"/>
                      <a:pt x="78899" y="154464"/>
                    </a:cubicBezTo>
                    <a:cubicBezTo>
                      <a:pt x="75566" y="154720"/>
                      <a:pt x="72361" y="155745"/>
                      <a:pt x="69413" y="157284"/>
                    </a:cubicBezTo>
                    <a:cubicBezTo>
                      <a:pt x="67939" y="158053"/>
                      <a:pt x="66528" y="159078"/>
                      <a:pt x="65439" y="159911"/>
                    </a:cubicBezTo>
                    <a:cubicBezTo>
                      <a:pt x="64926" y="160232"/>
                      <a:pt x="64093" y="161193"/>
                      <a:pt x="63452" y="161770"/>
                    </a:cubicBezTo>
                    <a:cubicBezTo>
                      <a:pt x="63004" y="162155"/>
                      <a:pt x="62427" y="162924"/>
                      <a:pt x="61914" y="163501"/>
                    </a:cubicBezTo>
                    <a:cubicBezTo>
                      <a:pt x="59927" y="166000"/>
                      <a:pt x="58389" y="168820"/>
                      <a:pt x="57492" y="171705"/>
                    </a:cubicBezTo>
                    <a:cubicBezTo>
                      <a:pt x="56594" y="174589"/>
                      <a:pt x="56210" y="177537"/>
                      <a:pt x="56274" y="180293"/>
                    </a:cubicBezTo>
                    <a:cubicBezTo>
                      <a:pt x="56402" y="183049"/>
                      <a:pt x="56723" y="185613"/>
                      <a:pt x="57492" y="187856"/>
                    </a:cubicBezTo>
                    <a:cubicBezTo>
                      <a:pt x="58197" y="190099"/>
                      <a:pt x="59030" y="191958"/>
                      <a:pt x="59863" y="193496"/>
                    </a:cubicBezTo>
                    <a:cubicBezTo>
                      <a:pt x="60761" y="194906"/>
                      <a:pt x="61466" y="196188"/>
                      <a:pt x="62106" y="196893"/>
                    </a:cubicBezTo>
                    <a:cubicBezTo>
                      <a:pt x="62683" y="197662"/>
                      <a:pt x="63004" y="198111"/>
                      <a:pt x="63004" y="198111"/>
                    </a:cubicBezTo>
                    <a:cubicBezTo>
                      <a:pt x="63004" y="198111"/>
                      <a:pt x="62555" y="197854"/>
                      <a:pt x="61721" y="197342"/>
                    </a:cubicBezTo>
                    <a:cubicBezTo>
                      <a:pt x="60888" y="196829"/>
                      <a:pt x="59735" y="195996"/>
                      <a:pt x="58325" y="194714"/>
                    </a:cubicBezTo>
                    <a:cubicBezTo>
                      <a:pt x="57043" y="193432"/>
                      <a:pt x="55376" y="191766"/>
                      <a:pt x="54031" y="189458"/>
                    </a:cubicBezTo>
                    <a:cubicBezTo>
                      <a:pt x="52557" y="187215"/>
                      <a:pt x="51338" y="184395"/>
                      <a:pt x="50569" y="181062"/>
                    </a:cubicBezTo>
                    <a:cubicBezTo>
                      <a:pt x="49800" y="177793"/>
                      <a:pt x="49544" y="174012"/>
                      <a:pt x="50185" y="1700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30"/>
              <p:cNvSpPr/>
              <p:nvPr/>
            </p:nvSpPr>
            <p:spPr>
              <a:xfrm>
                <a:off x="7812404" y="672048"/>
                <a:ext cx="238873" cy="115559"/>
              </a:xfrm>
              <a:custGeom>
                <a:avLst/>
                <a:gdLst/>
                <a:ahLst/>
                <a:cxnLst/>
                <a:rect l="l" t="t" r="r" b="b"/>
                <a:pathLst>
                  <a:path w="238873" h="115559" extrusionOk="0">
                    <a:moveTo>
                      <a:pt x="0" y="22753"/>
                    </a:moveTo>
                    <a:lnTo>
                      <a:pt x="68194" y="115559"/>
                    </a:lnTo>
                    <a:lnTo>
                      <a:pt x="238873"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30"/>
              <p:cNvSpPr/>
              <p:nvPr/>
            </p:nvSpPr>
            <p:spPr>
              <a:xfrm>
                <a:off x="8047496" y="640707"/>
                <a:ext cx="238873" cy="115495"/>
              </a:xfrm>
              <a:custGeom>
                <a:avLst/>
                <a:gdLst/>
                <a:ahLst/>
                <a:cxnLst/>
                <a:rect l="l" t="t" r="r" b="b"/>
                <a:pathLst>
                  <a:path w="238873" h="115495" extrusionOk="0">
                    <a:moveTo>
                      <a:pt x="0" y="22753"/>
                    </a:moveTo>
                    <a:lnTo>
                      <a:pt x="68195" y="115495"/>
                    </a:lnTo>
                    <a:lnTo>
                      <a:pt x="238874"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30"/>
              <p:cNvSpPr/>
              <p:nvPr/>
            </p:nvSpPr>
            <p:spPr>
              <a:xfrm>
                <a:off x="8079286" y="834074"/>
                <a:ext cx="218107" cy="119981"/>
              </a:xfrm>
              <a:custGeom>
                <a:avLst/>
                <a:gdLst/>
                <a:ahLst/>
                <a:cxnLst/>
                <a:rect l="l" t="t" r="r" b="b"/>
                <a:pathLst>
                  <a:path w="218107" h="119981" extrusionOk="0">
                    <a:moveTo>
                      <a:pt x="218108" y="0"/>
                    </a:moveTo>
                    <a:lnTo>
                      <a:pt x="46531" y="14677"/>
                    </a:lnTo>
                    <a:lnTo>
                      <a:pt x="0" y="119982"/>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30"/>
              <p:cNvSpPr/>
              <p:nvPr/>
            </p:nvSpPr>
            <p:spPr>
              <a:xfrm>
                <a:off x="7842976" y="854264"/>
                <a:ext cx="218107" cy="119917"/>
              </a:xfrm>
              <a:custGeom>
                <a:avLst/>
                <a:gdLst/>
                <a:ahLst/>
                <a:cxnLst/>
                <a:rect l="l" t="t" r="r" b="b"/>
                <a:pathLst>
                  <a:path w="218107" h="119917" extrusionOk="0">
                    <a:moveTo>
                      <a:pt x="218108" y="0"/>
                    </a:moveTo>
                    <a:lnTo>
                      <a:pt x="46531" y="14613"/>
                    </a:lnTo>
                    <a:lnTo>
                      <a:pt x="0" y="119918"/>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30"/>
              <p:cNvSpPr/>
              <p:nvPr/>
            </p:nvSpPr>
            <p:spPr>
              <a:xfrm>
                <a:off x="7606666" y="874453"/>
                <a:ext cx="218107" cy="119917"/>
              </a:xfrm>
              <a:custGeom>
                <a:avLst/>
                <a:gdLst/>
                <a:ahLst/>
                <a:cxnLst/>
                <a:rect l="l" t="t" r="r" b="b"/>
                <a:pathLst>
                  <a:path w="218107" h="119917" extrusionOk="0">
                    <a:moveTo>
                      <a:pt x="218108" y="0"/>
                    </a:moveTo>
                    <a:lnTo>
                      <a:pt x="46531" y="14613"/>
                    </a:lnTo>
                    <a:lnTo>
                      <a:pt x="0" y="119918"/>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30"/>
              <p:cNvSpPr/>
              <p:nvPr/>
            </p:nvSpPr>
            <p:spPr>
              <a:xfrm>
                <a:off x="7370356" y="894578"/>
                <a:ext cx="218107" cy="119981"/>
              </a:xfrm>
              <a:custGeom>
                <a:avLst/>
                <a:gdLst/>
                <a:ahLst/>
                <a:cxnLst/>
                <a:rect l="l" t="t" r="r" b="b"/>
                <a:pathLst>
                  <a:path w="218107" h="119981" extrusionOk="0">
                    <a:moveTo>
                      <a:pt x="218108" y="0"/>
                    </a:moveTo>
                    <a:lnTo>
                      <a:pt x="46531" y="14677"/>
                    </a:lnTo>
                    <a:lnTo>
                      <a:pt x="0" y="119982"/>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1" name="Google Shape;201;p30"/>
          <p:cNvGrpSpPr/>
          <p:nvPr/>
        </p:nvGrpSpPr>
        <p:grpSpPr>
          <a:xfrm>
            <a:off x="4708443" y="1412480"/>
            <a:ext cx="1524979" cy="2425319"/>
            <a:chOff x="6480367" y="421831"/>
            <a:chExt cx="957060" cy="1522103"/>
          </a:xfrm>
        </p:grpSpPr>
        <p:sp>
          <p:nvSpPr>
            <p:cNvPr id="202" name="Google Shape;202;p30"/>
            <p:cNvSpPr/>
            <p:nvPr/>
          </p:nvSpPr>
          <p:spPr>
            <a:xfrm>
              <a:off x="6684499" y="1002254"/>
              <a:ext cx="218812" cy="40827"/>
            </a:xfrm>
            <a:custGeom>
              <a:avLst/>
              <a:gdLst/>
              <a:ahLst/>
              <a:cxnLst/>
              <a:rect l="l" t="t" r="r" b="b"/>
              <a:pathLst>
                <a:path w="218812" h="40827" extrusionOk="0">
                  <a:moveTo>
                    <a:pt x="149015" y="9934"/>
                  </a:moveTo>
                  <a:cubicBezTo>
                    <a:pt x="142606" y="11024"/>
                    <a:pt x="135941" y="12113"/>
                    <a:pt x="129211" y="13331"/>
                  </a:cubicBezTo>
                  <a:cubicBezTo>
                    <a:pt x="122481" y="14549"/>
                    <a:pt x="115623" y="15767"/>
                    <a:pt x="108765" y="17049"/>
                  </a:cubicBezTo>
                  <a:cubicBezTo>
                    <a:pt x="101907" y="18395"/>
                    <a:pt x="95113" y="19676"/>
                    <a:pt x="88384" y="20958"/>
                  </a:cubicBezTo>
                  <a:cubicBezTo>
                    <a:pt x="81654" y="22240"/>
                    <a:pt x="75053" y="23650"/>
                    <a:pt x="68707" y="24932"/>
                  </a:cubicBezTo>
                  <a:cubicBezTo>
                    <a:pt x="55953" y="27560"/>
                    <a:pt x="44032" y="30188"/>
                    <a:pt x="33841" y="32495"/>
                  </a:cubicBezTo>
                  <a:cubicBezTo>
                    <a:pt x="13459" y="37110"/>
                    <a:pt x="0" y="40827"/>
                    <a:pt x="0" y="40827"/>
                  </a:cubicBezTo>
                  <a:cubicBezTo>
                    <a:pt x="0" y="40827"/>
                    <a:pt x="13908" y="39417"/>
                    <a:pt x="34546" y="36405"/>
                  </a:cubicBezTo>
                  <a:cubicBezTo>
                    <a:pt x="44865" y="34931"/>
                    <a:pt x="56914" y="33072"/>
                    <a:pt x="69797" y="30893"/>
                  </a:cubicBezTo>
                  <a:cubicBezTo>
                    <a:pt x="76206" y="29803"/>
                    <a:pt x="82872" y="28714"/>
                    <a:pt x="89602" y="27496"/>
                  </a:cubicBezTo>
                  <a:cubicBezTo>
                    <a:pt x="96331" y="26278"/>
                    <a:pt x="103189" y="25060"/>
                    <a:pt x="110047" y="23778"/>
                  </a:cubicBezTo>
                  <a:cubicBezTo>
                    <a:pt x="116905" y="22432"/>
                    <a:pt x="123699" y="21151"/>
                    <a:pt x="130429" y="19869"/>
                  </a:cubicBezTo>
                  <a:cubicBezTo>
                    <a:pt x="137158" y="18587"/>
                    <a:pt x="143760" y="17177"/>
                    <a:pt x="150105" y="15895"/>
                  </a:cubicBezTo>
                  <a:cubicBezTo>
                    <a:pt x="162860" y="13267"/>
                    <a:pt x="174781" y="10639"/>
                    <a:pt x="184972" y="8332"/>
                  </a:cubicBezTo>
                  <a:cubicBezTo>
                    <a:pt x="205353" y="3717"/>
                    <a:pt x="218812" y="0"/>
                    <a:pt x="218812" y="0"/>
                  </a:cubicBezTo>
                  <a:cubicBezTo>
                    <a:pt x="218812" y="0"/>
                    <a:pt x="204905" y="1410"/>
                    <a:pt x="184266" y="4422"/>
                  </a:cubicBezTo>
                  <a:cubicBezTo>
                    <a:pt x="173948" y="5896"/>
                    <a:pt x="161898" y="7755"/>
                    <a:pt x="149015" y="99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30"/>
            <p:cNvSpPr/>
            <p:nvPr/>
          </p:nvSpPr>
          <p:spPr>
            <a:xfrm>
              <a:off x="6656362" y="982513"/>
              <a:ext cx="162090" cy="30187"/>
            </a:xfrm>
            <a:custGeom>
              <a:avLst/>
              <a:gdLst/>
              <a:ahLst/>
              <a:cxnLst/>
              <a:rect l="l" t="t" r="r" b="b"/>
              <a:pathLst>
                <a:path w="162090" h="30187" extrusionOk="0">
                  <a:moveTo>
                    <a:pt x="25445" y="26214"/>
                  </a:moveTo>
                  <a:cubicBezTo>
                    <a:pt x="33072" y="24932"/>
                    <a:pt x="41981" y="23522"/>
                    <a:pt x="51467" y="21792"/>
                  </a:cubicBezTo>
                  <a:cubicBezTo>
                    <a:pt x="60952" y="20061"/>
                    <a:pt x="71079" y="18266"/>
                    <a:pt x="81270" y="16408"/>
                  </a:cubicBezTo>
                  <a:cubicBezTo>
                    <a:pt x="91396" y="14485"/>
                    <a:pt x="101523" y="12498"/>
                    <a:pt x="111009" y="10703"/>
                  </a:cubicBezTo>
                  <a:cubicBezTo>
                    <a:pt x="120494" y="8909"/>
                    <a:pt x="129275" y="6986"/>
                    <a:pt x="136902" y="5448"/>
                  </a:cubicBezTo>
                  <a:cubicBezTo>
                    <a:pt x="144465" y="3910"/>
                    <a:pt x="150746" y="2436"/>
                    <a:pt x="155169" y="1538"/>
                  </a:cubicBezTo>
                  <a:cubicBezTo>
                    <a:pt x="159591" y="513"/>
                    <a:pt x="162091" y="0"/>
                    <a:pt x="162091" y="0"/>
                  </a:cubicBezTo>
                  <a:cubicBezTo>
                    <a:pt x="162091" y="0"/>
                    <a:pt x="159527" y="385"/>
                    <a:pt x="155105" y="1025"/>
                  </a:cubicBezTo>
                  <a:cubicBezTo>
                    <a:pt x="150682" y="1730"/>
                    <a:pt x="144273" y="2628"/>
                    <a:pt x="136646" y="3974"/>
                  </a:cubicBezTo>
                  <a:cubicBezTo>
                    <a:pt x="129019" y="5256"/>
                    <a:pt x="120110" y="6666"/>
                    <a:pt x="110624" y="8396"/>
                  </a:cubicBezTo>
                  <a:cubicBezTo>
                    <a:pt x="101139" y="10127"/>
                    <a:pt x="91012" y="11921"/>
                    <a:pt x="80821" y="13780"/>
                  </a:cubicBezTo>
                  <a:cubicBezTo>
                    <a:pt x="70695" y="15703"/>
                    <a:pt x="60568" y="17690"/>
                    <a:pt x="51082" y="19484"/>
                  </a:cubicBezTo>
                  <a:cubicBezTo>
                    <a:pt x="41596" y="21279"/>
                    <a:pt x="32815" y="23202"/>
                    <a:pt x="25188" y="24740"/>
                  </a:cubicBezTo>
                  <a:cubicBezTo>
                    <a:pt x="17626" y="26278"/>
                    <a:pt x="11345" y="27752"/>
                    <a:pt x="6922" y="28649"/>
                  </a:cubicBezTo>
                  <a:cubicBezTo>
                    <a:pt x="2500" y="29675"/>
                    <a:pt x="0" y="30188"/>
                    <a:pt x="0" y="30188"/>
                  </a:cubicBezTo>
                  <a:cubicBezTo>
                    <a:pt x="0" y="30188"/>
                    <a:pt x="2564" y="29803"/>
                    <a:pt x="6986" y="29162"/>
                  </a:cubicBezTo>
                  <a:cubicBezTo>
                    <a:pt x="11409" y="28457"/>
                    <a:pt x="17818" y="27496"/>
                    <a:pt x="25445" y="26214"/>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30"/>
            <p:cNvSpPr/>
            <p:nvPr/>
          </p:nvSpPr>
          <p:spPr>
            <a:xfrm>
              <a:off x="6943672" y="977340"/>
              <a:ext cx="81864" cy="82918"/>
            </a:xfrm>
            <a:custGeom>
              <a:avLst/>
              <a:gdLst/>
              <a:ahLst/>
              <a:cxnLst/>
              <a:rect l="l" t="t" r="r" b="b"/>
              <a:pathLst>
                <a:path w="81864" h="82918" extrusionOk="0">
                  <a:moveTo>
                    <a:pt x="76866" y="24402"/>
                  </a:moveTo>
                  <a:cubicBezTo>
                    <a:pt x="77635" y="25683"/>
                    <a:pt x="78275" y="26901"/>
                    <a:pt x="78916" y="27991"/>
                  </a:cubicBezTo>
                  <a:cubicBezTo>
                    <a:pt x="79942" y="30234"/>
                    <a:pt x="80839" y="32093"/>
                    <a:pt x="81160" y="33375"/>
                  </a:cubicBezTo>
                  <a:cubicBezTo>
                    <a:pt x="81608" y="34656"/>
                    <a:pt x="81865" y="35361"/>
                    <a:pt x="81865" y="35361"/>
                  </a:cubicBezTo>
                  <a:cubicBezTo>
                    <a:pt x="81865" y="35361"/>
                    <a:pt x="81737" y="34656"/>
                    <a:pt x="81608" y="33310"/>
                  </a:cubicBezTo>
                  <a:cubicBezTo>
                    <a:pt x="81480" y="31900"/>
                    <a:pt x="81032" y="29978"/>
                    <a:pt x="80327" y="27478"/>
                  </a:cubicBezTo>
                  <a:cubicBezTo>
                    <a:pt x="79878" y="26260"/>
                    <a:pt x="79429" y="24914"/>
                    <a:pt x="78789" y="23440"/>
                  </a:cubicBezTo>
                  <a:cubicBezTo>
                    <a:pt x="78083" y="22030"/>
                    <a:pt x="77378" y="20428"/>
                    <a:pt x="76353" y="18954"/>
                  </a:cubicBezTo>
                  <a:cubicBezTo>
                    <a:pt x="74494" y="15749"/>
                    <a:pt x="71738" y="12544"/>
                    <a:pt x="68213" y="9596"/>
                  </a:cubicBezTo>
                  <a:cubicBezTo>
                    <a:pt x="64688" y="6648"/>
                    <a:pt x="60330" y="3956"/>
                    <a:pt x="55266" y="2225"/>
                  </a:cubicBezTo>
                  <a:cubicBezTo>
                    <a:pt x="50203" y="495"/>
                    <a:pt x="44498" y="-402"/>
                    <a:pt x="38474" y="174"/>
                  </a:cubicBezTo>
                  <a:cubicBezTo>
                    <a:pt x="32770" y="687"/>
                    <a:pt x="26617" y="2354"/>
                    <a:pt x="21233" y="5558"/>
                  </a:cubicBezTo>
                  <a:cubicBezTo>
                    <a:pt x="15785" y="8699"/>
                    <a:pt x="10978" y="13057"/>
                    <a:pt x="7325" y="18249"/>
                  </a:cubicBezTo>
                  <a:cubicBezTo>
                    <a:pt x="3800" y="23568"/>
                    <a:pt x="1428" y="29593"/>
                    <a:pt x="467" y="35810"/>
                  </a:cubicBezTo>
                  <a:cubicBezTo>
                    <a:pt x="-46" y="38886"/>
                    <a:pt x="-110" y="41963"/>
                    <a:pt x="147" y="45168"/>
                  </a:cubicBezTo>
                  <a:cubicBezTo>
                    <a:pt x="147" y="46834"/>
                    <a:pt x="531" y="48052"/>
                    <a:pt x="723" y="49462"/>
                  </a:cubicBezTo>
                  <a:cubicBezTo>
                    <a:pt x="916" y="51128"/>
                    <a:pt x="1428" y="52410"/>
                    <a:pt x="1749" y="53884"/>
                  </a:cubicBezTo>
                  <a:cubicBezTo>
                    <a:pt x="3351" y="59588"/>
                    <a:pt x="6235" y="64652"/>
                    <a:pt x="9696" y="68690"/>
                  </a:cubicBezTo>
                  <a:cubicBezTo>
                    <a:pt x="13158" y="72792"/>
                    <a:pt x="17195" y="75932"/>
                    <a:pt x="21233" y="78111"/>
                  </a:cubicBezTo>
                  <a:cubicBezTo>
                    <a:pt x="25271" y="80355"/>
                    <a:pt x="29308" y="81700"/>
                    <a:pt x="32898" y="82277"/>
                  </a:cubicBezTo>
                  <a:cubicBezTo>
                    <a:pt x="34693" y="82726"/>
                    <a:pt x="36423" y="82726"/>
                    <a:pt x="37962" y="82918"/>
                  </a:cubicBezTo>
                  <a:cubicBezTo>
                    <a:pt x="39564" y="82918"/>
                    <a:pt x="40974" y="82918"/>
                    <a:pt x="42255" y="82918"/>
                  </a:cubicBezTo>
                  <a:cubicBezTo>
                    <a:pt x="44883" y="82662"/>
                    <a:pt x="46870" y="82341"/>
                    <a:pt x="48152" y="81957"/>
                  </a:cubicBezTo>
                  <a:cubicBezTo>
                    <a:pt x="49498" y="81636"/>
                    <a:pt x="50203" y="81444"/>
                    <a:pt x="50203" y="81444"/>
                  </a:cubicBezTo>
                  <a:cubicBezTo>
                    <a:pt x="50203" y="81444"/>
                    <a:pt x="49498" y="81444"/>
                    <a:pt x="48088" y="81508"/>
                  </a:cubicBezTo>
                  <a:cubicBezTo>
                    <a:pt x="46742" y="81636"/>
                    <a:pt x="44691" y="81508"/>
                    <a:pt x="42255" y="81316"/>
                  </a:cubicBezTo>
                  <a:cubicBezTo>
                    <a:pt x="41038" y="81124"/>
                    <a:pt x="39627" y="80931"/>
                    <a:pt x="38217" y="80675"/>
                  </a:cubicBezTo>
                  <a:cubicBezTo>
                    <a:pt x="36808" y="80226"/>
                    <a:pt x="35205" y="80034"/>
                    <a:pt x="33603" y="79393"/>
                  </a:cubicBezTo>
                  <a:cubicBezTo>
                    <a:pt x="30334" y="78368"/>
                    <a:pt x="26873" y="76637"/>
                    <a:pt x="23477" y="74330"/>
                  </a:cubicBezTo>
                  <a:cubicBezTo>
                    <a:pt x="20079" y="71958"/>
                    <a:pt x="16875" y="68882"/>
                    <a:pt x="14118" y="65164"/>
                  </a:cubicBezTo>
                  <a:cubicBezTo>
                    <a:pt x="11427" y="61383"/>
                    <a:pt x="9376" y="56897"/>
                    <a:pt x="8158" y="52090"/>
                  </a:cubicBezTo>
                  <a:cubicBezTo>
                    <a:pt x="7966" y="50872"/>
                    <a:pt x="7517" y="49590"/>
                    <a:pt x="7453" y="48500"/>
                  </a:cubicBezTo>
                  <a:cubicBezTo>
                    <a:pt x="7325" y="47154"/>
                    <a:pt x="7004" y="45616"/>
                    <a:pt x="7133" y="44463"/>
                  </a:cubicBezTo>
                  <a:cubicBezTo>
                    <a:pt x="7133" y="43245"/>
                    <a:pt x="7068" y="42091"/>
                    <a:pt x="7261" y="40745"/>
                  </a:cubicBezTo>
                  <a:cubicBezTo>
                    <a:pt x="7389" y="39463"/>
                    <a:pt x="7453" y="38181"/>
                    <a:pt x="7709" y="36900"/>
                  </a:cubicBezTo>
                  <a:cubicBezTo>
                    <a:pt x="8607" y="31772"/>
                    <a:pt x="10594" y="26837"/>
                    <a:pt x="13606" y="22479"/>
                  </a:cubicBezTo>
                  <a:cubicBezTo>
                    <a:pt x="16554" y="18120"/>
                    <a:pt x="20464" y="14467"/>
                    <a:pt x="24886" y="11839"/>
                  </a:cubicBezTo>
                  <a:cubicBezTo>
                    <a:pt x="29373" y="9211"/>
                    <a:pt x="34115" y="7417"/>
                    <a:pt x="39307" y="6776"/>
                  </a:cubicBezTo>
                  <a:cubicBezTo>
                    <a:pt x="44114" y="6199"/>
                    <a:pt x="49049" y="6456"/>
                    <a:pt x="53536" y="7609"/>
                  </a:cubicBezTo>
                  <a:cubicBezTo>
                    <a:pt x="58023" y="8763"/>
                    <a:pt x="62060" y="10686"/>
                    <a:pt x="65457" y="12993"/>
                  </a:cubicBezTo>
                  <a:cubicBezTo>
                    <a:pt x="68854" y="15300"/>
                    <a:pt x="71738" y="17928"/>
                    <a:pt x="73853" y="20556"/>
                  </a:cubicBezTo>
                  <a:cubicBezTo>
                    <a:pt x="75007" y="21838"/>
                    <a:pt x="75776" y="23248"/>
                    <a:pt x="76737" y="244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30"/>
            <p:cNvSpPr/>
            <p:nvPr/>
          </p:nvSpPr>
          <p:spPr>
            <a:xfrm>
              <a:off x="6845628" y="888938"/>
              <a:ext cx="272561" cy="98382"/>
            </a:xfrm>
            <a:custGeom>
              <a:avLst/>
              <a:gdLst/>
              <a:ahLst/>
              <a:cxnLst/>
              <a:rect l="l" t="t" r="r" b="b"/>
              <a:pathLst>
                <a:path w="272561" h="98382" extrusionOk="0">
                  <a:moveTo>
                    <a:pt x="157669" y="71079"/>
                  </a:moveTo>
                  <a:cubicBezTo>
                    <a:pt x="177345" y="67426"/>
                    <a:pt x="196957" y="63836"/>
                    <a:pt x="215352" y="60247"/>
                  </a:cubicBezTo>
                  <a:cubicBezTo>
                    <a:pt x="224517" y="58453"/>
                    <a:pt x="233426" y="56722"/>
                    <a:pt x="241886" y="55120"/>
                  </a:cubicBezTo>
                  <a:cubicBezTo>
                    <a:pt x="246116" y="54287"/>
                    <a:pt x="250219" y="53453"/>
                    <a:pt x="254128" y="52684"/>
                  </a:cubicBezTo>
                  <a:cubicBezTo>
                    <a:pt x="256115" y="52236"/>
                    <a:pt x="258038" y="51979"/>
                    <a:pt x="260089" y="51338"/>
                  </a:cubicBezTo>
                  <a:cubicBezTo>
                    <a:pt x="262140" y="50697"/>
                    <a:pt x="263999" y="49736"/>
                    <a:pt x="265601" y="48454"/>
                  </a:cubicBezTo>
                  <a:cubicBezTo>
                    <a:pt x="268870" y="45955"/>
                    <a:pt x="271113" y="42558"/>
                    <a:pt x="272010" y="38904"/>
                  </a:cubicBezTo>
                  <a:cubicBezTo>
                    <a:pt x="272459" y="37110"/>
                    <a:pt x="272651" y="35315"/>
                    <a:pt x="272523" y="33456"/>
                  </a:cubicBezTo>
                  <a:cubicBezTo>
                    <a:pt x="272459" y="32559"/>
                    <a:pt x="272330" y="31918"/>
                    <a:pt x="272139" y="31021"/>
                  </a:cubicBezTo>
                  <a:cubicBezTo>
                    <a:pt x="272010" y="30252"/>
                    <a:pt x="271818" y="29483"/>
                    <a:pt x="271689" y="28714"/>
                  </a:cubicBezTo>
                  <a:cubicBezTo>
                    <a:pt x="270536" y="22753"/>
                    <a:pt x="269446" y="17561"/>
                    <a:pt x="268613" y="13267"/>
                  </a:cubicBezTo>
                  <a:cubicBezTo>
                    <a:pt x="267780" y="8973"/>
                    <a:pt x="266947" y="5640"/>
                    <a:pt x="266242" y="3397"/>
                  </a:cubicBezTo>
                  <a:cubicBezTo>
                    <a:pt x="265537" y="1154"/>
                    <a:pt x="264960" y="0"/>
                    <a:pt x="264960" y="0"/>
                  </a:cubicBezTo>
                  <a:cubicBezTo>
                    <a:pt x="264960" y="0"/>
                    <a:pt x="264960" y="1282"/>
                    <a:pt x="265024" y="3653"/>
                  </a:cubicBezTo>
                  <a:cubicBezTo>
                    <a:pt x="265152" y="6025"/>
                    <a:pt x="265601" y="9422"/>
                    <a:pt x="266370" y="13716"/>
                  </a:cubicBezTo>
                  <a:cubicBezTo>
                    <a:pt x="267139" y="18010"/>
                    <a:pt x="268036" y="23266"/>
                    <a:pt x="269126" y="29226"/>
                  </a:cubicBezTo>
                  <a:cubicBezTo>
                    <a:pt x="269254" y="29995"/>
                    <a:pt x="269382" y="30765"/>
                    <a:pt x="269511" y="31534"/>
                  </a:cubicBezTo>
                  <a:cubicBezTo>
                    <a:pt x="269639" y="32175"/>
                    <a:pt x="269767" y="33072"/>
                    <a:pt x="269767" y="33777"/>
                  </a:cubicBezTo>
                  <a:cubicBezTo>
                    <a:pt x="269831" y="35123"/>
                    <a:pt x="269639" y="36725"/>
                    <a:pt x="269254" y="38199"/>
                  </a:cubicBezTo>
                  <a:cubicBezTo>
                    <a:pt x="268421" y="41212"/>
                    <a:pt x="266434" y="44032"/>
                    <a:pt x="263742" y="46019"/>
                  </a:cubicBezTo>
                  <a:cubicBezTo>
                    <a:pt x="262396" y="47044"/>
                    <a:pt x="260794" y="47813"/>
                    <a:pt x="259063" y="48326"/>
                  </a:cubicBezTo>
                  <a:cubicBezTo>
                    <a:pt x="257461" y="48775"/>
                    <a:pt x="255410" y="49095"/>
                    <a:pt x="253423" y="49416"/>
                  </a:cubicBezTo>
                  <a:cubicBezTo>
                    <a:pt x="249449" y="50121"/>
                    <a:pt x="245347" y="50826"/>
                    <a:pt x="241117" y="51595"/>
                  </a:cubicBezTo>
                  <a:cubicBezTo>
                    <a:pt x="232657" y="53133"/>
                    <a:pt x="223748" y="54735"/>
                    <a:pt x="214519" y="56338"/>
                  </a:cubicBezTo>
                  <a:cubicBezTo>
                    <a:pt x="196060" y="59670"/>
                    <a:pt x="176448" y="63388"/>
                    <a:pt x="156836" y="67105"/>
                  </a:cubicBezTo>
                  <a:cubicBezTo>
                    <a:pt x="137223" y="70887"/>
                    <a:pt x="117611" y="74732"/>
                    <a:pt x="99216" y="78257"/>
                  </a:cubicBezTo>
                  <a:cubicBezTo>
                    <a:pt x="80821" y="81911"/>
                    <a:pt x="63709" y="85372"/>
                    <a:pt x="48967" y="88256"/>
                  </a:cubicBezTo>
                  <a:cubicBezTo>
                    <a:pt x="34290" y="91268"/>
                    <a:pt x="22048" y="93768"/>
                    <a:pt x="13460" y="95562"/>
                  </a:cubicBezTo>
                  <a:cubicBezTo>
                    <a:pt x="4935" y="97357"/>
                    <a:pt x="0" y="98382"/>
                    <a:pt x="0" y="98382"/>
                  </a:cubicBezTo>
                  <a:cubicBezTo>
                    <a:pt x="0" y="98382"/>
                    <a:pt x="4935" y="97613"/>
                    <a:pt x="13588" y="96203"/>
                  </a:cubicBezTo>
                  <a:cubicBezTo>
                    <a:pt x="22241" y="94729"/>
                    <a:pt x="34546" y="92678"/>
                    <a:pt x="49288" y="90179"/>
                  </a:cubicBezTo>
                  <a:cubicBezTo>
                    <a:pt x="64029" y="87615"/>
                    <a:pt x="81270" y="84602"/>
                    <a:pt x="99729" y="81398"/>
                  </a:cubicBezTo>
                  <a:cubicBezTo>
                    <a:pt x="118188" y="78065"/>
                    <a:pt x="137864" y="74540"/>
                    <a:pt x="157541" y="710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30"/>
            <p:cNvSpPr/>
            <p:nvPr/>
          </p:nvSpPr>
          <p:spPr>
            <a:xfrm>
              <a:off x="6960327" y="993638"/>
              <a:ext cx="55943" cy="55943"/>
            </a:xfrm>
            <a:custGeom>
              <a:avLst/>
              <a:gdLst/>
              <a:ahLst/>
              <a:cxnLst/>
              <a:rect l="l" t="t" r="r" b="b"/>
              <a:pathLst>
                <a:path w="55943" h="55943" extrusionOk="0">
                  <a:moveTo>
                    <a:pt x="22844" y="476"/>
                  </a:moveTo>
                  <a:cubicBezTo>
                    <a:pt x="7654" y="3296"/>
                    <a:pt x="-2344" y="17909"/>
                    <a:pt x="476" y="33099"/>
                  </a:cubicBezTo>
                  <a:cubicBezTo>
                    <a:pt x="3296" y="48289"/>
                    <a:pt x="17909" y="58288"/>
                    <a:pt x="33099" y="55468"/>
                  </a:cubicBezTo>
                  <a:cubicBezTo>
                    <a:pt x="48289" y="52648"/>
                    <a:pt x="58287" y="38034"/>
                    <a:pt x="55467" y="22844"/>
                  </a:cubicBezTo>
                  <a:cubicBezTo>
                    <a:pt x="52647" y="7654"/>
                    <a:pt x="38034" y="-2344"/>
                    <a:pt x="22844" y="476"/>
                  </a:cubicBezTo>
                  <a:close/>
                  <a:moveTo>
                    <a:pt x="31433" y="46302"/>
                  </a:moveTo>
                  <a:cubicBezTo>
                    <a:pt x="21306" y="48161"/>
                    <a:pt x="11564" y="41495"/>
                    <a:pt x="9705" y="31433"/>
                  </a:cubicBezTo>
                  <a:cubicBezTo>
                    <a:pt x="7846" y="21306"/>
                    <a:pt x="14512" y="11564"/>
                    <a:pt x="24574" y="9705"/>
                  </a:cubicBezTo>
                  <a:cubicBezTo>
                    <a:pt x="34701" y="7847"/>
                    <a:pt x="44444" y="14512"/>
                    <a:pt x="46302" y="24575"/>
                  </a:cubicBezTo>
                  <a:cubicBezTo>
                    <a:pt x="48161" y="34702"/>
                    <a:pt x="41495" y="44444"/>
                    <a:pt x="31433" y="463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30"/>
            <p:cNvSpPr/>
            <p:nvPr/>
          </p:nvSpPr>
          <p:spPr>
            <a:xfrm>
              <a:off x="7026408" y="964766"/>
              <a:ext cx="22585" cy="28222"/>
            </a:xfrm>
            <a:custGeom>
              <a:avLst/>
              <a:gdLst/>
              <a:ahLst/>
              <a:cxnLst/>
              <a:rect l="l" t="t" r="r" b="b"/>
              <a:pathLst>
                <a:path w="22585" h="28222" extrusionOk="0">
                  <a:moveTo>
                    <a:pt x="5153" y="8389"/>
                  </a:moveTo>
                  <a:cubicBezTo>
                    <a:pt x="6243" y="6018"/>
                    <a:pt x="8037" y="4159"/>
                    <a:pt x="9896" y="2941"/>
                  </a:cubicBezTo>
                  <a:cubicBezTo>
                    <a:pt x="11755" y="1724"/>
                    <a:pt x="13614" y="1147"/>
                    <a:pt x="14959" y="890"/>
                  </a:cubicBezTo>
                  <a:cubicBezTo>
                    <a:pt x="15664" y="762"/>
                    <a:pt x="16177" y="698"/>
                    <a:pt x="16562" y="634"/>
                  </a:cubicBezTo>
                  <a:cubicBezTo>
                    <a:pt x="16946" y="634"/>
                    <a:pt x="17138" y="634"/>
                    <a:pt x="17138" y="634"/>
                  </a:cubicBezTo>
                  <a:cubicBezTo>
                    <a:pt x="17138" y="634"/>
                    <a:pt x="16369" y="314"/>
                    <a:pt x="14959" y="121"/>
                  </a:cubicBezTo>
                  <a:cubicBezTo>
                    <a:pt x="14254" y="-7"/>
                    <a:pt x="13357" y="-71"/>
                    <a:pt x="12267" y="121"/>
                  </a:cubicBezTo>
                  <a:cubicBezTo>
                    <a:pt x="11242" y="185"/>
                    <a:pt x="10024" y="442"/>
                    <a:pt x="8807" y="890"/>
                  </a:cubicBezTo>
                  <a:cubicBezTo>
                    <a:pt x="6371" y="1788"/>
                    <a:pt x="3679" y="3775"/>
                    <a:pt x="1948" y="6723"/>
                  </a:cubicBezTo>
                  <a:cubicBezTo>
                    <a:pt x="1115" y="8133"/>
                    <a:pt x="346" y="10056"/>
                    <a:pt x="153" y="11658"/>
                  </a:cubicBezTo>
                  <a:cubicBezTo>
                    <a:pt x="-102" y="13453"/>
                    <a:pt x="-38" y="15311"/>
                    <a:pt x="346" y="17170"/>
                  </a:cubicBezTo>
                  <a:cubicBezTo>
                    <a:pt x="1179" y="20823"/>
                    <a:pt x="3422" y="24028"/>
                    <a:pt x="6307" y="25887"/>
                  </a:cubicBezTo>
                  <a:cubicBezTo>
                    <a:pt x="7717" y="26848"/>
                    <a:pt x="9255" y="27489"/>
                    <a:pt x="10793" y="27874"/>
                  </a:cubicBezTo>
                  <a:cubicBezTo>
                    <a:pt x="11626" y="28066"/>
                    <a:pt x="12267" y="28194"/>
                    <a:pt x="12909" y="28194"/>
                  </a:cubicBezTo>
                  <a:cubicBezTo>
                    <a:pt x="13742" y="28258"/>
                    <a:pt x="14318" y="28194"/>
                    <a:pt x="15023" y="28194"/>
                  </a:cubicBezTo>
                  <a:cubicBezTo>
                    <a:pt x="17651" y="28002"/>
                    <a:pt x="19638" y="27040"/>
                    <a:pt x="20856" y="26207"/>
                  </a:cubicBezTo>
                  <a:cubicBezTo>
                    <a:pt x="22073" y="25374"/>
                    <a:pt x="22586" y="24797"/>
                    <a:pt x="22586" y="24797"/>
                  </a:cubicBezTo>
                  <a:cubicBezTo>
                    <a:pt x="22586" y="24797"/>
                    <a:pt x="21817" y="25118"/>
                    <a:pt x="20471" y="25502"/>
                  </a:cubicBezTo>
                  <a:cubicBezTo>
                    <a:pt x="19125" y="25823"/>
                    <a:pt x="17202" y="26143"/>
                    <a:pt x="15023" y="25823"/>
                  </a:cubicBezTo>
                  <a:cubicBezTo>
                    <a:pt x="14511" y="25758"/>
                    <a:pt x="13869" y="25630"/>
                    <a:pt x="13421" y="25502"/>
                  </a:cubicBezTo>
                  <a:cubicBezTo>
                    <a:pt x="12780" y="25310"/>
                    <a:pt x="12140" y="25118"/>
                    <a:pt x="11626" y="24925"/>
                  </a:cubicBezTo>
                  <a:cubicBezTo>
                    <a:pt x="10537" y="24477"/>
                    <a:pt x="9447" y="23772"/>
                    <a:pt x="8422" y="23002"/>
                  </a:cubicBezTo>
                  <a:cubicBezTo>
                    <a:pt x="6435" y="21336"/>
                    <a:pt x="4897" y="18901"/>
                    <a:pt x="4320" y="16273"/>
                  </a:cubicBezTo>
                  <a:cubicBezTo>
                    <a:pt x="4000" y="14927"/>
                    <a:pt x="3935" y="13581"/>
                    <a:pt x="4064" y="12235"/>
                  </a:cubicBezTo>
                  <a:cubicBezTo>
                    <a:pt x="4320" y="10761"/>
                    <a:pt x="4576" y="9671"/>
                    <a:pt x="5153" y="8453"/>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30"/>
            <p:cNvSpPr/>
            <p:nvPr/>
          </p:nvSpPr>
          <p:spPr>
            <a:xfrm>
              <a:off x="6933948" y="721143"/>
              <a:ext cx="128249" cy="48838"/>
            </a:xfrm>
            <a:custGeom>
              <a:avLst/>
              <a:gdLst/>
              <a:ahLst/>
              <a:cxnLst/>
              <a:rect l="l" t="t" r="r" b="b"/>
              <a:pathLst>
                <a:path w="128249" h="48838" extrusionOk="0">
                  <a:moveTo>
                    <a:pt x="107612" y="28778"/>
                  </a:moveTo>
                  <a:lnTo>
                    <a:pt x="41148" y="35251"/>
                  </a:lnTo>
                  <a:lnTo>
                    <a:pt x="128250" y="10896"/>
                  </a:lnTo>
                  <a:cubicBezTo>
                    <a:pt x="100498" y="7691"/>
                    <a:pt x="81013" y="0"/>
                    <a:pt x="81013" y="0"/>
                  </a:cubicBezTo>
                  <a:cubicBezTo>
                    <a:pt x="49929" y="24868"/>
                    <a:pt x="19869" y="40250"/>
                    <a:pt x="0" y="48839"/>
                  </a:cubicBezTo>
                  <a:lnTo>
                    <a:pt x="107612" y="2871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30"/>
            <p:cNvSpPr/>
            <p:nvPr/>
          </p:nvSpPr>
          <p:spPr>
            <a:xfrm>
              <a:off x="6585518" y="1055066"/>
              <a:ext cx="10469" cy="11686"/>
            </a:xfrm>
            <a:custGeom>
              <a:avLst/>
              <a:gdLst/>
              <a:ahLst/>
              <a:cxnLst/>
              <a:rect l="l" t="t" r="r" b="b"/>
              <a:pathLst>
                <a:path w="10469" h="11686" extrusionOk="0">
                  <a:moveTo>
                    <a:pt x="150" y="10383"/>
                  </a:moveTo>
                  <a:cubicBezTo>
                    <a:pt x="1047" y="15126"/>
                    <a:pt x="3803" y="5832"/>
                    <a:pt x="10469" y="0"/>
                  </a:cubicBezTo>
                  <a:cubicBezTo>
                    <a:pt x="2329" y="1538"/>
                    <a:pt x="-747" y="5512"/>
                    <a:pt x="150" y="103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30"/>
            <p:cNvSpPr/>
            <p:nvPr/>
          </p:nvSpPr>
          <p:spPr>
            <a:xfrm>
              <a:off x="6803921" y="757501"/>
              <a:ext cx="288400" cy="201041"/>
            </a:xfrm>
            <a:custGeom>
              <a:avLst/>
              <a:gdLst/>
              <a:ahLst/>
              <a:cxnLst/>
              <a:rect l="l" t="t" r="r" b="b"/>
              <a:pathLst>
                <a:path w="288400" h="201041" extrusionOk="0">
                  <a:moveTo>
                    <a:pt x="34785" y="200401"/>
                  </a:moveTo>
                  <a:lnTo>
                    <a:pt x="9276" y="63819"/>
                  </a:lnTo>
                  <a:cubicBezTo>
                    <a:pt x="8699" y="60743"/>
                    <a:pt x="10750" y="57794"/>
                    <a:pt x="13763" y="57218"/>
                  </a:cubicBezTo>
                  <a:lnTo>
                    <a:pt x="268276" y="9661"/>
                  </a:lnTo>
                  <a:cubicBezTo>
                    <a:pt x="271352" y="9084"/>
                    <a:pt x="274300" y="11135"/>
                    <a:pt x="274877" y="14147"/>
                  </a:cubicBezTo>
                  <a:lnTo>
                    <a:pt x="280068" y="41771"/>
                  </a:lnTo>
                  <a:lnTo>
                    <a:pt x="288400" y="40233"/>
                  </a:lnTo>
                  <a:lnTo>
                    <a:pt x="282376" y="8122"/>
                  </a:lnTo>
                  <a:cubicBezTo>
                    <a:pt x="281350" y="2739"/>
                    <a:pt x="276159" y="-850"/>
                    <a:pt x="270775" y="175"/>
                  </a:cubicBezTo>
                  <a:lnTo>
                    <a:pt x="8122" y="49206"/>
                  </a:lnTo>
                  <a:cubicBezTo>
                    <a:pt x="2739" y="50231"/>
                    <a:pt x="-850" y="55423"/>
                    <a:pt x="175" y="60807"/>
                  </a:cubicBezTo>
                  <a:lnTo>
                    <a:pt x="26389" y="201042"/>
                  </a:lnTo>
                  <a:cubicBezTo>
                    <a:pt x="28504" y="200914"/>
                    <a:pt x="31324" y="200657"/>
                    <a:pt x="34849" y="200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30"/>
            <p:cNvSpPr/>
            <p:nvPr/>
          </p:nvSpPr>
          <p:spPr>
            <a:xfrm>
              <a:off x="6887481" y="1875582"/>
              <a:ext cx="14356" cy="53517"/>
            </a:xfrm>
            <a:custGeom>
              <a:avLst/>
              <a:gdLst/>
              <a:ahLst/>
              <a:cxnLst/>
              <a:rect l="l" t="t" r="r" b="b"/>
              <a:pathLst>
                <a:path w="14356" h="53517" extrusionOk="0">
                  <a:moveTo>
                    <a:pt x="12178" y="35956"/>
                  </a:moveTo>
                  <a:cubicBezTo>
                    <a:pt x="11537" y="32751"/>
                    <a:pt x="10768" y="29419"/>
                    <a:pt x="9871" y="26022"/>
                  </a:cubicBezTo>
                  <a:cubicBezTo>
                    <a:pt x="8973" y="22689"/>
                    <a:pt x="7947" y="19356"/>
                    <a:pt x="6922" y="16280"/>
                  </a:cubicBezTo>
                  <a:cubicBezTo>
                    <a:pt x="5897" y="13203"/>
                    <a:pt x="4807" y="10319"/>
                    <a:pt x="3781" y="7947"/>
                  </a:cubicBezTo>
                  <a:cubicBezTo>
                    <a:pt x="1795" y="3076"/>
                    <a:pt x="0" y="0"/>
                    <a:pt x="0" y="0"/>
                  </a:cubicBezTo>
                  <a:cubicBezTo>
                    <a:pt x="0" y="0"/>
                    <a:pt x="0" y="3589"/>
                    <a:pt x="705" y="8781"/>
                  </a:cubicBezTo>
                  <a:cubicBezTo>
                    <a:pt x="1026" y="11409"/>
                    <a:pt x="1538" y="14357"/>
                    <a:pt x="2179" y="17561"/>
                  </a:cubicBezTo>
                  <a:cubicBezTo>
                    <a:pt x="2820" y="20766"/>
                    <a:pt x="3590" y="24163"/>
                    <a:pt x="4486" y="27496"/>
                  </a:cubicBezTo>
                  <a:cubicBezTo>
                    <a:pt x="5384" y="30829"/>
                    <a:pt x="6409" y="34161"/>
                    <a:pt x="7435" y="37238"/>
                  </a:cubicBezTo>
                  <a:cubicBezTo>
                    <a:pt x="8461" y="40314"/>
                    <a:pt x="9550" y="43198"/>
                    <a:pt x="10575" y="45570"/>
                  </a:cubicBezTo>
                  <a:cubicBezTo>
                    <a:pt x="12562" y="50441"/>
                    <a:pt x="14357" y="53518"/>
                    <a:pt x="14357" y="53518"/>
                  </a:cubicBezTo>
                  <a:cubicBezTo>
                    <a:pt x="14357" y="53518"/>
                    <a:pt x="14357" y="49928"/>
                    <a:pt x="13652" y="44737"/>
                  </a:cubicBezTo>
                  <a:cubicBezTo>
                    <a:pt x="13331" y="42109"/>
                    <a:pt x="12819" y="39161"/>
                    <a:pt x="12178" y="3595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30"/>
            <p:cNvSpPr/>
            <p:nvPr/>
          </p:nvSpPr>
          <p:spPr>
            <a:xfrm>
              <a:off x="6928051" y="1058848"/>
              <a:ext cx="139274" cy="26021"/>
            </a:xfrm>
            <a:custGeom>
              <a:avLst/>
              <a:gdLst/>
              <a:ahLst/>
              <a:cxnLst/>
              <a:rect l="l" t="t" r="r" b="b"/>
              <a:pathLst>
                <a:path w="139274" h="26021" extrusionOk="0">
                  <a:moveTo>
                    <a:pt x="117290" y="2884"/>
                  </a:moveTo>
                  <a:cubicBezTo>
                    <a:pt x="110688" y="3846"/>
                    <a:pt x="103062" y="5063"/>
                    <a:pt x="94858" y="6409"/>
                  </a:cubicBezTo>
                  <a:cubicBezTo>
                    <a:pt x="86654" y="7755"/>
                    <a:pt x="77937" y="9358"/>
                    <a:pt x="69221" y="10960"/>
                  </a:cubicBezTo>
                  <a:cubicBezTo>
                    <a:pt x="60504" y="12626"/>
                    <a:pt x="51852" y="14293"/>
                    <a:pt x="43712" y="15959"/>
                  </a:cubicBezTo>
                  <a:cubicBezTo>
                    <a:pt x="35572" y="17626"/>
                    <a:pt x="28009" y="19292"/>
                    <a:pt x="21536" y="20766"/>
                  </a:cubicBezTo>
                  <a:cubicBezTo>
                    <a:pt x="15062" y="22240"/>
                    <a:pt x="9678" y="23586"/>
                    <a:pt x="5897" y="24483"/>
                  </a:cubicBezTo>
                  <a:cubicBezTo>
                    <a:pt x="2116" y="25381"/>
                    <a:pt x="0" y="26022"/>
                    <a:pt x="0" y="26022"/>
                  </a:cubicBezTo>
                  <a:cubicBezTo>
                    <a:pt x="0" y="26022"/>
                    <a:pt x="2180" y="25765"/>
                    <a:pt x="6089" y="25317"/>
                  </a:cubicBezTo>
                  <a:cubicBezTo>
                    <a:pt x="9935" y="24804"/>
                    <a:pt x="15447" y="24099"/>
                    <a:pt x="21984" y="23137"/>
                  </a:cubicBezTo>
                  <a:cubicBezTo>
                    <a:pt x="28586" y="22176"/>
                    <a:pt x="36213" y="20958"/>
                    <a:pt x="44417" y="19612"/>
                  </a:cubicBezTo>
                  <a:cubicBezTo>
                    <a:pt x="52621" y="18266"/>
                    <a:pt x="61337" y="16664"/>
                    <a:pt x="70054" y="15062"/>
                  </a:cubicBezTo>
                  <a:cubicBezTo>
                    <a:pt x="78770" y="13395"/>
                    <a:pt x="87487" y="11729"/>
                    <a:pt x="95563" y="10063"/>
                  </a:cubicBezTo>
                  <a:cubicBezTo>
                    <a:pt x="103702" y="8396"/>
                    <a:pt x="111266" y="6730"/>
                    <a:pt x="117738" y="5256"/>
                  </a:cubicBezTo>
                  <a:cubicBezTo>
                    <a:pt x="124212" y="3781"/>
                    <a:pt x="129596" y="2436"/>
                    <a:pt x="133377" y="1538"/>
                  </a:cubicBezTo>
                  <a:cubicBezTo>
                    <a:pt x="137159" y="641"/>
                    <a:pt x="139274" y="0"/>
                    <a:pt x="139274" y="0"/>
                  </a:cubicBezTo>
                  <a:cubicBezTo>
                    <a:pt x="139274" y="0"/>
                    <a:pt x="137095" y="256"/>
                    <a:pt x="133185" y="705"/>
                  </a:cubicBezTo>
                  <a:cubicBezTo>
                    <a:pt x="129340" y="1218"/>
                    <a:pt x="123828" y="1859"/>
                    <a:pt x="117290" y="28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30"/>
            <p:cNvSpPr/>
            <p:nvPr/>
          </p:nvSpPr>
          <p:spPr>
            <a:xfrm>
              <a:off x="7116997" y="969438"/>
              <a:ext cx="5511" cy="21791"/>
            </a:xfrm>
            <a:custGeom>
              <a:avLst/>
              <a:gdLst/>
              <a:ahLst/>
              <a:cxnLst/>
              <a:rect l="l" t="t" r="r" b="b"/>
              <a:pathLst>
                <a:path w="5511" h="21791" extrusionOk="0">
                  <a:moveTo>
                    <a:pt x="2820" y="0"/>
                  </a:moveTo>
                  <a:cubicBezTo>
                    <a:pt x="2820" y="0"/>
                    <a:pt x="1922" y="1346"/>
                    <a:pt x="1217" y="3397"/>
                  </a:cubicBezTo>
                  <a:cubicBezTo>
                    <a:pt x="448" y="5448"/>
                    <a:pt x="0" y="8140"/>
                    <a:pt x="0" y="10896"/>
                  </a:cubicBezTo>
                  <a:cubicBezTo>
                    <a:pt x="0" y="13652"/>
                    <a:pt x="384" y="16344"/>
                    <a:pt x="1153" y="18395"/>
                  </a:cubicBezTo>
                  <a:cubicBezTo>
                    <a:pt x="1794" y="20446"/>
                    <a:pt x="2691" y="21792"/>
                    <a:pt x="2691" y="21792"/>
                  </a:cubicBezTo>
                  <a:cubicBezTo>
                    <a:pt x="2691" y="21792"/>
                    <a:pt x="3653" y="20446"/>
                    <a:pt x="4294" y="18395"/>
                  </a:cubicBezTo>
                  <a:cubicBezTo>
                    <a:pt x="5063" y="16344"/>
                    <a:pt x="5512" y="13588"/>
                    <a:pt x="5512" y="10896"/>
                  </a:cubicBezTo>
                  <a:cubicBezTo>
                    <a:pt x="5512" y="8140"/>
                    <a:pt x="5063" y="5448"/>
                    <a:pt x="4358" y="3397"/>
                  </a:cubicBezTo>
                  <a:cubicBezTo>
                    <a:pt x="3717" y="1346"/>
                    <a:pt x="2820" y="0"/>
                    <a:pt x="2820" y="0"/>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30"/>
            <p:cNvSpPr/>
            <p:nvPr/>
          </p:nvSpPr>
          <p:spPr>
            <a:xfrm>
              <a:off x="6910013" y="1063591"/>
              <a:ext cx="167759" cy="43262"/>
            </a:xfrm>
            <a:custGeom>
              <a:avLst/>
              <a:gdLst/>
              <a:ahLst/>
              <a:cxnLst/>
              <a:rect l="l" t="t" r="r" b="b"/>
              <a:pathLst>
                <a:path w="167759" h="43262" extrusionOk="0">
                  <a:moveTo>
                    <a:pt x="221" y="42365"/>
                  </a:moveTo>
                  <a:lnTo>
                    <a:pt x="413" y="43263"/>
                  </a:lnTo>
                  <a:lnTo>
                    <a:pt x="167759" y="0"/>
                  </a:lnTo>
                  <a:lnTo>
                    <a:pt x="10219" y="29419"/>
                  </a:lnTo>
                  <a:cubicBezTo>
                    <a:pt x="2015" y="30957"/>
                    <a:pt x="-869" y="36469"/>
                    <a:pt x="221" y="423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30"/>
            <p:cNvSpPr/>
            <p:nvPr/>
          </p:nvSpPr>
          <p:spPr>
            <a:xfrm>
              <a:off x="7039445" y="973156"/>
              <a:ext cx="65823" cy="5511"/>
            </a:xfrm>
            <a:custGeom>
              <a:avLst/>
              <a:gdLst/>
              <a:ahLst/>
              <a:cxnLst/>
              <a:rect l="l" t="t" r="r" b="b"/>
              <a:pathLst>
                <a:path w="65823" h="5511" extrusionOk="0">
                  <a:moveTo>
                    <a:pt x="45057" y="449"/>
                  </a:moveTo>
                  <a:cubicBezTo>
                    <a:pt x="41212" y="192"/>
                    <a:pt x="37110" y="64"/>
                    <a:pt x="33008" y="0"/>
                  </a:cubicBezTo>
                  <a:cubicBezTo>
                    <a:pt x="28906" y="0"/>
                    <a:pt x="24804" y="0"/>
                    <a:pt x="20894" y="192"/>
                  </a:cubicBezTo>
                  <a:cubicBezTo>
                    <a:pt x="17049" y="320"/>
                    <a:pt x="13460" y="577"/>
                    <a:pt x="10320" y="961"/>
                  </a:cubicBezTo>
                  <a:cubicBezTo>
                    <a:pt x="4166" y="1538"/>
                    <a:pt x="0" y="2436"/>
                    <a:pt x="0" y="2436"/>
                  </a:cubicBezTo>
                  <a:cubicBezTo>
                    <a:pt x="0" y="2436"/>
                    <a:pt x="4102" y="3397"/>
                    <a:pt x="10255" y="4102"/>
                  </a:cubicBezTo>
                  <a:cubicBezTo>
                    <a:pt x="13332" y="4486"/>
                    <a:pt x="16921" y="4807"/>
                    <a:pt x="20766" y="5063"/>
                  </a:cubicBezTo>
                  <a:cubicBezTo>
                    <a:pt x="24612" y="5320"/>
                    <a:pt x="28714" y="5512"/>
                    <a:pt x="32815" y="5512"/>
                  </a:cubicBezTo>
                  <a:cubicBezTo>
                    <a:pt x="36918" y="5512"/>
                    <a:pt x="41020" y="5512"/>
                    <a:pt x="44929" y="5320"/>
                  </a:cubicBezTo>
                  <a:cubicBezTo>
                    <a:pt x="48775" y="5192"/>
                    <a:pt x="52364" y="4935"/>
                    <a:pt x="55505" y="4551"/>
                  </a:cubicBezTo>
                  <a:cubicBezTo>
                    <a:pt x="61657" y="3974"/>
                    <a:pt x="65823" y="3076"/>
                    <a:pt x="65823" y="3076"/>
                  </a:cubicBezTo>
                  <a:cubicBezTo>
                    <a:pt x="65823" y="3076"/>
                    <a:pt x="61721" y="2115"/>
                    <a:pt x="55569" y="1410"/>
                  </a:cubicBezTo>
                  <a:cubicBezTo>
                    <a:pt x="52492" y="1025"/>
                    <a:pt x="48903" y="705"/>
                    <a:pt x="45057" y="449"/>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30"/>
            <p:cNvSpPr/>
            <p:nvPr/>
          </p:nvSpPr>
          <p:spPr>
            <a:xfrm>
              <a:off x="6896326" y="1130183"/>
              <a:ext cx="30956" cy="728093"/>
            </a:xfrm>
            <a:custGeom>
              <a:avLst/>
              <a:gdLst/>
              <a:ahLst/>
              <a:cxnLst/>
              <a:rect l="l" t="t" r="r" b="b"/>
              <a:pathLst>
                <a:path w="30956" h="728093" extrusionOk="0">
                  <a:moveTo>
                    <a:pt x="18266" y="364175"/>
                  </a:moveTo>
                  <a:cubicBezTo>
                    <a:pt x="20061" y="318669"/>
                    <a:pt x="21920" y="273163"/>
                    <a:pt x="23586" y="230478"/>
                  </a:cubicBezTo>
                  <a:cubicBezTo>
                    <a:pt x="25316" y="187792"/>
                    <a:pt x="26470" y="147990"/>
                    <a:pt x="27688" y="113829"/>
                  </a:cubicBezTo>
                  <a:cubicBezTo>
                    <a:pt x="28906" y="79667"/>
                    <a:pt x="29547" y="51210"/>
                    <a:pt x="30187" y="31277"/>
                  </a:cubicBezTo>
                  <a:cubicBezTo>
                    <a:pt x="30701" y="11344"/>
                    <a:pt x="30957" y="0"/>
                    <a:pt x="30957" y="0"/>
                  </a:cubicBezTo>
                  <a:cubicBezTo>
                    <a:pt x="30957" y="0"/>
                    <a:pt x="30252" y="11344"/>
                    <a:pt x="29098" y="31277"/>
                  </a:cubicBezTo>
                  <a:cubicBezTo>
                    <a:pt x="28009" y="51146"/>
                    <a:pt x="26278" y="79603"/>
                    <a:pt x="24547" y="113701"/>
                  </a:cubicBezTo>
                  <a:cubicBezTo>
                    <a:pt x="22881" y="147798"/>
                    <a:pt x="20638" y="187600"/>
                    <a:pt x="18715" y="230285"/>
                  </a:cubicBezTo>
                  <a:cubicBezTo>
                    <a:pt x="16792" y="272971"/>
                    <a:pt x="14742" y="318413"/>
                    <a:pt x="12690" y="363919"/>
                  </a:cubicBezTo>
                  <a:cubicBezTo>
                    <a:pt x="10895" y="409425"/>
                    <a:pt x="9037" y="454931"/>
                    <a:pt x="7371" y="497616"/>
                  </a:cubicBezTo>
                  <a:cubicBezTo>
                    <a:pt x="5640" y="540302"/>
                    <a:pt x="4486" y="580104"/>
                    <a:pt x="3269" y="614265"/>
                  </a:cubicBezTo>
                  <a:cubicBezTo>
                    <a:pt x="2051" y="648427"/>
                    <a:pt x="1410" y="676884"/>
                    <a:pt x="769" y="696817"/>
                  </a:cubicBezTo>
                  <a:cubicBezTo>
                    <a:pt x="257" y="716750"/>
                    <a:pt x="0" y="728094"/>
                    <a:pt x="0" y="728094"/>
                  </a:cubicBezTo>
                  <a:cubicBezTo>
                    <a:pt x="0" y="728094"/>
                    <a:pt x="705" y="716750"/>
                    <a:pt x="1859" y="696817"/>
                  </a:cubicBezTo>
                  <a:cubicBezTo>
                    <a:pt x="2948" y="676948"/>
                    <a:pt x="4679" y="648491"/>
                    <a:pt x="6409" y="614393"/>
                  </a:cubicBezTo>
                  <a:cubicBezTo>
                    <a:pt x="8076" y="580296"/>
                    <a:pt x="10319" y="540494"/>
                    <a:pt x="12242" y="497809"/>
                  </a:cubicBezTo>
                  <a:cubicBezTo>
                    <a:pt x="14164" y="455123"/>
                    <a:pt x="16216" y="409681"/>
                    <a:pt x="18330" y="3641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30"/>
            <p:cNvSpPr/>
            <p:nvPr/>
          </p:nvSpPr>
          <p:spPr>
            <a:xfrm>
              <a:off x="7410286" y="973925"/>
              <a:ext cx="5511" cy="21791"/>
            </a:xfrm>
            <a:custGeom>
              <a:avLst/>
              <a:gdLst/>
              <a:ahLst/>
              <a:cxnLst/>
              <a:rect l="l" t="t" r="r" b="b"/>
              <a:pathLst>
                <a:path w="5511" h="21791" extrusionOk="0">
                  <a:moveTo>
                    <a:pt x="2820" y="0"/>
                  </a:moveTo>
                  <a:cubicBezTo>
                    <a:pt x="2820" y="0"/>
                    <a:pt x="1922" y="1346"/>
                    <a:pt x="1217" y="3397"/>
                  </a:cubicBezTo>
                  <a:cubicBezTo>
                    <a:pt x="448" y="5448"/>
                    <a:pt x="0" y="8140"/>
                    <a:pt x="0" y="10896"/>
                  </a:cubicBezTo>
                  <a:cubicBezTo>
                    <a:pt x="0" y="13652"/>
                    <a:pt x="384" y="16344"/>
                    <a:pt x="1153" y="18395"/>
                  </a:cubicBezTo>
                  <a:cubicBezTo>
                    <a:pt x="1794" y="20446"/>
                    <a:pt x="2691" y="21792"/>
                    <a:pt x="2691" y="21792"/>
                  </a:cubicBezTo>
                  <a:cubicBezTo>
                    <a:pt x="2691" y="21792"/>
                    <a:pt x="3653" y="20446"/>
                    <a:pt x="4294" y="18395"/>
                  </a:cubicBezTo>
                  <a:cubicBezTo>
                    <a:pt x="5063" y="16344"/>
                    <a:pt x="5512" y="13652"/>
                    <a:pt x="5512" y="10896"/>
                  </a:cubicBezTo>
                  <a:cubicBezTo>
                    <a:pt x="5512" y="8140"/>
                    <a:pt x="5063" y="5448"/>
                    <a:pt x="4358" y="3397"/>
                  </a:cubicBezTo>
                  <a:cubicBezTo>
                    <a:pt x="3717" y="1346"/>
                    <a:pt x="2820" y="0"/>
                    <a:pt x="2820" y="0"/>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30"/>
            <p:cNvSpPr/>
            <p:nvPr/>
          </p:nvSpPr>
          <p:spPr>
            <a:xfrm>
              <a:off x="7293508" y="972323"/>
              <a:ext cx="5511" cy="21791"/>
            </a:xfrm>
            <a:custGeom>
              <a:avLst/>
              <a:gdLst/>
              <a:ahLst/>
              <a:cxnLst/>
              <a:rect l="l" t="t" r="r" b="b"/>
              <a:pathLst>
                <a:path w="5511" h="21791" extrusionOk="0">
                  <a:moveTo>
                    <a:pt x="2820" y="0"/>
                  </a:moveTo>
                  <a:cubicBezTo>
                    <a:pt x="2820" y="0"/>
                    <a:pt x="1923" y="1346"/>
                    <a:pt x="1218" y="3397"/>
                  </a:cubicBezTo>
                  <a:cubicBezTo>
                    <a:pt x="449" y="5448"/>
                    <a:pt x="0" y="8204"/>
                    <a:pt x="0" y="10896"/>
                  </a:cubicBezTo>
                  <a:cubicBezTo>
                    <a:pt x="0" y="13652"/>
                    <a:pt x="385" y="16344"/>
                    <a:pt x="1154" y="18395"/>
                  </a:cubicBezTo>
                  <a:cubicBezTo>
                    <a:pt x="1795" y="20446"/>
                    <a:pt x="2692" y="21792"/>
                    <a:pt x="2692" y="21792"/>
                  </a:cubicBezTo>
                  <a:cubicBezTo>
                    <a:pt x="2692" y="21792"/>
                    <a:pt x="3654" y="20446"/>
                    <a:pt x="4294" y="18395"/>
                  </a:cubicBezTo>
                  <a:cubicBezTo>
                    <a:pt x="5064" y="16344"/>
                    <a:pt x="5512" y="13652"/>
                    <a:pt x="5512" y="10896"/>
                  </a:cubicBezTo>
                  <a:cubicBezTo>
                    <a:pt x="5512" y="8140"/>
                    <a:pt x="5064" y="5448"/>
                    <a:pt x="4359" y="3397"/>
                  </a:cubicBezTo>
                  <a:cubicBezTo>
                    <a:pt x="3718" y="1346"/>
                    <a:pt x="2820" y="0"/>
                    <a:pt x="282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30"/>
            <p:cNvSpPr/>
            <p:nvPr/>
          </p:nvSpPr>
          <p:spPr>
            <a:xfrm>
              <a:off x="7139237" y="975655"/>
              <a:ext cx="141388" cy="6986"/>
            </a:xfrm>
            <a:custGeom>
              <a:avLst/>
              <a:gdLst/>
              <a:ahLst/>
              <a:cxnLst/>
              <a:rect l="l" t="t" r="r" b="b"/>
              <a:pathLst>
                <a:path w="141388" h="6986" extrusionOk="0">
                  <a:moveTo>
                    <a:pt x="96652" y="833"/>
                  </a:moveTo>
                  <a:cubicBezTo>
                    <a:pt x="92485" y="705"/>
                    <a:pt x="88256" y="449"/>
                    <a:pt x="83897" y="385"/>
                  </a:cubicBezTo>
                  <a:cubicBezTo>
                    <a:pt x="79539" y="256"/>
                    <a:pt x="75117" y="192"/>
                    <a:pt x="70695" y="64"/>
                  </a:cubicBezTo>
                  <a:cubicBezTo>
                    <a:pt x="66272" y="64"/>
                    <a:pt x="61850" y="64"/>
                    <a:pt x="57491" y="0"/>
                  </a:cubicBezTo>
                  <a:cubicBezTo>
                    <a:pt x="53133" y="0"/>
                    <a:pt x="48839" y="64"/>
                    <a:pt x="44737" y="128"/>
                  </a:cubicBezTo>
                  <a:cubicBezTo>
                    <a:pt x="36468" y="256"/>
                    <a:pt x="28713" y="513"/>
                    <a:pt x="22112" y="897"/>
                  </a:cubicBezTo>
                  <a:cubicBezTo>
                    <a:pt x="8845" y="1538"/>
                    <a:pt x="0" y="2564"/>
                    <a:pt x="0" y="2564"/>
                  </a:cubicBezTo>
                  <a:cubicBezTo>
                    <a:pt x="0" y="2564"/>
                    <a:pt x="8845" y="3846"/>
                    <a:pt x="22048" y="4807"/>
                  </a:cubicBezTo>
                  <a:cubicBezTo>
                    <a:pt x="28649" y="5320"/>
                    <a:pt x="36404" y="5832"/>
                    <a:pt x="44672" y="6153"/>
                  </a:cubicBezTo>
                  <a:cubicBezTo>
                    <a:pt x="48839" y="6281"/>
                    <a:pt x="53069" y="6537"/>
                    <a:pt x="57427" y="6602"/>
                  </a:cubicBezTo>
                  <a:cubicBezTo>
                    <a:pt x="61786" y="6730"/>
                    <a:pt x="66208" y="6794"/>
                    <a:pt x="70630" y="6922"/>
                  </a:cubicBezTo>
                  <a:cubicBezTo>
                    <a:pt x="75052" y="6922"/>
                    <a:pt x="79475" y="6922"/>
                    <a:pt x="83833" y="6986"/>
                  </a:cubicBezTo>
                  <a:cubicBezTo>
                    <a:pt x="88192" y="6986"/>
                    <a:pt x="92485" y="6922"/>
                    <a:pt x="96587" y="6858"/>
                  </a:cubicBezTo>
                  <a:cubicBezTo>
                    <a:pt x="104856" y="6730"/>
                    <a:pt x="112611" y="6473"/>
                    <a:pt x="119277" y="6089"/>
                  </a:cubicBezTo>
                  <a:cubicBezTo>
                    <a:pt x="132543" y="5448"/>
                    <a:pt x="141388" y="4422"/>
                    <a:pt x="141388" y="4422"/>
                  </a:cubicBezTo>
                  <a:cubicBezTo>
                    <a:pt x="141388" y="4422"/>
                    <a:pt x="132543" y="3141"/>
                    <a:pt x="119341" y="2115"/>
                  </a:cubicBezTo>
                  <a:cubicBezTo>
                    <a:pt x="112739" y="1602"/>
                    <a:pt x="104984" y="1090"/>
                    <a:pt x="96716" y="7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30"/>
            <p:cNvSpPr/>
            <p:nvPr/>
          </p:nvSpPr>
          <p:spPr>
            <a:xfrm>
              <a:off x="7145198" y="1861802"/>
              <a:ext cx="32879" cy="47236"/>
            </a:xfrm>
            <a:custGeom>
              <a:avLst/>
              <a:gdLst/>
              <a:ahLst/>
              <a:cxnLst/>
              <a:rect l="l" t="t" r="r" b="b"/>
              <a:pathLst>
                <a:path w="32879" h="47236" extrusionOk="0">
                  <a:moveTo>
                    <a:pt x="18715" y="22048"/>
                  </a:moveTo>
                  <a:cubicBezTo>
                    <a:pt x="16665" y="19100"/>
                    <a:pt x="14485" y="16215"/>
                    <a:pt x="12370" y="13588"/>
                  </a:cubicBezTo>
                  <a:cubicBezTo>
                    <a:pt x="10255" y="10960"/>
                    <a:pt x="8268" y="8524"/>
                    <a:pt x="6409" y="6473"/>
                  </a:cubicBezTo>
                  <a:cubicBezTo>
                    <a:pt x="2756" y="2435"/>
                    <a:pt x="0" y="0"/>
                    <a:pt x="0" y="0"/>
                  </a:cubicBezTo>
                  <a:cubicBezTo>
                    <a:pt x="0" y="0"/>
                    <a:pt x="1282" y="3461"/>
                    <a:pt x="3846" y="8268"/>
                  </a:cubicBezTo>
                  <a:cubicBezTo>
                    <a:pt x="5128" y="10703"/>
                    <a:pt x="6666" y="13459"/>
                    <a:pt x="8397" y="16344"/>
                  </a:cubicBezTo>
                  <a:cubicBezTo>
                    <a:pt x="10127" y="19228"/>
                    <a:pt x="12114" y="22240"/>
                    <a:pt x="14165" y="25188"/>
                  </a:cubicBezTo>
                  <a:cubicBezTo>
                    <a:pt x="16216" y="28137"/>
                    <a:pt x="18395" y="31021"/>
                    <a:pt x="20510" y="33649"/>
                  </a:cubicBezTo>
                  <a:cubicBezTo>
                    <a:pt x="22625" y="36277"/>
                    <a:pt x="24612" y="38712"/>
                    <a:pt x="26470" y="40763"/>
                  </a:cubicBezTo>
                  <a:cubicBezTo>
                    <a:pt x="30124" y="44801"/>
                    <a:pt x="32880" y="47236"/>
                    <a:pt x="32880" y="47236"/>
                  </a:cubicBezTo>
                  <a:cubicBezTo>
                    <a:pt x="32880" y="47236"/>
                    <a:pt x="31598" y="43775"/>
                    <a:pt x="29034" y="38968"/>
                  </a:cubicBezTo>
                  <a:cubicBezTo>
                    <a:pt x="27753" y="36533"/>
                    <a:pt x="26215" y="33777"/>
                    <a:pt x="24484" y="30893"/>
                  </a:cubicBezTo>
                  <a:cubicBezTo>
                    <a:pt x="22753" y="28009"/>
                    <a:pt x="20766" y="24996"/>
                    <a:pt x="18715" y="220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30"/>
            <p:cNvSpPr/>
            <p:nvPr/>
          </p:nvSpPr>
          <p:spPr>
            <a:xfrm>
              <a:off x="7391635" y="1790980"/>
              <a:ext cx="35058" cy="46659"/>
            </a:xfrm>
            <a:custGeom>
              <a:avLst/>
              <a:gdLst/>
              <a:ahLst/>
              <a:cxnLst/>
              <a:rect l="l" t="t" r="r" b="b"/>
              <a:pathLst>
                <a:path w="35058" h="46659" extrusionOk="0">
                  <a:moveTo>
                    <a:pt x="9229" y="16151"/>
                  </a:moveTo>
                  <a:cubicBezTo>
                    <a:pt x="11088" y="19036"/>
                    <a:pt x="13203" y="21984"/>
                    <a:pt x="15382" y="24932"/>
                  </a:cubicBezTo>
                  <a:cubicBezTo>
                    <a:pt x="17561" y="27816"/>
                    <a:pt x="19869" y="30700"/>
                    <a:pt x="22048" y="33328"/>
                  </a:cubicBezTo>
                  <a:cubicBezTo>
                    <a:pt x="24227" y="35956"/>
                    <a:pt x="26406" y="38328"/>
                    <a:pt x="28329" y="40314"/>
                  </a:cubicBezTo>
                  <a:cubicBezTo>
                    <a:pt x="32111" y="44288"/>
                    <a:pt x="35059" y="46660"/>
                    <a:pt x="35059" y="46660"/>
                  </a:cubicBezTo>
                  <a:cubicBezTo>
                    <a:pt x="35059" y="46660"/>
                    <a:pt x="33585" y="43199"/>
                    <a:pt x="30828" y="38392"/>
                  </a:cubicBezTo>
                  <a:cubicBezTo>
                    <a:pt x="29483" y="36020"/>
                    <a:pt x="27816" y="33264"/>
                    <a:pt x="25893" y="30444"/>
                  </a:cubicBezTo>
                  <a:cubicBezTo>
                    <a:pt x="24035" y="27560"/>
                    <a:pt x="21919" y="24612"/>
                    <a:pt x="19740" y="21663"/>
                  </a:cubicBezTo>
                  <a:cubicBezTo>
                    <a:pt x="17561" y="18715"/>
                    <a:pt x="15254" y="15895"/>
                    <a:pt x="13011" y="13331"/>
                  </a:cubicBezTo>
                  <a:cubicBezTo>
                    <a:pt x="10831" y="10704"/>
                    <a:pt x="8652" y="8332"/>
                    <a:pt x="6729" y="6345"/>
                  </a:cubicBezTo>
                  <a:cubicBezTo>
                    <a:pt x="2948" y="2371"/>
                    <a:pt x="0" y="0"/>
                    <a:pt x="0" y="0"/>
                  </a:cubicBezTo>
                  <a:cubicBezTo>
                    <a:pt x="0" y="0"/>
                    <a:pt x="1474" y="3461"/>
                    <a:pt x="4230" y="8204"/>
                  </a:cubicBezTo>
                  <a:cubicBezTo>
                    <a:pt x="5576" y="10575"/>
                    <a:pt x="7243" y="13331"/>
                    <a:pt x="9165" y="161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30"/>
            <p:cNvSpPr/>
            <p:nvPr/>
          </p:nvSpPr>
          <p:spPr>
            <a:xfrm>
              <a:off x="6949074" y="1121338"/>
              <a:ext cx="201379" cy="714634"/>
            </a:xfrm>
            <a:custGeom>
              <a:avLst/>
              <a:gdLst/>
              <a:ahLst/>
              <a:cxnLst/>
              <a:rect l="l" t="t" r="r" b="b"/>
              <a:pathLst>
                <a:path w="201379" h="714634" extrusionOk="0">
                  <a:moveTo>
                    <a:pt x="201380" y="714635"/>
                  </a:moveTo>
                  <a:cubicBezTo>
                    <a:pt x="201380" y="714635"/>
                    <a:pt x="198432" y="703418"/>
                    <a:pt x="193240" y="683806"/>
                  </a:cubicBezTo>
                  <a:cubicBezTo>
                    <a:pt x="187921" y="664194"/>
                    <a:pt x="180614" y="636121"/>
                    <a:pt x="171384" y="602600"/>
                  </a:cubicBezTo>
                  <a:cubicBezTo>
                    <a:pt x="162155" y="569016"/>
                    <a:pt x="151644" y="529791"/>
                    <a:pt x="139915" y="487938"/>
                  </a:cubicBezTo>
                  <a:cubicBezTo>
                    <a:pt x="128250" y="446022"/>
                    <a:pt x="115752" y="401349"/>
                    <a:pt x="103318" y="356612"/>
                  </a:cubicBezTo>
                  <a:cubicBezTo>
                    <a:pt x="90627" y="312004"/>
                    <a:pt x="77937" y="267331"/>
                    <a:pt x="66016" y="225478"/>
                  </a:cubicBezTo>
                  <a:cubicBezTo>
                    <a:pt x="54095" y="183626"/>
                    <a:pt x="42622" y="144657"/>
                    <a:pt x="32944" y="111265"/>
                  </a:cubicBezTo>
                  <a:cubicBezTo>
                    <a:pt x="23266" y="77809"/>
                    <a:pt x="14870" y="50056"/>
                    <a:pt x="9166" y="30572"/>
                  </a:cubicBezTo>
                  <a:cubicBezTo>
                    <a:pt x="3333" y="11152"/>
                    <a:pt x="0" y="0"/>
                    <a:pt x="0" y="0"/>
                  </a:cubicBezTo>
                  <a:cubicBezTo>
                    <a:pt x="0" y="0"/>
                    <a:pt x="2949" y="11216"/>
                    <a:pt x="8140" y="30829"/>
                  </a:cubicBezTo>
                  <a:cubicBezTo>
                    <a:pt x="13459" y="50441"/>
                    <a:pt x="20766" y="78514"/>
                    <a:pt x="29996" y="112034"/>
                  </a:cubicBezTo>
                  <a:cubicBezTo>
                    <a:pt x="39225" y="145619"/>
                    <a:pt x="49736" y="184844"/>
                    <a:pt x="61465" y="226696"/>
                  </a:cubicBezTo>
                  <a:cubicBezTo>
                    <a:pt x="73130" y="268613"/>
                    <a:pt x="85628" y="313286"/>
                    <a:pt x="98062" y="358022"/>
                  </a:cubicBezTo>
                  <a:cubicBezTo>
                    <a:pt x="110753" y="402631"/>
                    <a:pt x="123443" y="447304"/>
                    <a:pt x="135364" y="489156"/>
                  </a:cubicBezTo>
                  <a:cubicBezTo>
                    <a:pt x="147221" y="531009"/>
                    <a:pt x="158758" y="569977"/>
                    <a:pt x="168436" y="603369"/>
                  </a:cubicBezTo>
                  <a:cubicBezTo>
                    <a:pt x="178114" y="636826"/>
                    <a:pt x="186510" y="664578"/>
                    <a:pt x="192214" y="684062"/>
                  </a:cubicBezTo>
                  <a:cubicBezTo>
                    <a:pt x="198047" y="703482"/>
                    <a:pt x="201380" y="714635"/>
                    <a:pt x="201380" y="7146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30"/>
            <p:cNvSpPr/>
            <p:nvPr/>
          </p:nvSpPr>
          <p:spPr>
            <a:xfrm>
              <a:off x="7070017" y="1118262"/>
              <a:ext cx="316746" cy="646055"/>
            </a:xfrm>
            <a:custGeom>
              <a:avLst/>
              <a:gdLst/>
              <a:ahLst/>
              <a:cxnLst/>
              <a:rect l="l" t="t" r="r" b="b"/>
              <a:pathLst>
                <a:path w="316746" h="646055" extrusionOk="0">
                  <a:moveTo>
                    <a:pt x="0" y="0"/>
                  </a:moveTo>
                  <a:cubicBezTo>
                    <a:pt x="0" y="0"/>
                    <a:pt x="4807" y="10191"/>
                    <a:pt x="13139" y="28009"/>
                  </a:cubicBezTo>
                  <a:cubicBezTo>
                    <a:pt x="21599" y="45762"/>
                    <a:pt x="33456" y="71271"/>
                    <a:pt x="48134" y="101651"/>
                  </a:cubicBezTo>
                  <a:cubicBezTo>
                    <a:pt x="62747" y="132031"/>
                    <a:pt x="79668" y="167603"/>
                    <a:pt x="98126" y="205481"/>
                  </a:cubicBezTo>
                  <a:cubicBezTo>
                    <a:pt x="116585" y="243360"/>
                    <a:pt x="136261" y="283803"/>
                    <a:pt x="155938" y="324245"/>
                  </a:cubicBezTo>
                  <a:cubicBezTo>
                    <a:pt x="175871" y="364560"/>
                    <a:pt x="195740" y="404874"/>
                    <a:pt x="214391" y="442689"/>
                  </a:cubicBezTo>
                  <a:cubicBezTo>
                    <a:pt x="233041" y="480504"/>
                    <a:pt x="250795" y="515626"/>
                    <a:pt x="265857" y="545814"/>
                  </a:cubicBezTo>
                  <a:cubicBezTo>
                    <a:pt x="280919" y="576002"/>
                    <a:pt x="293802" y="600998"/>
                    <a:pt x="302646" y="618559"/>
                  </a:cubicBezTo>
                  <a:cubicBezTo>
                    <a:pt x="311619" y="636057"/>
                    <a:pt x="316747" y="646055"/>
                    <a:pt x="316747" y="646055"/>
                  </a:cubicBezTo>
                  <a:cubicBezTo>
                    <a:pt x="316747" y="646055"/>
                    <a:pt x="312004" y="635864"/>
                    <a:pt x="303608" y="618047"/>
                  </a:cubicBezTo>
                  <a:cubicBezTo>
                    <a:pt x="295148" y="600293"/>
                    <a:pt x="283291" y="574784"/>
                    <a:pt x="268613" y="544404"/>
                  </a:cubicBezTo>
                  <a:cubicBezTo>
                    <a:pt x="254000" y="514024"/>
                    <a:pt x="237143" y="478453"/>
                    <a:pt x="218620" y="440574"/>
                  </a:cubicBezTo>
                  <a:cubicBezTo>
                    <a:pt x="200162" y="402695"/>
                    <a:pt x="180486" y="362252"/>
                    <a:pt x="160809" y="321810"/>
                  </a:cubicBezTo>
                  <a:cubicBezTo>
                    <a:pt x="140876" y="281496"/>
                    <a:pt x="121007" y="241181"/>
                    <a:pt x="102356" y="203366"/>
                  </a:cubicBezTo>
                  <a:cubicBezTo>
                    <a:pt x="83706" y="165552"/>
                    <a:pt x="65952" y="130429"/>
                    <a:pt x="50890" y="100241"/>
                  </a:cubicBezTo>
                  <a:cubicBezTo>
                    <a:pt x="35828" y="70053"/>
                    <a:pt x="22946" y="45057"/>
                    <a:pt x="14101" y="27496"/>
                  </a:cubicBezTo>
                  <a:cubicBezTo>
                    <a:pt x="5128" y="9998"/>
                    <a:pt x="0" y="0"/>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30"/>
            <p:cNvSpPr/>
            <p:nvPr/>
          </p:nvSpPr>
          <p:spPr>
            <a:xfrm>
              <a:off x="6922604" y="1085062"/>
              <a:ext cx="160103" cy="29931"/>
            </a:xfrm>
            <a:custGeom>
              <a:avLst/>
              <a:gdLst/>
              <a:ahLst/>
              <a:cxnLst/>
              <a:rect l="l" t="t" r="r" b="b"/>
              <a:pathLst>
                <a:path w="160103" h="29931" extrusionOk="0">
                  <a:moveTo>
                    <a:pt x="109022" y="7050"/>
                  </a:moveTo>
                  <a:cubicBezTo>
                    <a:pt x="104343" y="7883"/>
                    <a:pt x="99472" y="8589"/>
                    <a:pt x="94537" y="9550"/>
                  </a:cubicBezTo>
                  <a:cubicBezTo>
                    <a:pt x="89602" y="10447"/>
                    <a:pt x="84603" y="11344"/>
                    <a:pt x="79604" y="12242"/>
                  </a:cubicBezTo>
                  <a:cubicBezTo>
                    <a:pt x="74604" y="13203"/>
                    <a:pt x="69605" y="14165"/>
                    <a:pt x="64670" y="15126"/>
                  </a:cubicBezTo>
                  <a:cubicBezTo>
                    <a:pt x="59735" y="16087"/>
                    <a:pt x="54928" y="17113"/>
                    <a:pt x="50249" y="18074"/>
                  </a:cubicBezTo>
                  <a:cubicBezTo>
                    <a:pt x="40891" y="19997"/>
                    <a:pt x="32175" y="21920"/>
                    <a:pt x="24740" y="23714"/>
                  </a:cubicBezTo>
                  <a:cubicBezTo>
                    <a:pt x="9871" y="27175"/>
                    <a:pt x="0" y="29931"/>
                    <a:pt x="0" y="29931"/>
                  </a:cubicBezTo>
                  <a:cubicBezTo>
                    <a:pt x="0" y="29931"/>
                    <a:pt x="10191" y="28970"/>
                    <a:pt x="25317" y="26791"/>
                  </a:cubicBezTo>
                  <a:cubicBezTo>
                    <a:pt x="32880" y="25765"/>
                    <a:pt x="41660" y="24419"/>
                    <a:pt x="51082" y="22817"/>
                  </a:cubicBezTo>
                  <a:cubicBezTo>
                    <a:pt x="55761" y="21984"/>
                    <a:pt x="60632" y="21279"/>
                    <a:pt x="65567" y="20382"/>
                  </a:cubicBezTo>
                  <a:cubicBezTo>
                    <a:pt x="70502" y="19484"/>
                    <a:pt x="75501" y="18587"/>
                    <a:pt x="80501" y="17690"/>
                  </a:cubicBezTo>
                  <a:cubicBezTo>
                    <a:pt x="85500" y="16728"/>
                    <a:pt x="90499" y="15767"/>
                    <a:pt x="95434" y="14806"/>
                  </a:cubicBezTo>
                  <a:cubicBezTo>
                    <a:pt x="100370" y="13908"/>
                    <a:pt x="105176" y="12819"/>
                    <a:pt x="109855" y="11857"/>
                  </a:cubicBezTo>
                  <a:cubicBezTo>
                    <a:pt x="119212" y="9934"/>
                    <a:pt x="127866" y="8012"/>
                    <a:pt x="135364" y="6217"/>
                  </a:cubicBezTo>
                  <a:cubicBezTo>
                    <a:pt x="150234" y="2756"/>
                    <a:pt x="160104" y="0"/>
                    <a:pt x="160104" y="0"/>
                  </a:cubicBezTo>
                  <a:cubicBezTo>
                    <a:pt x="160104" y="0"/>
                    <a:pt x="149913" y="961"/>
                    <a:pt x="134787" y="3141"/>
                  </a:cubicBezTo>
                  <a:cubicBezTo>
                    <a:pt x="127224" y="4166"/>
                    <a:pt x="118379" y="5512"/>
                    <a:pt x="109022" y="71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30"/>
            <p:cNvSpPr/>
            <p:nvPr/>
          </p:nvSpPr>
          <p:spPr>
            <a:xfrm>
              <a:off x="7105028" y="542602"/>
              <a:ext cx="69636" cy="63045"/>
            </a:xfrm>
            <a:custGeom>
              <a:avLst/>
              <a:gdLst/>
              <a:ahLst/>
              <a:cxnLst/>
              <a:rect l="l" t="t" r="r" b="b"/>
              <a:pathLst>
                <a:path w="69636" h="63045" extrusionOk="0">
                  <a:moveTo>
                    <a:pt x="6137" y="53688"/>
                  </a:moveTo>
                  <a:cubicBezTo>
                    <a:pt x="6970" y="54970"/>
                    <a:pt x="7996" y="55995"/>
                    <a:pt x="8829" y="56957"/>
                  </a:cubicBezTo>
                  <a:cubicBezTo>
                    <a:pt x="9726" y="57854"/>
                    <a:pt x="10623" y="58687"/>
                    <a:pt x="11456" y="59392"/>
                  </a:cubicBezTo>
                  <a:cubicBezTo>
                    <a:pt x="13187" y="60738"/>
                    <a:pt x="14532" y="61636"/>
                    <a:pt x="15558" y="62212"/>
                  </a:cubicBezTo>
                  <a:cubicBezTo>
                    <a:pt x="16520" y="62789"/>
                    <a:pt x="17032" y="63046"/>
                    <a:pt x="17032" y="63046"/>
                  </a:cubicBezTo>
                  <a:cubicBezTo>
                    <a:pt x="17032" y="63046"/>
                    <a:pt x="16584" y="62597"/>
                    <a:pt x="15815" y="61828"/>
                  </a:cubicBezTo>
                  <a:cubicBezTo>
                    <a:pt x="14982" y="61059"/>
                    <a:pt x="13956" y="59777"/>
                    <a:pt x="12610" y="58239"/>
                  </a:cubicBezTo>
                  <a:cubicBezTo>
                    <a:pt x="12034" y="57405"/>
                    <a:pt x="11392" y="56508"/>
                    <a:pt x="10687" y="55483"/>
                  </a:cubicBezTo>
                  <a:cubicBezTo>
                    <a:pt x="10110" y="54393"/>
                    <a:pt x="9341" y="53368"/>
                    <a:pt x="8829" y="52022"/>
                  </a:cubicBezTo>
                  <a:cubicBezTo>
                    <a:pt x="7611" y="49522"/>
                    <a:pt x="6713" y="46510"/>
                    <a:pt x="6137" y="43305"/>
                  </a:cubicBezTo>
                  <a:cubicBezTo>
                    <a:pt x="5624" y="40036"/>
                    <a:pt x="5624" y="36447"/>
                    <a:pt x="6265" y="32794"/>
                  </a:cubicBezTo>
                  <a:cubicBezTo>
                    <a:pt x="6906" y="29141"/>
                    <a:pt x="8316" y="25487"/>
                    <a:pt x="10431" y="22090"/>
                  </a:cubicBezTo>
                  <a:cubicBezTo>
                    <a:pt x="11008" y="21321"/>
                    <a:pt x="11520" y="20296"/>
                    <a:pt x="12097" y="19719"/>
                  </a:cubicBezTo>
                  <a:cubicBezTo>
                    <a:pt x="12803" y="18886"/>
                    <a:pt x="13572" y="17796"/>
                    <a:pt x="14212" y="17219"/>
                  </a:cubicBezTo>
                  <a:cubicBezTo>
                    <a:pt x="14917" y="16578"/>
                    <a:pt x="15494" y="15873"/>
                    <a:pt x="16327" y="15232"/>
                  </a:cubicBezTo>
                  <a:cubicBezTo>
                    <a:pt x="17096" y="14591"/>
                    <a:pt x="17865" y="13886"/>
                    <a:pt x="18763" y="13374"/>
                  </a:cubicBezTo>
                  <a:cubicBezTo>
                    <a:pt x="22096" y="11002"/>
                    <a:pt x="26070" y="9400"/>
                    <a:pt x="30107" y="8631"/>
                  </a:cubicBezTo>
                  <a:cubicBezTo>
                    <a:pt x="34209" y="7862"/>
                    <a:pt x="38440" y="7990"/>
                    <a:pt x="42413" y="8951"/>
                  </a:cubicBezTo>
                  <a:cubicBezTo>
                    <a:pt x="46387" y="9977"/>
                    <a:pt x="50104" y="11579"/>
                    <a:pt x="53373" y="14143"/>
                  </a:cubicBezTo>
                  <a:cubicBezTo>
                    <a:pt x="56385" y="16450"/>
                    <a:pt x="59077" y="19398"/>
                    <a:pt x="61000" y="22539"/>
                  </a:cubicBezTo>
                  <a:cubicBezTo>
                    <a:pt x="62923" y="25744"/>
                    <a:pt x="64204" y="29076"/>
                    <a:pt x="64910" y="32345"/>
                  </a:cubicBezTo>
                  <a:cubicBezTo>
                    <a:pt x="65551" y="35614"/>
                    <a:pt x="65807" y="38690"/>
                    <a:pt x="65551" y="41446"/>
                  </a:cubicBezTo>
                  <a:cubicBezTo>
                    <a:pt x="65551" y="42856"/>
                    <a:pt x="65166" y="44074"/>
                    <a:pt x="65038" y="45292"/>
                  </a:cubicBezTo>
                  <a:cubicBezTo>
                    <a:pt x="64782" y="46510"/>
                    <a:pt x="64525" y="47535"/>
                    <a:pt x="64269" y="48561"/>
                  </a:cubicBezTo>
                  <a:cubicBezTo>
                    <a:pt x="63564" y="50483"/>
                    <a:pt x="63115" y="52086"/>
                    <a:pt x="62602" y="53047"/>
                  </a:cubicBezTo>
                  <a:cubicBezTo>
                    <a:pt x="62154" y="54073"/>
                    <a:pt x="61897" y="54649"/>
                    <a:pt x="61897" y="54649"/>
                  </a:cubicBezTo>
                  <a:cubicBezTo>
                    <a:pt x="61897" y="54649"/>
                    <a:pt x="62282" y="54201"/>
                    <a:pt x="62987" y="53303"/>
                  </a:cubicBezTo>
                  <a:cubicBezTo>
                    <a:pt x="63756" y="52470"/>
                    <a:pt x="64718" y="51060"/>
                    <a:pt x="65807" y="49202"/>
                  </a:cubicBezTo>
                  <a:cubicBezTo>
                    <a:pt x="66256" y="48240"/>
                    <a:pt x="66832" y="47151"/>
                    <a:pt x="67345" y="45997"/>
                  </a:cubicBezTo>
                  <a:cubicBezTo>
                    <a:pt x="67794" y="44779"/>
                    <a:pt x="68371" y="43433"/>
                    <a:pt x="68627" y="41959"/>
                  </a:cubicBezTo>
                  <a:cubicBezTo>
                    <a:pt x="69460" y="39011"/>
                    <a:pt x="69845" y="35486"/>
                    <a:pt x="69525" y="31704"/>
                  </a:cubicBezTo>
                  <a:cubicBezTo>
                    <a:pt x="69076" y="24077"/>
                    <a:pt x="65551" y="14976"/>
                    <a:pt x="57731" y="8374"/>
                  </a:cubicBezTo>
                  <a:cubicBezTo>
                    <a:pt x="54142" y="5298"/>
                    <a:pt x="49399" y="2542"/>
                    <a:pt x="44336" y="1260"/>
                  </a:cubicBezTo>
                  <a:cubicBezTo>
                    <a:pt x="39273" y="-86"/>
                    <a:pt x="33760" y="-406"/>
                    <a:pt x="28505" y="555"/>
                  </a:cubicBezTo>
                  <a:cubicBezTo>
                    <a:pt x="23250" y="1581"/>
                    <a:pt x="18250" y="3824"/>
                    <a:pt x="14020" y="6964"/>
                  </a:cubicBezTo>
                  <a:cubicBezTo>
                    <a:pt x="11841" y="8503"/>
                    <a:pt x="10046" y="10297"/>
                    <a:pt x="8252" y="12412"/>
                  </a:cubicBezTo>
                  <a:cubicBezTo>
                    <a:pt x="7290" y="13502"/>
                    <a:pt x="6842" y="14335"/>
                    <a:pt x="6073" y="15296"/>
                  </a:cubicBezTo>
                  <a:cubicBezTo>
                    <a:pt x="5175" y="16450"/>
                    <a:pt x="4727" y="17476"/>
                    <a:pt x="4085" y="18565"/>
                  </a:cubicBezTo>
                  <a:cubicBezTo>
                    <a:pt x="1714" y="22924"/>
                    <a:pt x="432" y="27666"/>
                    <a:pt x="112" y="32089"/>
                  </a:cubicBezTo>
                  <a:cubicBezTo>
                    <a:pt x="-273" y="36575"/>
                    <a:pt x="368" y="40805"/>
                    <a:pt x="1522" y="44459"/>
                  </a:cubicBezTo>
                  <a:cubicBezTo>
                    <a:pt x="2611" y="48112"/>
                    <a:pt x="4278" y="51253"/>
                    <a:pt x="6073" y="536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30"/>
            <p:cNvSpPr/>
            <p:nvPr/>
          </p:nvSpPr>
          <p:spPr>
            <a:xfrm>
              <a:off x="6825904" y="594774"/>
              <a:ext cx="69636" cy="63045"/>
            </a:xfrm>
            <a:custGeom>
              <a:avLst/>
              <a:gdLst/>
              <a:ahLst/>
              <a:cxnLst/>
              <a:rect l="l" t="t" r="r" b="b"/>
              <a:pathLst>
                <a:path w="69636" h="63045" extrusionOk="0">
                  <a:moveTo>
                    <a:pt x="12610" y="58239"/>
                  </a:moveTo>
                  <a:cubicBezTo>
                    <a:pt x="12033" y="57405"/>
                    <a:pt x="11392" y="56508"/>
                    <a:pt x="10687" y="55483"/>
                  </a:cubicBezTo>
                  <a:cubicBezTo>
                    <a:pt x="10110" y="54393"/>
                    <a:pt x="9341" y="53368"/>
                    <a:pt x="8828" y="52022"/>
                  </a:cubicBezTo>
                  <a:cubicBezTo>
                    <a:pt x="7610" y="49522"/>
                    <a:pt x="6713" y="46510"/>
                    <a:pt x="6137" y="43305"/>
                  </a:cubicBezTo>
                  <a:cubicBezTo>
                    <a:pt x="5624" y="40036"/>
                    <a:pt x="5624" y="36447"/>
                    <a:pt x="6264" y="32794"/>
                  </a:cubicBezTo>
                  <a:cubicBezTo>
                    <a:pt x="6906" y="29140"/>
                    <a:pt x="8379" y="25487"/>
                    <a:pt x="10431" y="22090"/>
                  </a:cubicBezTo>
                  <a:cubicBezTo>
                    <a:pt x="11007" y="21321"/>
                    <a:pt x="11521" y="20296"/>
                    <a:pt x="12097" y="19719"/>
                  </a:cubicBezTo>
                  <a:cubicBezTo>
                    <a:pt x="12802" y="18886"/>
                    <a:pt x="13571" y="17796"/>
                    <a:pt x="14212" y="17219"/>
                  </a:cubicBezTo>
                  <a:cubicBezTo>
                    <a:pt x="14917" y="16578"/>
                    <a:pt x="15494" y="15873"/>
                    <a:pt x="16327" y="15232"/>
                  </a:cubicBezTo>
                  <a:cubicBezTo>
                    <a:pt x="17097" y="14591"/>
                    <a:pt x="17866" y="13886"/>
                    <a:pt x="18763" y="13374"/>
                  </a:cubicBezTo>
                  <a:cubicBezTo>
                    <a:pt x="22095" y="11002"/>
                    <a:pt x="26069" y="9400"/>
                    <a:pt x="30107" y="8631"/>
                  </a:cubicBezTo>
                  <a:cubicBezTo>
                    <a:pt x="34209" y="7862"/>
                    <a:pt x="38439" y="7990"/>
                    <a:pt x="42413" y="8951"/>
                  </a:cubicBezTo>
                  <a:cubicBezTo>
                    <a:pt x="46387" y="9977"/>
                    <a:pt x="50104" y="11579"/>
                    <a:pt x="53373" y="14143"/>
                  </a:cubicBezTo>
                  <a:cubicBezTo>
                    <a:pt x="56385" y="16450"/>
                    <a:pt x="59077" y="19398"/>
                    <a:pt x="61000" y="22539"/>
                  </a:cubicBezTo>
                  <a:cubicBezTo>
                    <a:pt x="62922" y="25744"/>
                    <a:pt x="64205" y="29076"/>
                    <a:pt x="64910" y="32345"/>
                  </a:cubicBezTo>
                  <a:cubicBezTo>
                    <a:pt x="65550" y="35614"/>
                    <a:pt x="65807" y="38690"/>
                    <a:pt x="65550" y="41446"/>
                  </a:cubicBezTo>
                  <a:cubicBezTo>
                    <a:pt x="65550" y="42856"/>
                    <a:pt x="65166" y="44074"/>
                    <a:pt x="65038" y="45292"/>
                  </a:cubicBezTo>
                  <a:cubicBezTo>
                    <a:pt x="64781" y="46510"/>
                    <a:pt x="64525" y="47535"/>
                    <a:pt x="64269" y="48561"/>
                  </a:cubicBezTo>
                  <a:cubicBezTo>
                    <a:pt x="63564" y="50483"/>
                    <a:pt x="63115" y="52086"/>
                    <a:pt x="62602" y="53047"/>
                  </a:cubicBezTo>
                  <a:cubicBezTo>
                    <a:pt x="62153" y="54073"/>
                    <a:pt x="61897" y="54649"/>
                    <a:pt x="61897" y="54649"/>
                  </a:cubicBezTo>
                  <a:cubicBezTo>
                    <a:pt x="61897" y="54649"/>
                    <a:pt x="62282" y="54201"/>
                    <a:pt x="62986" y="53303"/>
                  </a:cubicBezTo>
                  <a:cubicBezTo>
                    <a:pt x="63756" y="52470"/>
                    <a:pt x="64717" y="51060"/>
                    <a:pt x="65807" y="49202"/>
                  </a:cubicBezTo>
                  <a:cubicBezTo>
                    <a:pt x="66255" y="48240"/>
                    <a:pt x="66833" y="47151"/>
                    <a:pt x="67345" y="45997"/>
                  </a:cubicBezTo>
                  <a:cubicBezTo>
                    <a:pt x="67793" y="44779"/>
                    <a:pt x="68371" y="43433"/>
                    <a:pt x="68627" y="41959"/>
                  </a:cubicBezTo>
                  <a:cubicBezTo>
                    <a:pt x="69460" y="39011"/>
                    <a:pt x="69845" y="35486"/>
                    <a:pt x="69524" y="31704"/>
                  </a:cubicBezTo>
                  <a:cubicBezTo>
                    <a:pt x="69076" y="24077"/>
                    <a:pt x="65550" y="14976"/>
                    <a:pt x="57731" y="8374"/>
                  </a:cubicBezTo>
                  <a:cubicBezTo>
                    <a:pt x="54142" y="5298"/>
                    <a:pt x="49399" y="2542"/>
                    <a:pt x="44336" y="1260"/>
                  </a:cubicBezTo>
                  <a:cubicBezTo>
                    <a:pt x="39272" y="-86"/>
                    <a:pt x="33761" y="-406"/>
                    <a:pt x="28504" y="555"/>
                  </a:cubicBezTo>
                  <a:cubicBezTo>
                    <a:pt x="23249" y="1581"/>
                    <a:pt x="18250" y="3824"/>
                    <a:pt x="14019" y="6964"/>
                  </a:cubicBezTo>
                  <a:cubicBezTo>
                    <a:pt x="11841" y="8503"/>
                    <a:pt x="10046" y="10297"/>
                    <a:pt x="8252" y="12412"/>
                  </a:cubicBezTo>
                  <a:cubicBezTo>
                    <a:pt x="7290" y="13502"/>
                    <a:pt x="6841" y="14335"/>
                    <a:pt x="6072" y="15296"/>
                  </a:cubicBezTo>
                  <a:cubicBezTo>
                    <a:pt x="5175" y="16450"/>
                    <a:pt x="4726" y="17476"/>
                    <a:pt x="4086" y="18565"/>
                  </a:cubicBezTo>
                  <a:cubicBezTo>
                    <a:pt x="1714" y="22924"/>
                    <a:pt x="432" y="27666"/>
                    <a:pt x="112" y="32089"/>
                  </a:cubicBezTo>
                  <a:cubicBezTo>
                    <a:pt x="-273" y="36575"/>
                    <a:pt x="368" y="40805"/>
                    <a:pt x="1522" y="44459"/>
                  </a:cubicBezTo>
                  <a:cubicBezTo>
                    <a:pt x="2611" y="48112"/>
                    <a:pt x="4278" y="51253"/>
                    <a:pt x="6072" y="53688"/>
                  </a:cubicBezTo>
                  <a:cubicBezTo>
                    <a:pt x="6906" y="54970"/>
                    <a:pt x="7931" y="55995"/>
                    <a:pt x="8764" y="56957"/>
                  </a:cubicBezTo>
                  <a:cubicBezTo>
                    <a:pt x="9662" y="57854"/>
                    <a:pt x="10559" y="58687"/>
                    <a:pt x="11392" y="59392"/>
                  </a:cubicBezTo>
                  <a:cubicBezTo>
                    <a:pt x="13123" y="60738"/>
                    <a:pt x="14469" y="61636"/>
                    <a:pt x="15494" y="62212"/>
                  </a:cubicBezTo>
                  <a:cubicBezTo>
                    <a:pt x="16455" y="62789"/>
                    <a:pt x="16968" y="63046"/>
                    <a:pt x="16968" y="63046"/>
                  </a:cubicBezTo>
                  <a:cubicBezTo>
                    <a:pt x="16968" y="63046"/>
                    <a:pt x="16519" y="62597"/>
                    <a:pt x="15750" y="61828"/>
                  </a:cubicBezTo>
                  <a:cubicBezTo>
                    <a:pt x="14917" y="61059"/>
                    <a:pt x="13892" y="59777"/>
                    <a:pt x="12545" y="58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30"/>
            <p:cNvSpPr/>
            <p:nvPr/>
          </p:nvSpPr>
          <p:spPr>
            <a:xfrm>
              <a:off x="7116441" y="474578"/>
              <a:ext cx="10982" cy="48325"/>
            </a:xfrm>
            <a:custGeom>
              <a:avLst/>
              <a:gdLst/>
              <a:ahLst/>
              <a:cxnLst/>
              <a:rect l="l" t="t" r="r" b="b"/>
              <a:pathLst>
                <a:path w="10982" h="48325" extrusionOk="0">
                  <a:moveTo>
                    <a:pt x="6197" y="41212"/>
                  </a:moveTo>
                  <a:cubicBezTo>
                    <a:pt x="7157" y="43391"/>
                    <a:pt x="8055" y="45185"/>
                    <a:pt x="8760" y="46403"/>
                  </a:cubicBezTo>
                  <a:cubicBezTo>
                    <a:pt x="9465" y="47621"/>
                    <a:pt x="9978" y="48326"/>
                    <a:pt x="9978" y="48326"/>
                  </a:cubicBezTo>
                  <a:cubicBezTo>
                    <a:pt x="9978" y="48326"/>
                    <a:pt x="10170" y="47493"/>
                    <a:pt x="10426" y="46083"/>
                  </a:cubicBezTo>
                  <a:cubicBezTo>
                    <a:pt x="10619" y="44673"/>
                    <a:pt x="10875" y="42686"/>
                    <a:pt x="10939" y="40314"/>
                  </a:cubicBezTo>
                  <a:cubicBezTo>
                    <a:pt x="11131" y="35571"/>
                    <a:pt x="10683" y="29419"/>
                    <a:pt x="9529" y="23394"/>
                  </a:cubicBezTo>
                  <a:cubicBezTo>
                    <a:pt x="8375" y="17369"/>
                    <a:pt x="6581" y="11473"/>
                    <a:pt x="4722" y="7114"/>
                  </a:cubicBezTo>
                  <a:cubicBezTo>
                    <a:pt x="3761" y="4935"/>
                    <a:pt x="2864" y="3141"/>
                    <a:pt x="2159" y="1923"/>
                  </a:cubicBezTo>
                  <a:cubicBezTo>
                    <a:pt x="1453" y="705"/>
                    <a:pt x="940" y="0"/>
                    <a:pt x="940" y="0"/>
                  </a:cubicBezTo>
                  <a:cubicBezTo>
                    <a:pt x="940" y="0"/>
                    <a:pt x="748" y="833"/>
                    <a:pt x="556" y="2243"/>
                  </a:cubicBezTo>
                  <a:cubicBezTo>
                    <a:pt x="364" y="3653"/>
                    <a:pt x="107" y="5640"/>
                    <a:pt x="43" y="8012"/>
                  </a:cubicBezTo>
                  <a:cubicBezTo>
                    <a:pt x="-149" y="12754"/>
                    <a:pt x="300" y="18907"/>
                    <a:pt x="1453" y="24932"/>
                  </a:cubicBezTo>
                  <a:cubicBezTo>
                    <a:pt x="2607" y="30957"/>
                    <a:pt x="4402" y="36853"/>
                    <a:pt x="6260" y="412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30"/>
            <p:cNvSpPr/>
            <p:nvPr/>
          </p:nvSpPr>
          <p:spPr>
            <a:xfrm>
              <a:off x="7145668" y="630964"/>
              <a:ext cx="11045" cy="48325"/>
            </a:xfrm>
            <a:custGeom>
              <a:avLst/>
              <a:gdLst/>
              <a:ahLst/>
              <a:cxnLst/>
              <a:rect l="l" t="t" r="r" b="b"/>
              <a:pathLst>
                <a:path w="11045" h="48325" extrusionOk="0">
                  <a:moveTo>
                    <a:pt x="4722" y="7114"/>
                  </a:moveTo>
                  <a:cubicBezTo>
                    <a:pt x="3760" y="4935"/>
                    <a:pt x="2863" y="3141"/>
                    <a:pt x="2158" y="1923"/>
                  </a:cubicBezTo>
                  <a:cubicBezTo>
                    <a:pt x="1453" y="705"/>
                    <a:pt x="941" y="0"/>
                    <a:pt x="941" y="0"/>
                  </a:cubicBezTo>
                  <a:cubicBezTo>
                    <a:pt x="941" y="0"/>
                    <a:pt x="748" y="833"/>
                    <a:pt x="556" y="2243"/>
                  </a:cubicBezTo>
                  <a:cubicBezTo>
                    <a:pt x="363" y="3653"/>
                    <a:pt x="107" y="5640"/>
                    <a:pt x="43" y="8012"/>
                  </a:cubicBezTo>
                  <a:cubicBezTo>
                    <a:pt x="-149" y="12754"/>
                    <a:pt x="299" y="18907"/>
                    <a:pt x="1453" y="24932"/>
                  </a:cubicBezTo>
                  <a:cubicBezTo>
                    <a:pt x="2607" y="30957"/>
                    <a:pt x="4401" y="36853"/>
                    <a:pt x="6260" y="41212"/>
                  </a:cubicBezTo>
                  <a:cubicBezTo>
                    <a:pt x="7222" y="43391"/>
                    <a:pt x="8119" y="45185"/>
                    <a:pt x="8824" y="46403"/>
                  </a:cubicBezTo>
                  <a:cubicBezTo>
                    <a:pt x="9529" y="47621"/>
                    <a:pt x="10041" y="48326"/>
                    <a:pt x="10041" y="48326"/>
                  </a:cubicBezTo>
                  <a:cubicBezTo>
                    <a:pt x="10041" y="48326"/>
                    <a:pt x="10234" y="47493"/>
                    <a:pt x="10490" y="46083"/>
                  </a:cubicBezTo>
                  <a:cubicBezTo>
                    <a:pt x="10682" y="44673"/>
                    <a:pt x="10939" y="42686"/>
                    <a:pt x="11003" y="40314"/>
                  </a:cubicBezTo>
                  <a:cubicBezTo>
                    <a:pt x="11195" y="35571"/>
                    <a:pt x="10746" y="29419"/>
                    <a:pt x="9593" y="23394"/>
                  </a:cubicBezTo>
                  <a:cubicBezTo>
                    <a:pt x="8439" y="17369"/>
                    <a:pt x="6645" y="11473"/>
                    <a:pt x="4786" y="71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30"/>
            <p:cNvSpPr/>
            <p:nvPr/>
          </p:nvSpPr>
          <p:spPr>
            <a:xfrm>
              <a:off x="7181923" y="608019"/>
              <a:ext cx="40506" cy="27688"/>
            </a:xfrm>
            <a:custGeom>
              <a:avLst/>
              <a:gdLst/>
              <a:ahLst/>
              <a:cxnLst/>
              <a:rect l="l" t="t" r="r" b="b"/>
              <a:pathLst>
                <a:path w="40506" h="27688" extrusionOk="0">
                  <a:moveTo>
                    <a:pt x="35443" y="21407"/>
                  </a:moveTo>
                  <a:cubicBezTo>
                    <a:pt x="32238" y="17946"/>
                    <a:pt x="27559" y="13908"/>
                    <a:pt x="22496" y="10447"/>
                  </a:cubicBezTo>
                  <a:cubicBezTo>
                    <a:pt x="17433" y="6986"/>
                    <a:pt x="11985" y="4102"/>
                    <a:pt x="7627" y="2371"/>
                  </a:cubicBezTo>
                  <a:cubicBezTo>
                    <a:pt x="5448" y="1538"/>
                    <a:pt x="3525" y="897"/>
                    <a:pt x="2179" y="513"/>
                  </a:cubicBezTo>
                  <a:cubicBezTo>
                    <a:pt x="833" y="128"/>
                    <a:pt x="0" y="0"/>
                    <a:pt x="0" y="0"/>
                  </a:cubicBezTo>
                  <a:cubicBezTo>
                    <a:pt x="0" y="0"/>
                    <a:pt x="448" y="705"/>
                    <a:pt x="1282" y="1859"/>
                  </a:cubicBezTo>
                  <a:cubicBezTo>
                    <a:pt x="2115" y="3012"/>
                    <a:pt x="3396" y="4551"/>
                    <a:pt x="4999" y="6281"/>
                  </a:cubicBezTo>
                  <a:cubicBezTo>
                    <a:pt x="8203" y="9742"/>
                    <a:pt x="12882" y="13780"/>
                    <a:pt x="17946" y="17241"/>
                  </a:cubicBezTo>
                  <a:cubicBezTo>
                    <a:pt x="23009" y="20702"/>
                    <a:pt x="28457" y="23586"/>
                    <a:pt x="32880" y="25317"/>
                  </a:cubicBezTo>
                  <a:cubicBezTo>
                    <a:pt x="35059" y="26150"/>
                    <a:pt x="36981" y="26791"/>
                    <a:pt x="38327" y="27175"/>
                  </a:cubicBezTo>
                  <a:cubicBezTo>
                    <a:pt x="39673" y="27560"/>
                    <a:pt x="40506" y="27688"/>
                    <a:pt x="40506" y="27688"/>
                  </a:cubicBezTo>
                  <a:cubicBezTo>
                    <a:pt x="40506" y="27688"/>
                    <a:pt x="40058" y="26983"/>
                    <a:pt x="39225" y="25829"/>
                  </a:cubicBezTo>
                  <a:cubicBezTo>
                    <a:pt x="38392" y="24676"/>
                    <a:pt x="37109" y="23137"/>
                    <a:pt x="35507" y="214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30"/>
            <p:cNvSpPr/>
            <p:nvPr/>
          </p:nvSpPr>
          <p:spPr>
            <a:xfrm>
              <a:off x="7050725" y="518097"/>
              <a:ext cx="40442" cy="27688"/>
            </a:xfrm>
            <a:custGeom>
              <a:avLst/>
              <a:gdLst/>
              <a:ahLst/>
              <a:cxnLst/>
              <a:rect l="l" t="t" r="r" b="b"/>
              <a:pathLst>
                <a:path w="40442" h="27688" extrusionOk="0">
                  <a:moveTo>
                    <a:pt x="4935" y="6281"/>
                  </a:moveTo>
                  <a:cubicBezTo>
                    <a:pt x="8140" y="9742"/>
                    <a:pt x="12819" y="13780"/>
                    <a:pt x="17882" y="17241"/>
                  </a:cubicBezTo>
                  <a:cubicBezTo>
                    <a:pt x="22946" y="20702"/>
                    <a:pt x="28393" y="23586"/>
                    <a:pt x="32815" y="25317"/>
                  </a:cubicBezTo>
                  <a:cubicBezTo>
                    <a:pt x="34995" y="26150"/>
                    <a:pt x="36918" y="26791"/>
                    <a:pt x="38264" y="27175"/>
                  </a:cubicBezTo>
                  <a:cubicBezTo>
                    <a:pt x="39610" y="27560"/>
                    <a:pt x="40443" y="27688"/>
                    <a:pt x="40443" y="27688"/>
                  </a:cubicBezTo>
                  <a:cubicBezTo>
                    <a:pt x="40443" y="27688"/>
                    <a:pt x="39994" y="26983"/>
                    <a:pt x="39161" y="25829"/>
                  </a:cubicBezTo>
                  <a:cubicBezTo>
                    <a:pt x="38327" y="24676"/>
                    <a:pt x="37046" y="23137"/>
                    <a:pt x="35444" y="21407"/>
                  </a:cubicBezTo>
                  <a:cubicBezTo>
                    <a:pt x="32239" y="17946"/>
                    <a:pt x="27560" y="13908"/>
                    <a:pt x="22497" y="10447"/>
                  </a:cubicBezTo>
                  <a:cubicBezTo>
                    <a:pt x="17434" y="6986"/>
                    <a:pt x="11985" y="4102"/>
                    <a:pt x="7627" y="2371"/>
                  </a:cubicBezTo>
                  <a:cubicBezTo>
                    <a:pt x="5449" y="1538"/>
                    <a:pt x="3525" y="897"/>
                    <a:pt x="2180" y="513"/>
                  </a:cubicBezTo>
                  <a:cubicBezTo>
                    <a:pt x="833" y="128"/>
                    <a:pt x="0" y="0"/>
                    <a:pt x="0" y="0"/>
                  </a:cubicBezTo>
                  <a:cubicBezTo>
                    <a:pt x="0" y="0"/>
                    <a:pt x="449" y="705"/>
                    <a:pt x="1282" y="1859"/>
                  </a:cubicBezTo>
                  <a:cubicBezTo>
                    <a:pt x="2116" y="3012"/>
                    <a:pt x="3397" y="4551"/>
                    <a:pt x="4999" y="62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30"/>
            <p:cNvSpPr/>
            <p:nvPr/>
          </p:nvSpPr>
          <p:spPr>
            <a:xfrm>
              <a:off x="7190576" y="556894"/>
              <a:ext cx="48325" cy="10981"/>
            </a:xfrm>
            <a:custGeom>
              <a:avLst/>
              <a:gdLst/>
              <a:ahLst/>
              <a:cxnLst/>
              <a:rect l="l" t="t" r="r" b="b"/>
              <a:pathLst>
                <a:path w="48325" h="10981" extrusionOk="0">
                  <a:moveTo>
                    <a:pt x="1922" y="8760"/>
                  </a:moveTo>
                  <a:cubicBezTo>
                    <a:pt x="705" y="9465"/>
                    <a:pt x="0" y="9977"/>
                    <a:pt x="0" y="9977"/>
                  </a:cubicBezTo>
                  <a:cubicBezTo>
                    <a:pt x="0" y="9977"/>
                    <a:pt x="833" y="10170"/>
                    <a:pt x="2243" y="10426"/>
                  </a:cubicBezTo>
                  <a:cubicBezTo>
                    <a:pt x="3653" y="10618"/>
                    <a:pt x="5640" y="10875"/>
                    <a:pt x="8012" y="10939"/>
                  </a:cubicBezTo>
                  <a:cubicBezTo>
                    <a:pt x="12754" y="11131"/>
                    <a:pt x="18907" y="10682"/>
                    <a:pt x="24932" y="9529"/>
                  </a:cubicBezTo>
                  <a:cubicBezTo>
                    <a:pt x="30957" y="8375"/>
                    <a:pt x="36853" y="6581"/>
                    <a:pt x="41211" y="4722"/>
                  </a:cubicBezTo>
                  <a:cubicBezTo>
                    <a:pt x="43391" y="3760"/>
                    <a:pt x="45185" y="2863"/>
                    <a:pt x="46403" y="2158"/>
                  </a:cubicBezTo>
                  <a:cubicBezTo>
                    <a:pt x="47621" y="1453"/>
                    <a:pt x="48325" y="940"/>
                    <a:pt x="48325" y="940"/>
                  </a:cubicBezTo>
                  <a:cubicBezTo>
                    <a:pt x="48325" y="940"/>
                    <a:pt x="47492" y="748"/>
                    <a:pt x="46082" y="556"/>
                  </a:cubicBezTo>
                  <a:cubicBezTo>
                    <a:pt x="44672" y="364"/>
                    <a:pt x="42685" y="107"/>
                    <a:pt x="40314" y="43"/>
                  </a:cubicBezTo>
                  <a:cubicBezTo>
                    <a:pt x="35571" y="-149"/>
                    <a:pt x="29418" y="299"/>
                    <a:pt x="23394" y="1453"/>
                  </a:cubicBezTo>
                  <a:cubicBezTo>
                    <a:pt x="17369" y="2543"/>
                    <a:pt x="11472" y="4401"/>
                    <a:pt x="7114" y="6260"/>
                  </a:cubicBezTo>
                  <a:cubicBezTo>
                    <a:pt x="4935" y="7221"/>
                    <a:pt x="3140" y="8119"/>
                    <a:pt x="1922" y="88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30"/>
            <p:cNvSpPr/>
            <p:nvPr/>
          </p:nvSpPr>
          <p:spPr>
            <a:xfrm>
              <a:off x="7034189" y="586056"/>
              <a:ext cx="48326" cy="11002"/>
            </a:xfrm>
            <a:custGeom>
              <a:avLst/>
              <a:gdLst/>
              <a:ahLst/>
              <a:cxnLst/>
              <a:rect l="l" t="t" r="r" b="b"/>
              <a:pathLst>
                <a:path w="48326" h="11002" extrusionOk="0">
                  <a:moveTo>
                    <a:pt x="8012" y="10939"/>
                  </a:moveTo>
                  <a:cubicBezTo>
                    <a:pt x="12754" y="11131"/>
                    <a:pt x="18907" y="10682"/>
                    <a:pt x="24932" y="9529"/>
                  </a:cubicBezTo>
                  <a:cubicBezTo>
                    <a:pt x="30957" y="8375"/>
                    <a:pt x="36853" y="6581"/>
                    <a:pt x="41212" y="4722"/>
                  </a:cubicBezTo>
                  <a:cubicBezTo>
                    <a:pt x="43391" y="3760"/>
                    <a:pt x="45186" y="2863"/>
                    <a:pt x="46403" y="2158"/>
                  </a:cubicBezTo>
                  <a:cubicBezTo>
                    <a:pt x="47621" y="1453"/>
                    <a:pt x="48326" y="940"/>
                    <a:pt x="48326" y="940"/>
                  </a:cubicBezTo>
                  <a:cubicBezTo>
                    <a:pt x="48326" y="940"/>
                    <a:pt x="47493" y="748"/>
                    <a:pt x="46082" y="556"/>
                  </a:cubicBezTo>
                  <a:cubicBezTo>
                    <a:pt x="44672" y="364"/>
                    <a:pt x="42686" y="107"/>
                    <a:pt x="40315" y="43"/>
                  </a:cubicBezTo>
                  <a:cubicBezTo>
                    <a:pt x="35572" y="-149"/>
                    <a:pt x="29418" y="299"/>
                    <a:pt x="23394" y="1453"/>
                  </a:cubicBezTo>
                  <a:cubicBezTo>
                    <a:pt x="17369" y="2543"/>
                    <a:pt x="11473" y="4401"/>
                    <a:pt x="7114" y="6260"/>
                  </a:cubicBezTo>
                  <a:cubicBezTo>
                    <a:pt x="4935" y="7221"/>
                    <a:pt x="3140" y="8119"/>
                    <a:pt x="1923" y="8824"/>
                  </a:cubicBezTo>
                  <a:cubicBezTo>
                    <a:pt x="705" y="9529"/>
                    <a:pt x="0" y="10042"/>
                    <a:pt x="0" y="10042"/>
                  </a:cubicBezTo>
                  <a:cubicBezTo>
                    <a:pt x="0" y="10042"/>
                    <a:pt x="833" y="10234"/>
                    <a:pt x="2243" y="10490"/>
                  </a:cubicBezTo>
                  <a:cubicBezTo>
                    <a:pt x="3653" y="10682"/>
                    <a:pt x="5640" y="10939"/>
                    <a:pt x="8012" y="110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30"/>
            <p:cNvSpPr/>
            <p:nvPr/>
          </p:nvSpPr>
          <p:spPr>
            <a:xfrm>
              <a:off x="7167630" y="491050"/>
              <a:ext cx="27688" cy="40442"/>
            </a:xfrm>
            <a:custGeom>
              <a:avLst/>
              <a:gdLst/>
              <a:ahLst/>
              <a:cxnLst/>
              <a:rect l="l" t="t" r="r" b="b"/>
              <a:pathLst>
                <a:path w="27688" h="40442" extrusionOk="0">
                  <a:moveTo>
                    <a:pt x="6282" y="35507"/>
                  </a:moveTo>
                  <a:cubicBezTo>
                    <a:pt x="9742" y="32303"/>
                    <a:pt x="13780" y="27624"/>
                    <a:pt x="17241" y="22561"/>
                  </a:cubicBezTo>
                  <a:cubicBezTo>
                    <a:pt x="20703" y="17497"/>
                    <a:pt x="23586" y="12049"/>
                    <a:pt x="25317" y="7627"/>
                  </a:cubicBezTo>
                  <a:cubicBezTo>
                    <a:pt x="26150" y="5448"/>
                    <a:pt x="26791" y="3525"/>
                    <a:pt x="27175" y="2179"/>
                  </a:cubicBezTo>
                  <a:cubicBezTo>
                    <a:pt x="27560" y="833"/>
                    <a:pt x="27689" y="0"/>
                    <a:pt x="27689" y="0"/>
                  </a:cubicBezTo>
                  <a:cubicBezTo>
                    <a:pt x="27689" y="0"/>
                    <a:pt x="26984" y="449"/>
                    <a:pt x="25830" y="1282"/>
                  </a:cubicBezTo>
                  <a:cubicBezTo>
                    <a:pt x="24676" y="2115"/>
                    <a:pt x="23138" y="3397"/>
                    <a:pt x="21408" y="4999"/>
                  </a:cubicBezTo>
                  <a:cubicBezTo>
                    <a:pt x="17946" y="8204"/>
                    <a:pt x="13908" y="12883"/>
                    <a:pt x="10447" y="17946"/>
                  </a:cubicBezTo>
                  <a:cubicBezTo>
                    <a:pt x="6987" y="23009"/>
                    <a:pt x="4038" y="28457"/>
                    <a:pt x="2371" y="32816"/>
                  </a:cubicBezTo>
                  <a:cubicBezTo>
                    <a:pt x="1538" y="34995"/>
                    <a:pt x="897" y="36917"/>
                    <a:pt x="513" y="38263"/>
                  </a:cubicBezTo>
                  <a:cubicBezTo>
                    <a:pt x="128" y="39609"/>
                    <a:pt x="0" y="40443"/>
                    <a:pt x="0" y="40443"/>
                  </a:cubicBezTo>
                  <a:cubicBezTo>
                    <a:pt x="0" y="40443"/>
                    <a:pt x="706" y="39994"/>
                    <a:pt x="1859" y="39161"/>
                  </a:cubicBezTo>
                  <a:cubicBezTo>
                    <a:pt x="3013" y="38327"/>
                    <a:pt x="4551" y="37046"/>
                    <a:pt x="6282" y="354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30"/>
            <p:cNvSpPr/>
            <p:nvPr/>
          </p:nvSpPr>
          <p:spPr>
            <a:xfrm>
              <a:off x="7077709" y="622184"/>
              <a:ext cx="27687" cy="40506"/>
            </a:xfrm>
            <a:custGeom>
              <a:avLst/>
              <a:gdLst/>
              <a:ahLst/>
              <a:cxnLst/>
              <a:rect l="l" t="t" r="r" b="b"/>
              <a:pathLst>
                <a:path w="27687" h="40506" extrusionOk="0">
                  <a:moveTo>
                    <a:pt x="10447" y="18010"/>
                  </a:moveTo>
                  <a:cubicBezTo>
                    <a:pt x="6986" y="23073"/>
                    <a:pt x="4102" y="28521"/>
                    <a:pt x="2371" y="32880"/>
                  </a:cubicBezTo>
                  <a:cubicBezTo>
                    <a:pt x="1538" y="35059"/>
                    <a:pt x="897" y="36982"/>
                    <a:pt x="512" y="38328"/>
                  </a:cubicBezTo>
                  <a:cubicBezTo>
                    <a:pt x="128" y="39673"/>
                    <a:pt x="0" y="40507"/>
                    <a:pt x="0" y="40507"/>
                  </a:cubicBezTo>
                  <a:cubicBezTo>
                    <a:pt x="0" y="40507"/>
                    <a:pt x="705" y="40058"/>
                    <a:pt x="1858" y="39225"/>
                  </a:cubicBezTo>
                  <a:cubicBezTo>
                    <a:pt x="3012" y="38392"/>
                    <a:pt x="4550" y="37110"/>
                    <a:pt x="6281" y="35507"/>
                  </a:cubicBezTo>
                  <a:cubicBezTo>
                    <a:pt x="9741" y="32303"/>
                    <a:pt x="13779" y="27624"/>
                    <a:pt x="17241" y="22561"/>
                  </a:cubicBezTo>
                  <a:cubicBezTo>
                    <a:pt x="20702" y="17497"/>
                    <a:pt x="23586" y="12049"/>
                    <a:pt x="25316" y="7627"/>
                  </a:cubicBezTo>
                  <a:cubicBezTo>
                    <a:pt x="26150" y="5448"/>
                    <a:pt x="26790" y="3525"/>
                    <a:pt x="27175" y="2179"/>
                  </a:cubicBezTo>
                  <a:cubicBezTo>
                    <a:pt x="27559" y="833"/>
                    <a:pt x="27688" y="0"/>
                    <a:pt x="27688" y="0"/>
                  </a:cubicBezTo>
                  <a:cubicBezTo>
                    <a:pt x="27688" y="0"/>
                    <a:pt x="26983" y="449"/>
                    <a:pt x="25829" y="1282"/>
                  </a:cubicBezTo>
                  <a:cubicBezTo>
                    <a:pt x="24676" y="2115"/>
                    <a:pt x="23137" y="3397"/>
                    <a:pt x="21407" y="4999"/>
                  </a:cubicBezTo>
                  <a:cubicBezTo>
                    <a:pt x="17946" y="8204"/>
                    <a:pt x="13908" y="12883"/>
                    <a:pt x="10447" y="179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6840586" y="526045"/>
              <a:ext cx="11045" cy="48325"/>
            </a:xfrm>
            <a:custGeom>
              <a:avLst/>
              <a:gdLst/>
              <a:ahLst/>
              <a:cxnLst/>
              <a:rect l="l" t="t" r="r" b="b"/>
              <a:pathLst>
                <a:path w="11045" h="48325" extrusionOk="0">
                  <a:moveTo>
                    <a:pt x="6260" y="41212"/>
                  </a:moveTo>
                  <a:cubicBezTo>
                    <a:pt x="7222" y="43391"/>
                    <a:pt x="8118" y="45185"/>
                    <a:pt x="8824" y="46403"/>
                  </a:cubicBezTo>
                  <a:cubicBezTo>
                    <a:pt x="9529" y="47621"/>
                    <a:pt x="10041" y="48326"/>
                    <a:pt x="10041" y="48326"/>
                  </a:cubicBezTo>
                  <a:cubicBezTo>
                    <a:pt x="10041" y="48326"/>
                    <a:pt x="10234" y="47493"/>
                    <a:pt x="10490" y="46083"/>
                  </a:cubicBezTo>
                  <a:cubicBezTo>
                    <a:pt x="10682" y="44673"/>
                    <a:pt x="10939" y="42686"/>
                    <a:pt x="11003" y="40314"/>
                  </a:cubicBezTo>
                  <a:cubicBezTo>
                    <a:pt x="11195" y="35571"/>
                    <a:pt x="10746" y="29419"/>
                    <a:pt x="9593" y="23394"/>
                  </a:cubicBezTo>
                  <a:cubicBezTo>
                    <a:pt x="8439" y="17369"/>
                    <a:pt x="6644" y="11473"/>
                    <a:pt x="4786" y="7114"/>
                  </a:cubicBezTo>
                  <a:cubicBezTo>
                    <a:pt x="3824" y="4935"/>
                    <a:pt x="2927" y="3141"/>
                    <a:pt x="2222" y="1923"/>
                  </a:cubicBezTo>
                  <a:cubicBezTo>
                    <a:pt x="1517" y="705"/>
                    <a:pt x="1004" y="0"/>
                    <a:pt x="1004" y="0"/>
                  </a:cubicBezTo>
                  <a:cubicBezTo>
                    <a:pt x="1004" y="0"/>
                    <a:pt x="812" y="833"/>
                    <a:pt x="556" y="2243"/>
                  </a:cubicBezTo>
                  <a:cubicBezTo>
                    <a:pt x="363" y="3653"/>
                    <a:pt x="107" y="5640"/>
                    <a:pt x="43" y="8012"/>
                  </a:cubicBezTo>
                  <a:cubicBezTo>
                    <a:pt x="-149" y="12754"/>
                    <a:pt x="299" y="18907"/>
                    <a:pt x="1453" y="24932"/>
                  </a:cubicBezTo>
                  <a:cubicBezTo>
                    <a:pt x="2606" y="30957"/>
                    <a:pt x="4401" y="36853"/>
                    <a:pt x="6260" y="412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30"/>
            <p:cNvSpPr/>
            <p:nvPr/>
          </p:nvSpPr>
          <p:spPr>
            <a:xfrm>
              <a:off x="6869812" y="682367"/>
              <a:ext cx="10981" cy="48325"/>
            </a:xfrm>
            <a:custGeom>
              <a:avLst/>
              <a:gdLst/>
              <a:ahLst/>
              <a:cxnLst/>
              <a:rect l="l" t="t" r="r" b="b"/>
              <a:pathLst>
                <a:path w="10981" h="48325" extrusionOk="0">
                  <a:moveTo>
                    <a:pt x="9978" y="48326"/>
                  </a:moveTo>
                  <a:cubicBezTo>
                    <a:pt x="9978" y="48326"/>
                    <a:pt x="10169" y="47493"/>
                    <a:pt x="10426" y="46083"/>
                  </a:cubicBezTo>
                  <a:cubicBezTo>
                    <a:pt x="10619" y="44673"/>
                    <a:pt x="10875" y="42686"/>
                    <a:pt x="10939" y="40314"/>
                  </a:cubicBezTo>
                  <a:cubicBezTo>
                    <a:pt x="11131" y="35572"/>
                    <a:pt x="10683" y="29419"/>
                    <a:pt x="9529" y="23394"/>
                  </a:cubicBezTo>
                  <a:cubicBezTo>
                    <a:pt x="8375" y="17369"/>
                    <a:pt x="6581" y="11473"/>
                    <a:pt x="4722" y="7114"/>
                  </a:cubicBezTo>
                  <a:cubicBezTo>
                    <a:pt x="3760" y="4935"/>
                    <a:pt x="2864" y="3141"/>
                    <a:pt x="2158" y="1923"/>
                  </a:cubicBezTo>
                  <a:cubicBezTo>
                    <a:pt x="1453" y="705"/>
                    <a:pt x="940" y="0"/>
                    <a:pt x="940" y="0"/>
                  </a:cubicBezTo>
                  <a:cubicBezTo>
                    <a:pt x="940" y="0"/>
                    <a:pt x="748" y="833"/>
                    <a:pt x="556" y="2243"/>
                  </a:cubicBezTo>
                  <a:cubicBezTo>
                    <a:pt x="364" y="3653"/>
                    <a:pt x="107" y="5640"/>
                    <a:pt x="43" y="8012"/>
                  </a:cubicBezTo>
                  <a:cubicBezTo>
                    <a:pt x="-149" y="12754"/>
                    <a:pt x="300" y="18907"/>
                    <a:pt x="1453" y="24932"/>
                  </a:cubicBezTo>
                  <a:cubicBezTo>
                    <a:pt x="2607" y="30957"/>
                    <a:pt x="4402" y="36853"/>
                    <a:pt x="6260" y="41212"/>
                  </a:cubicBezTo>
                  <a:cubicBezTo>
                    <a:pt x="7221" y="43391"/>
                    <a:pt x="8119" y="45185"/>
                    <a:pt x="8824" y="46403"/>
                  </a:cubicBezTo>
                  <a:cubicBezTo>
                    <a:pt x="9529" y="47621"/>
                    <a:pt x="10042" y="48326"/>
                    <a:pt x="10042" y="483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30"/>
            <p:cNvSpPr/>
            <p:nvPr/>
          </p:nvSpPr>
          <p:spPr>
            <a:xfrm>
              <a:off x="6906132" y="659550"/>
              <a:ext cx="40506" cy="27688"/>
            </a:xfrm>
            <a:custGeom>
              <a:avLst/>
              <a:gdLst/>
              <a:ahLst/>
              <a:cxnLst/>
              <a:rect l="l" t="t" r="r" b="b"/>
              <a:pathLst>
                <a:path w="40506" h="27688" extrusionOk="0">
                  <a:moveTo>
                    <a:pt x="35444" y="21407"/>
                  </a:moveTo>
                  <a:cubicBezTo>
                    <a:pt x="32239" y="17946"/>
                    <a:pt x="27559" y="13908"/>
                    <a:pt x="22497" y="10447"/>
                  </a:cubicBezTo>
                  <a:cubicBezTo>
                    <a:pt x="17433" y="6986"/>
                    <a:pt x="11985" y="4102"/>
                    <a:pt x="7627" y="2371"/>
                  </a:cubicBezTo>
                  <a:cubicBezTo>
                    <a:pt x="5448" y="1538"/>
                    <a:pt x="3525" y="897"/>
                    <a:pt x="2179" y="513"/>
                  </a:cubicBezTo>
                  <a:cubicBezTo>
                    <a:pt x="833" y="128"/>
                    <a:pt x="0" y="0"/>
                    <a:pt x="0" y="0"/>
                  </a:cubicBezTo>
                  <a:cubicBezTo>
                    <a:pt x="0" y="0"/>
                    <a:pt x="448" y="705"/>
                    <a:pt x="1282" y="1859"/>
                  </a:cubicBezTo>
                  <a:cubicBezTo>
                    <a:pt x="2115" y="3012"/>
                    <a:pt x="3397" y="4551"/>
                    <a:pt x="4999" y="6281"/>
                  </a:cubicBezTo>
                  <a:cubicBezTo>
                    <a:pt x="8204" y="9742"/>
                    <a:pt x="12883" y="13780"/>
                    <a:pt x="17946" y="17241"/>
                  </a:cubicBezTo>
                  <a:cubicBezTo>
                    <a:pt x="23009" y="20702"/>
                    <a:pt x="28457" y="23586"/>
                    <a:pt x="32880" y="25317"/>
                  </a:cubicBezTo>
                  <a:cubicBezTo>
                    <a:pt x="35059" y="26150"/>
                    <a:pt x="36982" y="26791"/>
                    <a:pt x="38327" y="27175"/>
                  </a:cubicBezTo>
                  <a:cubicBezTo>
                    <a:pt x="39673" y="27560"/>
                    <a:pt x="40506" y="27688"/>
                    <a:pt x="40506" y="27688"/>
                  </a:cubicBezTo>
                  <a:cubicBezTo>
                    <a:pt x="40506" y="27688"/>
                    <a:pt x="40058" y="26983"/>
                    <a:pt x="39225" y="25829"/>
                  </a:cubicBezTo>
                  <a:cubicBezTo>
                    <a:pt x="38392" y="24676"/>
                    <a:pt x="37109" y="23137"/>
                    <a:pt x="35507" y="214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30"/>
            <p:cNvSpPr/>
            <p:nvPr/>
          </p:nvSpPr>
          <p:spPr>
            <a:xfrm>
              <a:off x="6774934" y="569628"/>
              <a:ext cx="40442" cy="27688"/>
            </a:xfrm>
            <a:custGeom>
              <a:avLst/>
              <a:gdLst/>
              <a:ahLst/>
              <a:cxnLst/>
              <a:rect l="l" t="t" r="r" b="b"/>
              <a:pathLst>
                <a:path w="40442" h="27688" extrusionOk="0">
                  <a:moveTo>
                    <a:pt x="4935" y="6281"/>
                  </a:moveTo>
                  <a:cubicBezTo>
                    <a:pt x="8140" y="9742"/>
                    <a:pt x="12819" y="13780"/>
                    <a:pt x="17882" y="17241"/>
                  </a:cubicBezTo>
                  <a:cubicBezTo>
                    <a:pt x="22945" y="20702"/>
                    <a:pt x="28393" y="23586"/>
                    <a:pt x="32815" y="25317"/>
                  </a:cubicBezTo>
                  <a:cubicBezTo>
                    <a:pt x="34995" y="26150"/>
                    <a:pt x="36918" y="26791"/>
                    <a:pt x="38264" y="27175"/>
                  </a:cubicBezTo>
                  <a:cubicBezTo>
                    <a:pt x="39609" y="27560"/>
                    <a:pt x="40443" y="27688"/>
                    <a:pt x="40443" y="27688"/>
                  </a:cubicBezTo>
                  <a:cubicBezTo>
                    <a:pt x="40443" y="27688"/>
                    <a:pt x="39994" y="26983"/>
                    <a:pt x="39161" y="25829"/>
                  </a:cubicBezTo>
                  <a:cubicBezTo>
                    <a:pt x="38327" y="24676"/>
                    <a:pt x="37046" y="23137"/>
                    <a:pt x="35444" y="21407"/>
                  </a:cubicBezTo>
                  <a:cubicBezTo>
                    <a:pt x="32239" y="17946"/>
                    <a:pt x="27560" y="13908"/>
                    <a:pt x="22497" y="10447"/>
                  </a:cubicBezTo>
                  <a:cubicBezTo>
                    <a:pt x="17433" y="6986"/>
                    <a:pt x="11985" y="4102"/>
                    <a:pt x="7627" y="2371"/>
                  </a:cubicBezTo>
                  <a:cubicBezTo>
                    <a:pt x="5448" y="1538"/>
                    <a:pt x="3525" y="897"/>
                    <a:pt x="2179" y="513"/>
                  </a:cubicBezTo>
                  <a:cubicBezTo>
                    <a:pt x="833" y="128"/>
                    <a:pt x="0" y="0"/>
                    <a:pt x="0" y="0"/>
                  </a:cubicBezTo>
                  <a:cubicBezTo>
                    <a:pt x="0" y="0"/>
                    <a:pt x="449" y="705"/>
                    <a:pt x="1282" y="1859"/>
                  </a:cubicBezTo>
                  <a:cubicBezTo>
                    <a:pt x="2115" y="3012"/>
                    <a:pt x="3397" y="4551"/>
                    <a:pt x="4999" y="62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30"/>
            <p:cNvSpPr/>
            <p:nvPr/>
          </p:nvSpPr>
          <p:spPr>
            <a:xfrm>
              <a:off x="6914784" y="608361"/>
              <a:ext cx="48326" cy="10981"/>
            </a:xfrm>
            <a:custGeom>
              <a:avLst/>
              <a:gdLst/>
              <a:ahLst/>
              <a:cxnLst/>
              <a:rect l="l" t="t" r="r" b="b"/>
              <a:pathLst>
                <a:path w="48326" h="10981" extrusionOk="0">
                  <a:moveTo>
                    <a:pt x="1923" y="8760"/>
                  </a:moveTo>
                  <a:cubicBezTo>
                    <a:pt x="705" y="9465"/>
                    <a:pt x="0" y="9977"/>
                    <a:pt x="0" y="9977"/>
                  </a:cubicBezTo>
                  <a:cubicBezTo>
                    <a:pt x="0" y="9977"/>
                    <a:pt x="833" y="10170"/>
                    <a:pt x="2243" y="10426"/>
                  </a:cubicBezTo>
                  <a:cubicBezTo>
                    <a:pt x="3653" y="10618"/>
                    <a:pt x="5640" y="10875"/>
                    <a:pt x="8012" y="10939"/>
                  </a:cubicBezTo>
                  <a:cubicBezTo>
                    <a:pt x="12754" y="11131"/>
                    <a:pt x="18907" y="10682"/>
                    <a:pt x="24932" y="9529"/>
                  </a:cubicBezTo>
                  <a:cubicBezTo>
                    <a:pt x="30957" y="8375"/>
                    <a:pt x="36853" y="6581"/>
                    <a:pt x="41212" y="4722"/>
                  </a:cubicBezTo>
                  <a:cubicBezTo>
                    <a:pt x="43391" y="3760"/>
                    <a:pt x="45186" y="2863"/>
                    <a:pt x="46403" y="2158"/>
                  </a:cubicBezTo>
                  <a:cubicBezTo>
                    <a:pt x="47621" y="1453"/>
                    <a:pt x="48326" y="940"/>
                    <a:pt x="48326" y="940"/>
                  </a:cubicBezTo>
                  <a:cubicBezTo>
                    <a:pt x="48326" y="940"/>
                    <a:pt x="47493" y="748"/>
                    <a:pt x="46082" y="556"/>
                  </a:cubicBezTo>
                  <a:cubicBezTo>
                    <a:pt x="44672" y="364"/>
                    <a:pt x="42686" y="107"/>
                    <a:pt x="40315" y="43"/>
                  </a:cubicBezTo>
                  <a:cubicBezTo>
                    <a:pt x="35572" y="-149"/>
                    <a:pt x="29418" y="299"/>
                    <a:pt x="23394" y="1453"/>
                  </a:cubicBezTo>
                  <a:cubicBezTo>
                    <a:pt x="17369" y="2543"/>
                    <a:pt x="11473" y="4401"/>
                    <a:pt x="7114" y="6260"/>
                  </a:cubicBezTo>
                  <a:cubicBezTo>
                    <a:pt x="4935" y="7221"/>
                    <a:pt x="3140" y="8119"/>
                    <a:pt x="1923" y="88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30"/>
            <p:cNvSpPr/>
            <p:nvPr/>
          </p:nvSpPr>
          <p:spPr>
            <a:xfrm>
              <a:off x="6758334" y="637459"/>
              <a:ext cx="48325" cy="11045"/>
            </a:xfrm>
            <a:custGeom>
              <a:avLst/>
              <a:gdLst/>
              <a:ahLst/>
              <a:cxnLst/>
              <a:rect l="l" t="t" r="r" b="b"/>
              <a:pathLst>
                <a:path w="48325" h="11045" extrusionOk="0">
                  <a:moveTo>
                    <a:pt x="46403" y="2222"/>
                  </a:moveTo>
                  <a:cubicBezTo>
                    <a:pt x="47621" y="1517"/>
                    <a:pt x="48326" y="1004"/>
                    <a:pt x="48326" y="1004"/>
                  </a:cubicBezTo>
                  <a:cubicBezTo>
                    <a:pt x="48326" y="1004"/>
                    <a:pt x="47493" y="812"/>
                    <a:pt x="46083" y="556"/>
                  </a:cubicBezTo>
                  <a:cubicBezTo>
                    <a:pt x="44672" y="364"/>
                    <a:pt x="42686" y="107"/>
                    <a:pt x="40314" y="43"/>
                  </a:cubicBezTo>
                  <a:cubicBezTo>
                    <a:pt x="35571" y="-149"/>
                    <a:pt x="29418" y="299"/>
                    <a:pt x="23394" y="1453"/>
                  </a:cubicBezTo>
                  <a:cubicBezTo>
                    <a:pt x="17369" y="2543"/>
                    <a:pt x="11472" y="4401"/>
                    <a:pt x="7114" y="6260"/>
                  </a:cubicBezTo>
                  <a:cubicBezTo>
                    <a:pt x="4935" y="7221"/>
                    <a:pt x="3140" y="8119"/>
                    <a:pt x="1923" y="8824"/>
                  </a:cubicBezTo>
                  <a:cubicBezTo>
                    <a:pt x="705" y="9529"/>
                    <a:pt x="0" y="10042"/>
                    <a:pt x="0" y="10042"/>
                  </a:cubicBezTo>
                  <a:cubicBezTo>
                    <a:pt x="0" y="10042"/>
                    <a:pt x="833" y="10234"/>
                    <a:pt x="2243" y="10490"/>
                  </a:cubicBezTo>
                  <a:cubicBezTo>
                    <a:pt x="3653" y="10682"/>
                    <a:pt x="5640" y="10939"/>
                    <a:pt x="8012" y="11003"/>
                  </a:cubicBezTo>
                  <a:cubicBezTo>
                    <a:pt x="12754" y="11195"/>
                    <a:pt x="18907" y="10747"/>
                    <a:pt x="24932" y="9593"/>
                  </a:cubicBezTo>
                  <a:cubicBezTo>
                    <a:pt x="30957" y="8439"/>
                    <a:pt x="36853" y="6645"/>
                    <a:pt x="41212" y="4786"/>
                  </a:cubicBezTo>
                  <a:cubicBezTo>
                    <a:pt x="43391" y="3825"/>
                    <a:pt x="45185" y="2927"/>
                    <a:pt x="46403" y="22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30"/>
            <p:cNvSpPr/>
            <p:nvPr/>
          </p:nvSpPr>
          <p:spPr>
            <a:xfrm>
              <a:off x="6891839" y="542580"/>
              <a:ext cx="27687" cy="40442"/>
            </a:xfrm>
            <a:custGeom>
              <a:avLst/>
              <a:gdLst/>
              <a:ahLst/>
              <a:cxnLst/>
              <a:rect l="l" t="t" r="r" b="b"/>
              <a:pathLst>
                <a:path w="27687" h="40442" extrusionOk="0">
                  <a:moveTo>
                    <a:pt x="6281" y="35507"/>
                  </a:moveTo>
                  <a:cubicBezTo>
                    <a:pt x="9741" y="32303"/>
                    <a:pt x="13779" y="27624"/>
                    <a:pt x="17241" y="22561"/>
                  </a:cubicBezTo>
                  <a:cubicBezTo>
                    <a:pt x="20702" y="17497"/>
                    <a:pt x="23586" y="12049"/>
                    <a:pt x="25316" y="7627"/>
                  </a:cubicBezTo>
                  <a:cubicBezTo>
                    <a:pt x="26150" y="5448"/>
                    <a:pt x="26790" y="3525"/>
                    <a:pt x="27175" y="2179"/>
                  </a:cubicBezTo>
                  <a:cubicBezTo>
                    <a:pt x="27559" y="833"/>
                    <a:pt x="27688" y="0"/>
                    <a:pt x="27688" y="0"/>
                  </a:cubicBezTo>
                  <a:cubicBezTo>
                    <a:pt x="27688" y="0"/>
                    <a:pt x="26983" y="449"/>
                    <a:pt x="25829" y="1282"/>
                  </a:cubicBezTo>
                  <a:cubicBezTo>
                    <a:pt x="24676" y="2115"/>
                    <a:pt x="23137" y="3397"/>
                    <a:pt x="21407" y="4999"/>
                  </a:cubicBezTo>
                  <a:cubicBezTo>
                    <a:pt x="17946" y="8204"/>
                    <a:pt x="13908" y="12883"/>
                    <a:pt x="10447" y="17946"/>
                  </a:cubicBezTo>
                  <a:cubicBezTo>
                    <a:pt x="6986" y="23009"/>
                    <a:pt x="4038" y="28457"/>
                    <a:pt x="2371" y="32816"/>
                  </a:cubicBezTo>
                  <a:cubicBezTo>
                    <a:pt x="1538" y="34995"/>
                    <a:pt x="897" y="36917"/>
                    <a:pt x="512" y="38263"/>
                  </a:cubicBezTo>
                  <a:cubicBezTo>
                    <a:pt x="128" y="39609"/>
                    <a:pt x="0" y="40443"/>
                    <a:pt x="0" y="40443"/>
                  </a:cubicBezTo>
                  <a:cubicBezTo>
                    <a:pt x="0" y="40443"/>
                    <a:pt x="705" y="39994"/>
                    <a:pt x="1858" y="39161"/>
                  </a:cubicBezTo>
                  <a:cubicBezTo>
                    <a:pt x="3012" y="38327"/>
                    <a:pt x="4550" y="37046"/>
                    <a:pt x="6281" y="354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30"/>
            <p:cNvSpPr/>
            <p:nvPr/>
          </p:nvSpPr>
          <p:spPr>
            <a:xfrm>
              <a:off x="6801917" y="673714"/>
              <a:ext cx="27688" cy="40506"/>
            </a:xfrm>
            <a:custGeom>
              <a:avLst/>
              <a:gdLst/>
              <a:ahLst/>
              <a:cxnLst/>
              <a:rect l="l" t="t" r="r" b="b"/>
              <a:pathLst>
                <a:path w="27688" h="40506" extrusionOk="0">
                  <a:moveTo>
                    <a:pt x="21407" y="5063"/>
                  </a:moveTo>
                  <a:cubicBezTo>
                    <a:pt x="17946" y="8268"/>
                    <a:pt x="13908" y="12947"/>
                    <a:pt x="10447" y="18010"/>
                  </a:cubicBezTo>
                  <a:cubicBezTo>
                    <a:pt x="6986" y="23073"/>
                    <a:pt x="4038" y="28521"/>
                    <a:pt x="2371" y="32880"/>
                  </a:cubicBezTo>
                  <a:cubicBezTo>
                    <a:pt x="1538" y="35059"/>
                    <a:pt x="897" y="36982"/>
                    <a:pt x="512" y="38327"/>
                  </a:cubicBezTo>
                  <a:cubicBezTo>
                    <a:pt x="128" y="39673"/>
                    <a:pt x="0" y="40507"/>
                    <a:pt x="0" y="40507"/>
                  </a:cubicBezTo>
                  <a:cubicBezTo>
                    <a:pt x="0" y="40507"/>
                    <a:pt x="705" y="40058"/>
                    <a:pt x="1859" y="39225"/>
                  </a:cubicBezTo>
                  <a:cubicBezTo>
                    <a:pt x="3012" y="38392"/>
                    <a:pt x="4550" y="37110"/>
                    <a:pt x="6281" y="35507"/>
                  </a:cubicBezTo>
                  <a:cubicBezTo>
                    <a:pt x="9742" y="32303"/>
                    <a:pt x="13780" y="27624"/>
                    <a:pt x="17241" y="22561"/>
                  </a:cubicBezTo>
                  <a:cubicBezTo>
                    <a:pt x="20702" y="17497"/>
                    <a:pt x="23586" y="12049"/>
                    <a:pt x="25317" y="7627"/>
                  </a:cubicBezTo>
                  <a:cubicBezTo>
                    <a:pt x="26150" y="5448"/>
                    <a:pt x="26791" y="3525"/>
                    <a:pt x="27175" y="2179"/>
                  </a:cubicBezTo>
                  <a:cubicBezTo>
                    <a:pt x="27560" y="833"/>
                    <a:pt x="27688" y="0"/>
                    <a:pt x="27688" y="0"/>
                  </a:cubicBezTo>
                  <a:cubicBezTo>
                    <a:pt x="27688" y="0"/>
                    <a:pt x="26983" y="449"/>
                    <a:pt x="25829" y="1282"/>
                  </a:cubicBezTo>
                  <a:cubicBezTo>
                    <a:pt x="24676" y="2115"/>
                    <a:pt x="23137" y="3397"/>
                    <a:pt x="21407" y="49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30"/>
            <p:cNvSpPr/>
            <p:nvPr/>
          </p:nvSpPr>
          <p:spPr>
            <a:xfrm>
              <a:off x="6480367" y="421831"/>
              <a:ext cx="957060" cy="1522103"/>
            </a:xfrm>
            <a:custGeom>
              <a:avLst/>
              <a:gdLst/>
              <a:ahLst/>
              <a:cxnLst/>
              <a:rect l="l" t="t" r="r" b="b"/>
              <a:pathLst>
                <a:path w="957060" h="1522103" extrusionOk="0">
                  <a:moveTo>
                    <a:pt x="930175" y="546262"/>
                  </a:moveTo>
                  <a:lnTo>
                    <a:pt x="818846" y="544724"/>
                  </a:lnTo>
                  <a:cubicBezTo>
                    <a:pt x="813847" y="544660"/>
                    <a:pt x="809425" y="547031"/>
                    <a:pt x="806604" y="550748"/>
                  </a:cubicBezTo>
                  <a:lnTo>
                    <a:pt x="655217" y="548633"/>
                  </a:lnTo>
                  <a:lnTo>
                    <a:pt x="655217" y="548633"/>
                  </a:lnTo>
                  <a:cubicBezTo>
                    <a:pt x="655217" y="545172"/>
                    <a:pt x="652526" y="542416"/>
                    <a:pt x="649128" y="542352"/>
                  </a:cubicBezTo>
                  <a:lnTo>
                    <a:pt x="637720" y="542224"/>
                  </a:lnTo>
                  <a:cubicBezTo>
                    <a:pt x="634323" y="542224"/>
                    <a:pt x="631503" y="544916"/>
                    <a:pt x="631503" y="548313"/>
                  </a:cubicBezTo>
                  <a:lnTo>
                    <a:pt x="631503" y="548313"/>
                  </a:lnTo>
                  <a:cubicBezTo>
                    <a:pt x="631503" y="548313"/>
                    <a:pt x="575678" y="547544"/>
                    <a:pt x="575678" y="547544"/>
                  </a:cubicBezTo>
                  <a:lnTo>
                    <a:pt x="573499" y="537674"/>
                  </a:lnTo>
                  <a:lnTo>
                    <a:pt x="630029" y="527098"/>
                  </a:lnTo>
                  <a:cubicBezTo>
                    <a:pt x="642912" y="524727"/>
                    <a:pt x="651372" y="512293"/>
                    <a:pt x="649000" y="499410"/>
                  </a:cubicBezTo>
                  <a:lnTo>
                    <a:pt x="639258" y="447175"/>
                  </a:lnTo>
                  <a:lnTo>
                    <a:pt x="696621" y="436471"/>
                  </a:lnTo>
                  <a:cubicBezTo>
                    <a:pt x="703095" y="435253"/>
                    <a:pt x="707324" y="429036"/>
                    <a:pt x="706107" y="422627"/>
                  </a:cubicBezTo>
                  <a:lnTo>
                    <a:pt x="705850" y="421153"/>
                  </a:lnTo>
                  <a:lnTo>
                    <a:pt x="713670" y="419679"/>
                  </a:lnTo>
                  <a:cubicBezTo>
                    <a:pt x="713670" y="419679"/>
                    <a:pt x="717643" y="425960"/>
                    <a:pt x="726616" y="424293"/>
                  </a:cubicBezTo>
                  <a:cubicBezTo>
                    <a:pt x="735590" y="422627"/>
                    <a:pt x="734628" y="407373"/>
                    <a:pt x="731744" y="391862"/>
                  </a:cubicBezTo>
                  <a:cubicBezTo>
                    <a:pt x="728859" y="376288"/>
                    <a:pt x="724181" y="361803"/>
                    <a:pt x="715208" y="363469"/>
                  </a:cubicBezTo>
                  <a:cubicBezTo>
                    <a:pt x="706235" y="365136"/>
                    <a:pt x="704825" y="372442"/>
                    <a:pt x="704825" y="372442"/>
                  </a:cubicBezTo>
                  <a:lnTo>
                    <a:pt x="696941" y="373916"/>
                  </a:lnTo>
                  <a:lnTo>
                    <a:pt x="696686" y="372442"/>
                  </a:lnTo>
                  <a:cubicBezTo>
                    <a:pt x="695467" y="365969"/>
                    <a:pt x="689251" y="361739"/>
                    <a:pt x="682777" y="362957"/>
                  </a:cubicBezTo>
                  <a:lnTo>
                    <a:pt x="625414" y="373660"/>
                  </a:lnTo>
                  <a:lnTo>
                    <a:pt x="619389" y="341550"/>
                  </a:lnTo>
                  <a:cubicBezTo>
                    <a:pt x="618941" y="339242"/>
                    <a:pt x="618172" y="337063"/>
                    <a:pt x="617146" y="335012"/>
                  </a:cubicBezTo>
                  <a:lnTo>
                    <a:pt x="685661" y="298992"/>
                  </a:lnTo>
                  <a:lnTo>
                    <a:pt x="693608" y="294826"/>
                  </a:lnTo>
                  <a:cubicBezTo>
                    <a:pt x="767572" y="274060"/>
                    <a:pt x="814936" y="199648"/>
                    <a:pt x="800580" y="122673"/>
                  </a:cubicBezTo>
                  <a:cubicBezTo>
                    <a:pt x="785390" y="41275"/>
                    <a:pt x="706748" y="-12627"/>
                    <a:pt x="625350" y="2563"/>
                  </a:cubicBezTo>
                  <a:cubicBezTo>
                    <a:pt x="560808" y="14612"/>
                    <a:pt x="513636" y="66527"/>
                    <a:pt x="504407" y="128121"/>
                  </a:cubicBezTo>
                  <a:cubicBezTo>
                    <a:pt x="473578" y="74026"/>
                    <a:pt x="410831" y="42621"/>
                    <a:pt x="346290" y="54734"/>
                  </a:cubicBezTo>
                  <a:cubicBezTo>
                    <a:pt x="264892" y="69924"/>
                    <a:pt x="210990" y="148566"/>
                    <a:pt x="226180" y="229964"/>
                  </a:cubicBezTo>
                  <a:cubicBezTo>
                    <a:pt x="240344" y="305914"/>
                    <a:pt x="309693" y="357829"/>
                    <a:pt x="385002" y="352189"/>
                  </a:cubicBezTo>
                  <a:lnTo>
                    <a:pt x="386605" y="360906"/>
                  </a:lnTo>
                  <a:lnTo>
                    <a:pt x="328985" y="371673"/>
                  </a:lnTo>
                  <a:cubicBezTo>
                    <a:pt x="316102" y="374045"/>
                    <a:pt x="307642" y="386479"/>
                    <a:pt x="310014" y="399361"/>
                  </a:cubicBezTo>
                  <a:lnTo>
                    <a:pt x="311808" y="408847"/>
                  </a:lnTo>
                  <a:lnTo>
                    <a:pt x="310014" y="409167"/>
                  </a:lnTo>
                  <a:cubicBezTo>
                    <a:pt x="302515" y="410578"/>
                    <a:pt x="297580" y="415449"/>
                    <a:pt x="294952" y="421473"/>
                  </a:cubicBezTo>
                  <a:lnTo>
                    <a:pt x="291042" y="418205"/>
                  </a:lnTo>
                  <a:cubicBezTo>
                    <a:pt x="287581" y="415256"/>
                    <a:pt x="282069" y="416282"/>
                    <a:pt x="279890" y="420256"/>
                  </a:cubicBezTo>
                  <a:lnTo>
                    <a:pt x="278672" y="422435"/>
                  </a:lnTo>
                  <a:lnTo>
                    <a:pt x="274186" y="418653"/>
                  </a:lnTo>
                  <a:cubicBezTo>
                    <a:pt x="270725" y="415705"/>
                    <a:pt x="265212" y="416730"/>
                    <a:pt x="263034" y="420704"/>
                  </a:cubicBezTo>
                  <a:lnTo>
                    <a:pt x="261816" y="422883"/>
                  </a:lnTo>
                  <a:lnTo>
                    <a:pt x="257265" y="419102"/>
                  </a:lnTo>
                  <a:cubicBezTo>
                    <a:pt x="253804" y="416154"/>
                    <a:pt x="248292" y="417179"/>
                    <a:pt x="246113" y="421153"/>
                  </a:cubicBezTo>
                  <a:lnTo>
                    <a:pt x="244895" y="423332"/>
                  </a:lnTo>
                  <a:lnTo>
                    <a:pt x="240344" y="419550"/>
                  </a:lnTo>
                  <a:cubicBezTo>
                    <a:pt x="236884" y="416602"/>
                    <a:pt x="231372" y="417628"/>
                    <a:pt x="229192" y="421601"/>
                  </a:cubicBezTo>
                  <a:lnTo>
                    <a:pt x="227975" y="423781"/>
                  </a:lnTo>
                  <a:lnTo>
                    <a:pt x="223424" y="419999"/>
                  </a:lnTo>
                  <a:cubicBezTo>
                    <a:pt x="219963" y="417051"/>
                    <a:pt x="214451" y="418076"/>
                    <a:pt x="212272" y="422050"/>
                  </a:cubicBezTo>
                  <a:lnTo>
                    <a:pt x="211054" y="424229"/>
                  </a:lnTo>
                  <a:lnTo>
                    <a:pt x="206504" y="420448"/>
                  </a:lnTo>
                  <a:cubicBezTo>
                    <a:pt x="203043" y="417500"/>
                    <a:pt x="197530" y="418525"/>
                    <a:pt x="195352" y="422499"/>
                  </a:cubicBezTo>
                  <a:lnTo>
                    <a:pt x="193236" y="426344"/>
                  </a:lnTo>
                  <a:cubicBezTo>
                    <a:pt x="189519" y="418846"/>
                    <a:pt x="181187" y="414423"/>
                    <a:pt x="172535" y="416025"/>
                  </a:cubicBezTo>
                  <a:lnTo>
                    <a:pt x="160165" y="418333"/>
                  </a:lnTo>
                  <a:cubicBezTo>
                    <a:pt x="155165" y="419294"/>
                    <a:pt x="150999" y="422050"/>
                    <a:pt x="148179" y="425896"/>
                  </a:cubicBezTo>
                  <a:cubicBezTo>
                    <a:pt x="112095" y="424550"/>
                    <a:pt x="82484" y="421025"/>
                    <a:pt x="59859" y="415449"/>
                  </a:cubicBezTo>
                  <a:lnTo>
                    <a:pt x="59859" y="415192"/>
                  </a:lnTo>
                  <a:cubicBezTo>
                    <a:pt x="57552" y="403207"/>
                    <a:pt x="46015" y="395323"/>
                    <a:pt x="34094" y="397567"/>
                  </a:cubicBezTo>
                  <a:lnTo>
                    <a:pt x="18007" y="400579"/>
                  </a:lnTo>
                  <a:cubicBezTo>
                    <a:pt x="6021" y="402822"/>
                    <a:pt x="-1862" y="414359"/>
                    <a:pt x="381" y="426344"/>
                  </a:cubicBezTo>
                  <a:lnTo>
                    <a:pt x="37235" y="623686"/>
                  </a:lnTo>
                  <a:cubicBezTo>
                    <a:pt x="39478" y="635671"/>
                    <a:pt x="51014" y="643555"/>
                    <a:pt x="63000" y="641312"/>
                  </a:cubicBezTo>
                  <a:lnTo>
                    <a:pt x="79087" y="638299"/>
                  </a:lnTo>
                  <a:cubicBezTo>
                    <a:pt x="91072" y="636056"/>
                    <a:pt x="98956" y="624519"/>
                    <a:pt x="96713" y="612534"/>
                  </a:cubicBezTo>
                  <a:lnTo>
                    <a:pt x="96713" y="612278"/>
                  </a:lnTo>
                  <a:cubicBezTo>
                    <a:pt x="106519" y="605420"/>
                    <a:pt x="118248" y="598369"/>
                    <a:pt x="131835" y="591191"/>
                  </a:cubicBezTo>
                  <a:lnTo>
                    <a:pt x="137027" y="619007"/>
                  </a:lnTo>
                  <a:lnTo>
                    <a:pt x="127605" y="620738"/>
                  </a:lnTo>
                  <a:cubicBezTo>
                    <a:pt x="123503" y="621507"/>
                    <a:pt x="120812" y="625417"/>
                    <a:pt x="121581" y="629518"/>
                  </a:cubicBezTo>
                  <a:lnTo>
                    <a:pt x="121581" y="629775"/>
                  </a:lnTo>
                  <a:cubicBezTo>
                    <a:pt x="121581" y="629775"/>
                    <a:pt x="111005" y="631762"/>
                    <a:pt x="111005" y="631762"/>
                  </a:cubicBezTo>
                  <a:cubicBezTo>
                    <a:pt x="105301" y="632851"/>
                    <a:pt x="101520" y="638363"/>
                    <a:pt x="102545" y="644068"/>
                  </a:cubicBezTo>
                  <a:cubicBezTo>
                    <a:pt x="103635" y="649772"/>
                    <a:pt x="109147" y="653553"/>
                    <a:pt x="114851" y="652528"/>
                  </a:cubicBezTo>
                  <a:lnTo>
                    <a:pt x="125426" y="650541"/>
                  </a:lnTo>
                  <a:lnTo>
                    <a:pt x="125426" y="650797"/>
                  </a:lnTo>
                  <a:cubicBezTo>
                    <a:pt x="126259" y="654899"/>
                    <a:pt x="130169" y="657591"/>
                    <a:pt x="134271" y="656822"/>
                  </a:cubicBezTo>
                  <a:lnTo>
                    <a:pt x="194710" y="645542"/>
                  </a:lnTo>
                  <a:cubicBezTo>
                    <a:pt x="198812" y="644773"/>
                    <a:pt x="201504" y="640799"/>
                    <a:pt x="200735" y="636697"/>
                  </a:cubicBezTo>
                  <a:lnTo>
                    <a:pt x="200735" y="636441"/>
                  </a:lnTo>
                  <a:cubicBezTo>
                    <a:pt x="200735" y="636441"/>
                    <a:pt x="427688" y="594075"/>
                    <a:pt x="427688" y="594075"/>
                  </a:cubicBezTo>
                  <a:lnTo>
                    <a:pt x="438584" y="665795"/>
                  </a:lnTo>
                  <a:lnTo>
                    <a:pt x="436789" y="666116"/>
                  </a:lnTo>
                  <a:cubicBezTo>
                    <a:pt x="427688" y="667782"/>
                    <a:pt x="421727" y="676563"/>
                    <a:pt x="423394" y="685664"/>
                  </a:cubicBezTo>
                  <a:lnTo>
                    <a:pt x="423650" y="687010"/>
                  </a:lnTo>
                  <a:cubicBezTo>
                    <a:pt x="424675" y="692586"/>
                    <a:pt x="428393" y="697008"/>
                    <a:pt x="433200" y="699187"/>
                  </a:cubicBezTo>
                  <a:lnTo>
                    <a:pt x="407755" y="1445356"/>
                  </a:lnTo>
                  <a:lnTo>
                    <a:pt x="402050" y="1445227"/>
                  </a:lnTo>
                  <a:cubicBezTo>
                    <a:pt x="399359" y="1445163"/>
                    <a:pt x="397500" y="1450098"/>
                    <a:pt x="398590" y="1454329"/>
                  </a:cubicBezTo>
                  <a:lnTo>
                    <a:pt x="412882" y="1507718"/>
                  </a:lnTo>
                  <a:cubicBezTo>
                    <a:pt x="417882" y="1526497"/>
                    <a:pt x="438455" y="1527010"/>
                    <a:pt x="444416" y="1508551"/>
                  </a:cubicBezTo>
                  <a:lnTo>
                    <a:pt x="461465" y="1455995"/>
                  </a:lnTo>
                  <a:cubicBezTo>
                    <a:pt x="462811" y="1451829"/>
                    <a:pt x="461209" y="1446766"/>
                    <a:pt x="458517" y="1446702"/>
                  </a:cubicBezTo>
                  <a:lnTo>
                    <a:pt x="453453" y="1446573"/>
                  </a:lnTo>
                  <a:lnTo>
                    <a:pt x="516136" y="903772"/>
                  </a:lnTo>
                  <a:lnTo>
                    <a:pt x="661755" y="1430742"/>
                  </a:lnTo>
                  <a:lnTo>
                    <a:pt x="657012" y="1431768"/>
                  </a:lnTo>
                  <a:cubicBezTo>
                    <a:pt x="653615" y="1432537"/>
                    <a:pt x="652526" y="1437921"/>
                    <a:pt x="655025" y="1441638"/>
                  </a:cubicBezTo>
                  <a:lnTo>
                    <a:pt x="686238" y="1489003"/>
                  </a:lnTo>
                  <a:cubicBezTo>
                    <a:pt x="697198" y="1505667"/>
                    <a:pt x="722963" y="1499898"/>
                    <a:pt x="725783" y="1480158"/>
                  </a:cubicBezTo>
                  <a:lnTo>
                    <a:pt x="733859" y="1424077"/>
                  </a:lnTo>
                  <a:cubicBezTo>
                    <a:pt x="734500" y="1419654"/>
                    <a:pt x="731232" y="1415232"/>
                    <a:pt x="727835" y="1416001"/>
                  </a:cubicBezTo>
                  <a:lnTo>
                    <a:pt x="720656" y="1417603"/>
                  </a:lnTo>
                  <a:lnTo>
                    <a:pt x="573499" y="689125"/>
                  </a:lnTo>
                  <a:lnTo>
                    <a:pt x="906397" y="1362355"/>
                  </a:lnTo>
                  <a:lnTo>
                    <a:pt x="902295" y="1364406"/>
                  </a:lnTo>
                  <a:cubicBezTo>
                    <a:pt x="900693" y="1365175"/>
                    <a:pt x="901910" y="1370175"/>
                    <a:pt x="904474" y="1373572"/>
                  </a:cubicBezTo>
                  <a:lnTo>
                    <a:pt x="937289" y="1416450"/>
                  </a:lnTo>
                  <a:cubicBezTo>
                    <a:pt x="948826" y="1431512"/>
                    <a:pt x="960940" y="1425551"/>
                    <a:pt x="955876" y="1407220"/>
                  </a:cubicBezTo>
                  <a:lnTo>
                    <a:pt x="941520" y="1355177"/>
                  </a:lnTo>
                  <a:cubicBezTo>
                    <a:pt x="940366" y="1351075"/>
                    <a:pt x="937098" y="1347101"/>
                    <a:pt x="935559" y="1347870"/>
                  </a:cubicBezTo>
                  <a:lnTo>
                    <a:pt x="930752" y="1350242"/>
                  </a:lnTo>
                  <a:lnTo>
                    <a:pt x="606122" y="669705"/>
                  </a:lnTo>
                  <a:cubicBezTo>
                    <a:pt x="613492" y="666885"/>
                    <a:pt x="618044" y="659065"/>
                    <a:pt x="616570" y="650990"/>
                  </a:cubicBezTo>
                  <a:lnTo>
                    <a:pt x="616313" y="649644"/>
                  </a:lnTo>
                  <a:cubicBezTo>
                    <a:pt x="614646" y="640542"/>
                    <a:pt x="605866" y="634582"/>
                    <a:pt x="596764" y="636248"/>
                  </a:cubicBezTo>
                  <a:lnTo>
                    <a:pt x="594970" y="636569"/>
                  </a:lnTo>
                  <a:lnTo>
                    <a:pt x="579908" y="568694"/>
                  </a:lnTo>
                  <a:lnTo>
                    <a:pt x="630734" y="569399"/>
                  </a:lnTo>
                  <a:lnTo>
                    <a:pt x="630734" y="569399"/>
                  </a:lnTo>
                  <a:cubicBezTo>
                    <a:pt x="630734" y="572860"/>
                    <a:pt x="633426" y="575616"/>
                    <a:pt x="636822" y="575681"/>
                  </a:cubicBezTo>
                  <a:lnTo>
                    <a:pt x="648231" y="575809"/>
                  </a:lnTo>
                  <a:cubicBezTo>
                    <a:pt x="651628" y="575809"/>
                    <a:pt x="654448" y="573117"/>
                    <a:pt x="654448" y="569720"/>
                  </a:cubicBezTo>
                  <a:lnTo>
                    <a:pt x="654448" y="569720"/>
                  </a:lnTo>
                  <a:cubicBezTo>
                    <a:pt x="654448" y="569720"/>
                    <a:pt x="805835" y="571771"/>
                    <a:pt x="805835" y="571771"/>
                  </a:cubicBezTo>
                  <a:cubicBezTo>
                    <a:pt x="808527" y="575552"/>
                    <a:pt x="812886" y="578052"/>
                    <a:pt x="817884" y="578116"/>
                  </a:cubicBezTo>
                  <a:lnTo>
                    <a:pt x="929214" y="579654"/>
                  </a:lnTo>
                  <a:cubicBezTo>
                    <a:pt x="937482" y="579782"/>
                    <a:pt x="944340" y="573117"/>
                    <a:pt x="944468" y="564849"/>
                  </a:cubicBezTo>
                  <a:lnTo>
                    <a:pt x="944468" y="561452"/>
                  </a:lnTo>
                  <a:cubicBezTo>
                    <a:pt x="944660" y="553184"/>
                    <a:pt x="937994" y="546326"/>
                    <a:pt x="929727" y="546198"/>
                  </a:cubicBezTo>
                  <a:close/>
                  <a:moveTo>
                    <a:pt x="105301" y="643619"/>
                  </a:moveTo>
                  <a:cubicBezTo>
                    <a:pt x="104404" y="638748"/>
                    <a:pt x="107416" y="634774"/>
                    <a:pt x="115620" y="633236"/>
                  </a:cubicBezTo>
                  <a:cubicBezTo>
                    <a:pt x="108954" y="639004"/>
                    <a:pt x="106198" y="648362"/>
                    <a:pt x="105301" y="643619"/>
                  </a:cubicBezTo>
                  <a:close/>
                  <a:moveTo>
                    <a:pt x="684123" y="375775"/>
                  </a:moveTo>
                  <a:lnTo>
                    <a:pt x="690340" y="409103"/>
                  </a:lnTo>
                  <a:cubicBezTo>
                    <a:pt x="681175" y="412052"/>
                    <a:pt x="671882" y="414872"/>
                    <a:pt x="662588" y="417628"/>
                  </a:cubicBezTo>
                  <a:cubicBezTo>
                    <a:pt x="662652" y="416923"/>
                    <a:pt x="662780" y="416218"/>
                    <a:pt x="662780" y="415513"/>
                  </a:cubicBezTo>
                  <a:cubicBezTo>
                    <a:pt x="666306" y="414103"/>
                    <a:pt x="669446" y="412821"/>
                    <a:pt x="672138" y="411731"/>
                  </a:cubicBezTo>
                  <a:cubicBezTo>
                    <a:pt x="679573" y="408719"/>
                    <a:pt x="683739" y="406860"/>
                    <a:pt x="683739" y="406860"/>
                  </a:cubicBezTo>
                  <a:cubicBezTo>
                    <a:pt x="683739" y="406860"/>
                    <a:pt x="679252" y="407822"/>
                    <a:pt x="671497" y="409680"/>
                  </a:cubicBezTo>
                  <a:cubicBezTo>
                    <a:pt x="668933" y="410321"/>
                    <a:pt x="665921" y="411026"/>
                    <a:pt x="662652" y="411859"/>
                  </a:cubicBezTo>
                  <a:cubicBezTo>
                    <a:pt x="662588" y="411154"/>
                    <a:pt x="662459" y="410706"/>
                    <a:pt x="662332" y="410065"/>
                  </a:cubicBezTo>
                  <a:cubicBezTo>
                    <a:pt x="662204" y="408975"/>
                    <a:pt x="661883" y="408270"/>
                    <a:pt x="661626" y="407373"/>
                  </a:cubicBezTo>
                  <a:cubicBezTo>
                    <a:pt x="660601" y="403976"/>
                    <a:pt x="658742" y="401028"/>
                    <a:pt x="656628" y="398656"/>
                  </a:cubicBezTo>
                  <a:cubicBezTo>
                    <a:pt x="654512" y="396285"/>
                    <a:pt x="652012" y="394554"/>
                    <a:pt x="649641" y="393337"/>
                  </a:cubicBezTo>
                  <a:cubicBezTo>
                    <a:pt x="647205" y="392119"/>
                    <a:pt x="644834" y="391478"/>
                    <a:pt x="642719" y="391221"/>
                  </a:cubicBezTo>
                  <a:cubicBezTo>
                    <a:pt x="640604" y="390901"/>
                    <a:pt x="638745" y="391093"/>
                    <a:pt x="637271" y="391221"/>
                  </a:cubicBezTo>
                  <a:cubicBezTo>
                    <a:pt x="635733" y="391478"/>
                    <a:pt x="634643" y="391734"/>
                    <a:pt x="633938" y="392055"/>
                  </a:cubicBezTo>
                  <a:cubicBezTo>
                    <a:pt x="633234" y="392311"/>
                    <a:pt x="632784" y="392439"/>
                    <a:pt x="632784" y="392439"/>
                  </a:cubicBezTo>
                  <a:cubicBezTo>
                    <a:pt x="632784" y="392439"/>
                    <a:pt x="633169" y="392439"/>
                    <a:pt x="634003" y="392503"/>
                  </a:cubicBezTo>
                  <a:cubicBezTo>
                    <a:pt x="634772" y="392503"/>
                    <a:pt x="635925" y="392696"/>
                    <a:pt x="637207" y="392888"/>
                  </a:cubicBezTo>
                  <a:cubicBezTo>
                    <a:pt x="638553" y="393208"/>
                    <a:pt x="640155" y="393593"/>
                    <a:pt x="641886" y="394298"/>
                  </a:cubicBezTo>
                  <a:cubicBezTo>
                    <a:pt x="643617" y="394939"/>
                    <a:pt x="645411" y="396028"/>
                    <a:pt x="647141" y="397374"/>
                  </a:cubicBezTo>
                  <a:cubicBezTo>
                    <a:pt x="648872" y="398720"/>
                    <a:pt x="650474" y="400451"/>
                    <a:pt x="651756" y="402438"/>
                  </a:cubicBezTo>
                  <a:cubicBezTo>
                    <a:pt x="653102" y="404425"/>
                    <a:pt x="654000" y="406796"/>
                    <a:pt x="654512" y="409296"/>
                  </a:cubicBezTo>
                  <a:cubicBezTo>
                    <a:pt x="654576" y="409873"/>
                    <a:pt x="654769" y="410642"/>
                    <a:pt x="654769" y="411090"/>
                  </a:cubicBezTo>
                  <a:cubicBezTo>
                    <a:pt x="654769" y="411795"/>
                    <a:pt x="654961" y="412757"/>
                    <a:pt x="654897" y="413269"/>
                  </a:cubicBezTo>
                  <a:cubicBezTo>
                    <a:pt x="654897" y="414359"/>
                    <a:pt x="654769" y="415705"/>
                    <a:pt x="654512" y="416987"/>
                  </a:cubicBezTo>
                  <a:cubicBezTo>
                    <a:pt x="654000" y="419550"/>
                    <a:pt x="652974" y="422050"/>
                    <a:pt x="651500" y="424229"/>
                  </a:cubicBezTo>
                  <a:cubicBezTo>
                    <a:pt x="650026" y="426408"/>
                    <a:pt x="648039" y="428267"/>
                    <a:pt x="645860" y="429613"/>
                  </a:cubicBezTo>
                  <a:cubicBezTo>
                    <a:pt x="643617" y="431023"/>
                    <a:pt x="641309" y="431920"/>
                    <a:pt x="638553" y="432369"/>
                  </a:cubicBezTo>
                  <a:cubicBezTo>
                    <a:pt x="636182" y="432754"/>
                    <a:pt x="633618" y="432754"/>
                    <a:pt x="631246" y="432241"/>
                  </a:cubicBezTo>
                  <a:cubicBezTo>
                    <a:pt x="628875" y="431728"/>
                    <a:pt x="626696" y="430831"/>
                    <a:pt x="624837" y="429741"/>
                  </a:cubicBezTo>
                  <a:cubicBezTo>
                    <a:pt x="622979" y="428588"/>
                    <a:pt x="621312" y="427306"/>
                    <a:pt x="620094" y="425960"/>
                  </a:cubicBezTo>
                  <a:cubicBezTo>
                    <a:pt x="618813" y="424614"/>
                    <a:pt x="617851" y="423268"/>
                    <a:pt x="617082" y="422114"/>
                  </a:cubicBezTo>
                  <a:cubicBezTo>
                    <a:pt x="616441" y="420896"/>
                    <a:pt x="615865" y="419935"/>
                    <a:pt x="615544" y="419230"/>
                  </a:cubicBezTo>
                  <a:cubicBezTo>
                    <a:pt x="615223" y="418525"/>
                    <a:pt x="615031" y="418140"/>
                    <a:pt x="615031" y="418140"/>
                  </a:cubicBezTo>
                  <a:cubicBezTo>
                    <a:pt x="615031" y="418140"/>
                    <a:pt x="615031" y="418525"/>
                    <a:pt x="615031" y="419358"/>
                  </a:cubicBezTo>
                  <a:cubicBezTo>
                    <a:pt x="615031" y="420127"/>
                    <a:pt x="615159" y="421281"/>
                    <a:pt x="615480" y="422755"/>
                  </a:cubicBezTo>
                  <a:cubicBezTo>
                    <a:pt x="615480" y="422755"/>
                    <a:pt x="615480" y="422819"/>
                    <a:pt x="615480" y="422883"/>
                  </a:cubicBezTo>
                  <a:cubicBezTo>
                    <a:pt x="613044" y="423460"/>
                    <a:pt x="610544" y="424037"/>
                    <a:pt x="608045" y="424614"/>
                  </a:cubicBezTo>
                  <a:lnTo>
                    <a:pt x="597085" y="394362"/>
                  </a:lnTo>
                  <a:lnTo>
                    <a:pt x="597790" y="426921"/>
                  </a:lnTo>
                  <a:cubicBezTo>
                    <a:pt x="596380" y="427242"/>
                    <a:pt x="594970" y="427562"/>
                    <a:pt x="593560" y="427883"/>
                  </a:cubicBezTo>
                  <a:cubicBezTo>
                    <a:pt x="589394" y="428844"/>
                    <a:pt x="585164" y="429741"/>
                    <a:pt x="580869" y="430703"/>
                  </a:cubicBezTo>
                  <a:cubicBezTo>
                    <a:pt x="576576" y="431600"/>
                    <a:pt x="572217" y="432497"/>
                    <a:pt x="567858" y="433459"/>
                  </a:cubicBezTo>
                  <a:cubicBezTo>
                    <a:pt x="559142" y="435446"/>
                    <a:pt x="550233" y="437240"/>
                    <a:pt x="541325" y="439035"/>
                  </a:cubicBezTo>
                  <a:cubicBezTo>
                    <a:pt x="532480" y="441022"/>
                    <a:pt x="523507" y="442752"/>
                    <a:pt x="514790" y="444547"/>
                  </a:cubicBezTo>
                  <a:cubicBezTo>
                    <a:pt x="506010" y="446341"/>
                    <a:pt x="497356" y="448072"/>
                    <a:pt x="489025" y="449802"/>
                  </a:cubicBezTo>
                  <a:cubicBezTo>
                    <a:pt x="486782" y="450187"/>
                    <a:pt x="484602" y="450636"/>
                    <a:pt x="482359" y="451084"/>
                  </a:cubicBezTo>
                  <a:lnTo>
                    <a:pt x="470374" y="418012"/>
                  </a:lnTo>
                  <a:lnTo>
                    <a:pt x="471143" y="453392"/>
                  </a:lnTo>
                  <a:cubicBezTo>
                    <a:pt x="469028" y="453840"/>
                    <a:pt x="466912" y="454225"/>
                    <a:pt x="464862" y="454609"/>
                  </a:cubicBezTo>
                  <a:cubicBezTo>
                    <a:pt x="463067" y="454994"/>
                    <a:pt x="461336" y="455314"/>
                    <a:pt x="459606" y="455635"/>
                  </a:cubicBezTo>
                  <a:cubicBezTo>
                    <a:pt x="459862" y="453840"/>
                    <a:pt x="459862" y="452110"/>
                    <a:pt x="459734" y="450187"/>
                  </a:cubicBezTo>
                  <a:cubicBezTo>
                    <a:pt x="459734" y="449097"/>
                    <a:pt x="459478" y="448520"/>
                    <a:pt x="459350" y="447751"/>
                  </a:cubicBezTo>
                  <a:cubicBezTo>
                    <a:pt x="459221" y="446662"/>
                    <a:pt x="458901" y="445957"/>
                    <a:pt x="458645" y="445059"/>
                  </a:cubicBezTo>
                  <a:cubicBezTo>
                    <a:pt x="457619" y="441663"/>
                    <a:pt x="455760" y="438714"/>
                    <a:pt x="453645" y="436343"/>
                  </a:cubicBezTo>
                  <a:cubicBezTo>
                    <a:pt x="451531" y="433971"/>
                    <a:pt x="449031" y="432241"/>
                    <a:pt x="446660" y="431023"/>
                  </a:cubicBezTo>
                  <a:cubicBezTo>
                    <a:pt x="444224" y="429805"/>
                    <a:pt x="441853" y="429164"/>
                    <a:pt x="439737" y="428908"/>
                  </a:cubicBezTo>
                  <a:cubicBezTo>
                    <a:pt x="437622" y="428588"/>
                    <a:pt x="435763" y="428780"/>
                    <a:pt x="434289" y="428908"/>
                  </a:cubicBezTo>
                  <a:cubicBezTo>
                    <a:pt x="432751" y="429164"/>
                    <a:pt x="431661" y="429421"/>
                    <a:pt x="430956" y="429741"/>
                  </a:cubicBezTo>
                  <a:cubicBezTo>
                    <a:pt x="430251" y="429998"/>
                    <a:pt x="429867" y="430126"/>
                    <a:pt x="429867" y="430126"/>
                  </a:cubicBezTo>
                  <a:cubicBezTo>
                    <a:pt x="429867" y="430126"/>
                    <a:pt x="430251" y="430126"/>
                    <a:pt x="431085" y="430190"/>
                  </a:cubicBezTo>
                  <a:cubicBezTo>
                    <a:pt x="431854" y="430190"/>
                    <a:pt x="433008" y="430382"/>
                    <a:pt x="434289" y="430574"/>
                  </a:cubicBezTo>
                  <a:cubicBezTo>
                    <a:pt x="435635" y="430831"/>
                    <a:pt x="437237" y="431279"/>
                    <a:pt x="438968" y="431985"/>
                  </a:cubicBezTo>
                  <a:cubicBezTo>
                    <a:pt x="440699" y="432625"/>
                    <a:pt x="442493" y="433715"/>
                    <a:pt x="444224" y="435061"/>
                  </a:cubicBezTo>
                  <a:cubicBezTo>
                    <a:pt x="445955" y="436407"/>
                    <a:pt x="447557" y="438137"/>
                    <a:pt x="448838" y="440124"/>
                  </a:cubicBezTo>
                  <a:cubicBezTo>
                    <a:pt x="450184" y="442111"/>
                    <a:pt x="451082" y="444483"/>
                    <a:pt x="451595" y="446982"/>
                  </a:cubicBezTo>
                  <a:cubicBezTo>
                    <a:pt x="451658" y="447559"/>
                    <a:pt x="451851" y="448328"/>
                    <a:pt x="451851" y="448777"/>
                  </a:cubicBezTo>
                  <a:cubicBezTo>
                    <a:pt x="451851" y="449482"/>
                    <a:pt x="452043" y="450443"/>
                    <a:pt x="451979" y="450956"/>
                  </a:cubicBezTo>
                  <a:cubicBezTo>
                    <a:pt x="451979" y="452046"/>
                    <a:pt x="451851" y="453392"/>
                    <a:pt x="451595" y="454673"/>
                  </a:cubicBezTo>
                  <a:cubicBezTo>
                    <a:pt x="451082" y="457237"/>
                    <a:pt x="450056" y="459737"/>
                    <a:pt x="448582" y="461916"/>
                  </a:cubicBezTo>
                  <a:cubicBezTo>
                    <a:pt x="447108" y="464095"/>
                    <a:pt x="445121" y="465954"/>
                    <a:pt x="442942" y="467300"/>
                  </a:cubicBezTo>
                  <a:cubicBezTo>
                    <a:pt x="440699" y="468710"/>
                    <a:pt x="438391" y="469607"/>
                    <a:pt x="435635" y="470056"/>
                  </a:cubicBezTo>
                  <a:cubicBezTo>
                    <a:pt x="433264" y="470440"/>
                    <a:pt x="430700" y="470440"/>
                    <a:pt x="428329" y="469927"/>
                  </a:cubicBezTo>
                  <a:cubicBezTo>
                    <a:pt x="425958" y="469415"/>
                    <a:pt x="423778" y="468517"/>
                    <a:pt x="421920" y="467428"/>
                  </a:cubicBezTo>
                  <a:cubicBezTo>
                    <a:pt x="420061" y="466274"/>
                    <a:pt x="418394" y="464992"/>
                    <a:pt x="417177" y="463646"/>
                  </a:cubicBezTo>
                  <a:cubicBezTo>
                    <a:pt x="415895" y="462300"/>
                    <a:pt x="414933" y="460954"/>
                    <a:pt x="414164" y="459801"/>
                  </a:cubicBezTo>
                  <a:cubicBezTo>
                    <a:pt x="413523" y="458583"/>
                    <a:pt x="412947" y="457622"/>
                    <a:pt x="412626" y="456917"/>
                  </a:cubicBezTo>
                  <a:cubicBezTo>
                    <a:pt x="412306" y="456212"/>
                    <a:pt x="412113" y="455827"/>
                    <a:pt x="412113" y="455827"/>
                  </a:cubicBezTo>
                  <a:cubicBezTo>
                    <a:pt x="412113" y="455827"/>
                    <a:pt x="412113" y="456212"/>
                    <a:pt x="412113" y="457045"/>
                  </a:cubicBezTo>
                  <a:cubicBezTo>
                    <a:pt x="412113" y="457814"/>
                    <a:pt x="412242" y="458968"/>
                    <a:pt x="412562" y="460442"/>
                  </a:cubicBezTo>
                  <a:cubicBezTo>
                    <a:pt x="412882" y="461659"/>
                    <a:pt x="413331" y="463198"/>
                    <a:pt x="414164" y="464800"/>
                  </a:cubicBezTo>
                  <a:cubicBezTo>
                    <a:pt x="412947" y="465056"/>
                    <a:pt x="411728" y="465313"/>
                    <a:pt x="410575" y="465505"/>
                  </a:cubicBezTo>
                  <a:cubicBezTo>
                    <a:pt x="402756" y="467107"/>
                    <a:pt x="398269" y="468069"/>
                    <a:pt x="398269" y="468069"/>
                  </a:cubicBezTo>
                  <a:cubicBezTo>
                    <a:pt x="398269" y="468069"/>
                    <a:pt x="399423" y="468069"/>
                    <a:pt x="401538" y="468005"/>
                  </a:cubicBezTo>
                  <a:cubicBezTo>
                    <a:pt x="403653" y="467941"/>
                    <a:pt x="406857" y="467876"/>
                    <a:pt x="410831" y="467684"/>
                  </a:cubicBezTo>
                  <a:cubicBezTo>
                    <a:pt x="412306" y="467620"/>
                    <a:pt x="413972" y="467556"/>
                    <a:pt x="415638" y="467428"/>
                  </a:cubicBezTo>
                  <a:cubicBezTo>
                    <a:pt x="416023" y="468005"/>
                    <a:pt x="416407" y="468517"/>
                    <a:pt x="416920" y="469094"/>
                  </a:cubicBezTo>
                  <a:cubicBezTo>
                    <a:pt x="406024" y="470632"/>
                    <a:pt x="397757" y="471658"/>
                    <a:pt x="392821" y="472299"/>
                  </a:cubicBezTo>
                  <a:lnTo>
                    <a:pt x="385258" y="431664"/>
                  </a:lnTo>
                  <a:lnTo>
                    <a:pt x="683546" y="375967"/>
                  </a:lnTo>
                  <a:close/>
                  <a:moveTo>
                    <a:pt x="488576" y="511267"/>
                  </a:moveTo>
                  <a:cubicBezTo>
                    <a:pt x="441853" y="525240"/>
                    <a:pt x="396283" y="531905"/>
                    <a:pt x="369620" y="534918"/>
                  </a:cubicBezTo>
                  <a:lnTo>
                    <a:pt x="346803" y="412629"/>
                  </a:lnTo>
                  <a:lnTo>
                    <a:pt x="586126" y="362316"/>
                  </a:lnTo>
                  <a:lnTo>
                    <a:pt x="397116" y="393208"/>
                  </a:lnTo>
                  <a:lnTo>
                    <a:pt x="588433" y="357445"/>
                  </a:lnTo>
                  <a:lnTo>
                    <a:pt x="592535" y="379557"/>
                  </a:lnTo>
                  <a:lnTo>
                    <a:pt x="382310" y="418846"/>
                  </a:lnTo>
                  <a:cubicBezTo>
                    <a:pt x="375837" y="420063"/>
                    <a:pt x="371606" y="426280"/>
                    <a:pt x="372825" y="432690"/>
                  </a:cubicBezTo>
                  <a:lnTo>
                    <a:pt x="382246" y="483002"/>
                  </a:lnTo>
                  <a:cubicBezTo>
                    <a:pt x="383464" y="489348"/>
                    <a:pt x="389488" y="493578"/>
                    <a:pt x="395834" y="492552"/>
                  </a:cubicBezTo>
                  <a:lnTo>
                    <a:pt x="395449" y="492552"/>
                  </a:lnTo>
                  <a:cubicBezTo>
                    <a:pt x="395449" y="492552"/>
                    <a:pt x="429482" y="496077"/>
                    <a:pt x="515238" y="484028"/>
                  </a:cubicBezTo>
                  <a:lnTo>
                    <a:pt x="405512" y="508960"/>
                  </a:lnTo>
                  <a:lnTo>
                    <a:pt x="550618" y="487681"/>
                  </a:lnTo>
                  <a:cubicBezTo>
                    <a:pt x="549785" y="488066"/>
                    <a:pt x="549016" y="488450"/>
                    <a:pt x="548182" y="488835"/>
                  </a:cubicBezTo>
                  <a:lnTo>
                    <a:pt x="378336" y="527419"/>
                  </a:lnTo>
                  <a:lnTo>
                    <a:pt x="488576" y="511267"/>
                  </a:lnTo>
                  <a:close/>
                  <a:moveTo>
                    <a:pt x="535364" y="156065"/>
                  </a:moveTo>
                  <a:cubicBezTo>
                    <a:pt x="535364" y="152027"/>
                    <a:pt x="535043" y="148053"/>
                    <a:pt x="535620" y="143823"/>
                  </a:cubicBezTo>
                  <a:cubicBezTo>
                    <a:pt x="535812" y="141708"/>
                    <a:pt x="535940" y="139593"/>
                    <a:pt x="536133" y="137478"/>
                  </a:cubicBezTo>
                  <a:cubicBezTo>
                    <a:pt x="536261" y="135363"/>
                    <a:pt x="536838" y="133312"/>
                    <a:pt x="537159" y="131197"/>
                  </a:cubicBezTo>
                  <a:cubicBezTo>
                    <a:pt x="540107" y="114469"/>
                    <a:pt x="546644" y="98061"/>
                    <a:pt x="556386" y="83768"/>
                  </a:cubicBezTo>
                  <a:cubicBezTo>
                    <a:pt x="566193" y="69540"/>
                    <a:pt x="579139" y="57554"/>
                    <a:pt x="593688" y="48774"/>
                  </a:cubicBezTo>
                  <a:cubicBezTo>
                    <a:pt x="595547" y="47748"/>
                    <a:pt x="597278" y="46466"/>
                    <a:pt x="599200" y="45569"/>
                  </a:cubicBezTo>
                  <a:cubicBezTo>
                    <a:pt x="601123" y="44672"/>
                    <a:pt x="603046" y="43775"/>
                    <a:pt x="604904" y="42813"/>
                  </a:cubicBezTo>
                  <a:cubicBezTo>
                    <a:pt x="608622" y="40762"/>
                    <a:pt x="612660" y="39608"/>
                    <a:pt x="616570" y="38070"/>
                  </a:cubicBezTo>
                  <a:lnTo>
                    <a:pt x="619518" y="36981"/>
                  </a:lnTo>
                  <a:cubicBezTo>
                    <a:pt x="620543" y="36660"/>
                    <a:pt x="621568" y="36468"/>
                    <a:pt x="622530" y="36212"/>
                  </a:cubicBezTo>
                  <a:cubicBezTo>
                    <a:pt x="624517" y="35699"/>
                    <a:pt x="626568" y="35186"/>
                    <a:pt x="628555" y="34673"/>
                  </a:cubicBezTo>
                  <a:lnTo>
                    <a:pt x="630029" y="34289"/>
                  </a:lnTo>
                  <a:lnTo>
                    <a:pt x="630798" y="34097"/>
                  </a:lnTo>
                  <a:lnTo>
                    <a:pt x="631182" y="33968"/>
                  </a:lnTo>
                  <a:cubicBezTo>
                    <a:pt x="631182" y="33968"/>
                    <a:pt x="631760" y="33840"/>
                    <a:pt x="630926" y="33968"/>
                  </a:cubicBezTo>
                  <a:lnTo>
                    <a:pt x="631118" y="33968"/>
                  </a:lnTo>
                  <a:cubicBezTo>
                    <a:pt x="631118" y="33968"/>
                    <a:pt x="634387" y="33456"/>
                    <a:pt x="634387" y="33456"/>
                  </a:cubicBezTo>
                  <a:cubicBezTo>
                    <a:pt x="636567" y="33135"/>
                    <a:pt x="638745" y="32751"/>
                    <a:pt x="640924" y="32430"/>
                  </a:cubicBezTo>
                  <a:cubicBezTo>
                    <a:pt x="656819" y="30443"/>
                    <a:pt x="672971" y="31533"/>
                    <a:pt x="687648" y="35507"/>
                  </a:cubicBezTo>
                  <a:cubicBezTo>
                    <a:pt x="702262" y="39480"/>
                    <a:pt x="715400" y="45890"/>
                    <a:pt x="726425" y="53517"/>
                  </a:cubicBezTo>
                  <a:cubicBezTo>
                    <a:pt x="737384" y="61208"/>
                    <a:pt x="746613" y="69796"/>
                    <a:pt x="753343" y="78577"/>
                  </a:cubicBezTo>
                  <a:cubicBezTo>
                    <a:pt x="754241" y="79666"/>
                    <a:pt x="755074" y="80692"/>
                    <a:pt x="755971" y="81717"/>
                  </a:cubicBezTo>
                  <a:cubicBezTo>
                    <a:pt x="756740" y="82807"/>
                    <a:pt x="757445" y="83897"/>
                    <a:pt x="758214" y="84986"/>
                  </a:cubicBezTo>
                  <a:cubicBezTo>
                    <a:pt x="759688" y="87165"/>
                    <a:pt x="761098" y="89216"/>
                    <a:pt x="762445" y="91203"/>
                  </a:cubicBezTo>
                  <a:cubicBezTo>
                    <a:pt x="764944" y="95305"/>
                    <a:pt x="766931" y="99279"/>
                    <a:pt x="768917" y="102804"/>
                  </a:cubicBezTo>
                  <a:cubicBezTo>
                    <a:pt x="770520" y="106521"/>
                    <a:pt x="771930" y="109854"/>
                    <a:pt x="773212" y="112738"/>
                  </a:cubicBezTo>
                  <a:cubicBezTo>
                    <a:pt x="773917" y="114148"/>
                    <a:pt x="774302" y="115558"/>
                    <a:pt x="774750" y="116840"/>
                  </a:cubicBezTo>
                  <a:cubicBezTo>
                    <a:pt x="775135" y="118122"/>
                    <a:pt x="775519" y="119276"/>
                    <a:pt x="775840" y="120301"/>
                  </a:cubicBezTo>
                  <a:cubicBezTo>
                    <a:pt x="777250" y="124467"/>
                    <a:pt x="777955" y="126711"/>
                    <a:pt x="777955" y="126711"/>
                  </a:cubicBezTo>
                  <a:cubicBezTo>
                    <a:pt x="777955" y="126711"/>
                    <a:pt x="777571" y="124403"/>
                    <a:pt x="776929" y="120045"/>
                  </a:cubicBezTo>
                  <a:cubicBezTo>
                    <a:pt x="776737" y="118955"/>
                    <a:pt x="776545" y="117738"/>
                    <a:pt x="776352" y="116392"/>
                  </a:cubicBezTo>
                  <a:cubicBezTo>
                    <a:pt x="776160" y="115046"/>
                    <a:pt x="775968" y="113572"/>
                    <a:pt x="775455" y="112033"/>
                  </a:cubicBezTo>
                  <a:cubicBezTo>
                    <a:pt x="774622" y="108957"/>
                    <a:pt x="773661" y="105368"/>
                    <a:pt x="772507" y="101330"/>
                  </a:cubicBezTo>
                  <a:cubicBezTo>
                    <a:pt x="770969" y="97484"/>
                    <a:pt x="769431" y="93126"/>
                    <a:pt x="767379" y="88447"/>
                  </a:cubicBezTo>
                  <a:cubicBezTo>
                    <a:pt x="766226" y="86204"/>
                    <a:pt x="765008" y="83833"/>
                    <a:pt x="763791" y="81461"/>
                  </a:cubicBezTo>
                  <a:cubicBezTo>
                    <a:pt x="763150" y="80243"/>
                    <a:pt x="762508" y="79026"/>
                    <a:pt x="761803" y="77744"/>
                  </a:cubicBezTo>
                  <a:cubicBezTo>
                    <a:pt x="761034" y="76526"/>
                    <a:pt x="760265" y="75372"/>
                    <a:pt x="759432" y="74155"/>
                  </a:cubicBezTo>
                  <a:cubicBezTo>
                    <a:pt x="753343" y="64092"/>
                    <a:pt x="744499" y="53837"/>
                    <a:pt x="733218" y="44544"/>
                  </a:cubicBezTo>
                  <a:cubicBezTo>
                    <a:pt x="731808" y="43390"/>
                    <a:pt x="730398" y="42172"/>
                    <a:pt x="728924" y="41019"/>
                  </a:cubicBezTo>
                  <a:cubicBezTo>
                    <a:pt x="727450" y="39801"/>
                    <a:pt x="725847" y="38839"/>
                    <a:pt x="724309" y="37750"/>
                  </a:cubicBezTo>
                  <a:cubicBezTo>
                    <a:pt x="721554" y="35955"/>
                    <a:pt x="718733" y="33968"/>
                    <a:pt x="715785" y="32302"/>
                  </a:cubicBezTo>
                  <a:cubicBezTo>
                    <a:pt x="750395" y="50761"/>
                    <a:pt x="776802" y="84025"/>
                    <a:pt x="784492" y="125493"/>
                  </a:cubicBezTo>
                  <a:cubicBezTo>
                    <a:pt x="798016" y="197982"/>
                    <a:pt x="750075" y="267907"/>
                    <a:pt x="677585" y="281495"/>
                  </a:cubicBezTo>
                  <a:cubicBezTo>
                    <a:pt x="633746" y="289699"/>
                    <a:pt x="590932" y="275342"/>
                    <a:pt x="560808" y="246756"/>
                  </a:cubicBezTo>
                  <a:cubicBezTo>
                    <a:pt x="568115" y="253230"/>
                    <a:pt x="575870" y="258614"/>
                    <a:pt x="583562" y="262908"/>
                  </a:cubicBezTo>
                  <a:cubicBezTo>
                    <a:pt x="596316" y="270086"/>
                    <a:pt x="609070" y="274573"/>
                    <a:pt x="620672" y="276688"/>
                  </a:cubicBezTo>
                  <a:cubicBezTo>
                    <a:pt x="622081" y="277008"/>
                    <a:pt x="623491" y="277329"/>
                    <a:pt x="624901" y="277585"/>
                  </a:cubicBezTo>
                  <a:cubicBezTo>
                    <a:pt x="626311" y="277777"/>
                    <a:pt x="627722" y="277905"/>
                    <a:pt x="629067" y="278098"/>
                  </a:cubicBezTo>
                  <a:cubicBezTo>
                    <a:pt x="631760" y="278418"/>
                    <a:pt x="634387" y="278675"/>
                    <a:pt x="636886" y="278931"/>
                  </a:cubicBezTo>
                  <a:cubicBezTo>
                    <a:pt x="641950" y="279123"/>
                    <a:pt x="646565" y="278995"/>
                    <a:pt x="650731" y="279059"/>
                  </a:cubicBezTo>
                  <a:cubicBezTo>
                    <a:pt x="654897" y="278675"/>
                    <a:pt x="658614" y="278290"/>
                    <a:pt x="661819" y="277905"/>
                  </a:cubicBezTo>
                  <a:cubicBezTo>
                    <a:pt x="663421" y="277777"/>
                    <a:pt x="664831" y="277457"/>
                    <a:pt x="666177" y="277136"/>
                  </a:cubicBezTo>
                  <a:cubicBezTo>
                    <a:pt x="667523" y="276880"/>
                    <a:pt x="668677" y="276624"/>
                    <a:pt x="669766" y="276367"/>
                  </a:cubicBezTo>
                  <a:cubicBezTo>
                    <a:pt x="674061" y="275406"/>
                    <a:pt x="676368" y="274893"/>
                    <a:pt x="676368" y="274893"/>
                  </a:cubicBezTo>
                  <a:cubicBezTo>
                    <a:pt x="676368" y="274893"/>
                    <a:pt x="673996" y="275021"/>
                    <a:pt x="669638" y="275214"/>
                  </a:cubicBezTo>
                  <a:cubicBezTo>
                    <a:pt x="668549" y="275278"/>
                    <a:pt x="667331" y="275342"/>
                    <a:pt x="665985" y="275406"/>
                  </a:cubicBezTo>
                  <a:cubicBezTo>
                    <a:pt x="664639" y="275470"/>
                    <a:pt x="663164" y="275598"/>
                    <a:pt x="661562" y="275470"/>
                  </a:cubicBezTo>
                  <a:cubicBezTo>
                    <a:pt x="658422" y="275342"/>
                    <a:pt x="654833" y="275214"/>
                    <a:pt x="650795" y="275085"/>
                  </a:cubicBezTo>
                  <a:cubicBezTo>
                    <a:pt x="646757" y="274509"/>
                    <a:pt x="642334" y="274060"/>
                    <a:pt x="637591" y="273227"/>
                  </a:cubicBezTo>
                  <a:cubicBezTo>
                    <a:pt x="635220" y="272650"/>
                    <a:pt x="632784" y="272137"/>
                    <a:pt x="630286" y="271496"/>
                  </a:cubicBezTo>
                  <a:cubicBezTo>
                    <a:pt x="629003" y="271176"/>
                    <a:pt x="627722" y="270919"/>
                    <a:pt x="626439" y="270599"/>
                  </a:cubicBezTo>
                  <a:cubicBezTo>
                    <a:pt x="625158" y="270150"/>
                    <a:pt x="623876" y="269766"/>
                    <a:pt x="622530" y="269317"/>
                  </a:cubicBezTo>
                  <a:cubicBezTo>
                    <a:pt x="611890" y="266176"/>
                    <a:pt x="600611" y="260665"/>
                    <a:pt x="589458" y="253230"/>
                  </a:cubicBezTo>
                  <a:cubicBezTo>
                    <a:pt x="578370" y="245731"/>
                    <a:pt x="567667" y="235732"/>
                    <a:pt x="558629" y="223555"/>
                  </a:cubicBezTo>
                  <a:cubicBezTo>
                    <a:pt x="549656" y="211313"/>
                    <a:pt x="542735" y="196700"/>
                    <a:pt x="538825" y="180869"/>
                  </a:cubicBezTo>
                  <a:cubicBezTo>
                    <a:pt x="538376" y="178882"/>
                    <a:pt x="537992" y="176895"/>
                    <a:pt x="537543" y="174844"/>
                  </a:cubicBezTo>
                  <a:lnTo>
                    <a:pt x="536902" y="171832"/>
                  </a:lnTo>
                  <a:lnTo>
                    <a:pt x="536581" y="169012"/>
                  </a:lnTo>
                  <a:cubicBezTo>
                    <a:pt x="536325" y="166833"/>
                    <a:pt x="536069" y="164589"/>
                    <a:pt x="535812" y="162346"/>
                  </a:cubicBezTo>
                  <a:cubicBezTo>
                    <a:pt x="535685" y="161257"/>
                    <a:pt x="535556" y="160103"/>
                    <a:pt x="535428" y="159013"/>
                  </a:cubicBezTo>
                  <a:lnTo>
                    <a:pt x="535428" y="156001"/>
                  </a:lnTo>
                  <a:close/>
                  <a:moveTo>
                    <a:pt x="534595" y="299312"/>
                  </a:moveTo>
                  <a:cubicBezTo>
                    <a:pt x="534595" y="299312"/>
                    <a:pt x="554079" y="307004"/>
                    <a:pt x="581831" y="310208"/>
                  </a:cubicBezTo>
                  <a:lnTo>
                    <a:pt x="494729" y="334564"/>
                  </a:lnTo>
                  <a:lnTo>
                    <a:pt x="561193" y="328090"/>
                  </a:lnTo>
                  <a:lnTo>
                    <a:pt x="453581" y="348215"/>
                  </a:lnTo>
                  <a:cubicBezTo>
                    <a:pt x="473514" y="339627"/>
                    <a:pt x="503510" y="324245"/>
                    <a:pt x="534595" y="299377"/>
                  </a:cubicBezTo>
                  <a:close/>
                  <a:moveTo>
                    <a:pt x="272712" y="289506"/>
                  </a:moveTo>
                  <a:cubicBezTo>
                    <a:pt x="282582" y="300338"/>
                    <a:pt x="293798" y="308734"/>
                    <a:pt x="304950" y="314951"/>
                  </a:cubicBezTo>
                  <a:cubicBezTo>
                    <a:pt x="317704" y="322129"/>
                    <a:pt x="330459" y="326616"/>
                    <a:pt x="342060" y="328731"/>
                  </a:cubicBezTo>
                  <a:cubicBezTo>
                    <a:pt x="343470" y="329052"/>
                    <a:pt x="344880" y="329308"/>
                    <a:pt x="346290" y="329628"/>
                  </a:cubicBezTo>
                  <a:cubicBezTo>
                    <a:pt x="347700" y="329821"/>
                    <a:pt x="349110" y="329949"/>
                    <a:pt x="350456" y="330141"/>
                  </a:cubicBezTo>
                  <a:cubicBezTo>
                    <a:pt x="353148" y="330462"/>
                    <a:pt x="355776" y="330718"/>
                    <a:pt x="358275" y="330974"/>
                  </a:cubicBezTo>
                  <a:cubicBezTo>
                    <a:pt x="363339" y="331167"/>
                    <a:pt x="367953" y="331038"/>
                    <a:pt x="372120" y="331102"/>
                  </a:cubicBezTo>
                  <a:cubicBezTo>
                    <a:pt x="376286" y="330718"/>
                    <a:pt x="380003" y="330333"/>
                    <a:pt x="383208" y="329949"/>
                  </a:cubicBezTo>
                  <a:cubicBezTo>
                    <a:pt x="384810" y="329821"/>
                    <a:pt x="386220" y="329500"/>
                    <a:pt x="387565" y="329180"/>
                  </a:cubicBezTo>
                  <a:cubicBezTo>
                    <a:pt x="388912" y="328923"/>
                    <a:pt x="390065" y="328667"/>
                    <a:pt x="391155" y="328411"/>
                  </a:cubicBezTo>
                  <a:cubicBezTo>
                    <a:pt x="395449" y="327449"/>
                    <a:pt x="397757" y="326936"/>
                    <a:pt x="397757" y="326936"/>
                  </a:cubicBezTo>
                  <a:cubicBezTo>
                    <a:pt x="397757" y="326936"/>
                    <a:pt x="395385" y="327065"/>
                    <a:pt x="391027" y="327257"/>
                  </a:cubicBezTo>
                  <a:cubicBezTo>
                    <a:pt x="389938" y="327321"/>
                    <a:pt x="388719" y="327385"/>
                    <a:pt x="387374" y="327449"/>
                  </a:cubicBezTo>
                  <a:cubicBezTo>
                    <a:pt x="386027" y="327513"/>
                    <a:pt x="384553" y="327641"/>
                    <a:pt x="382951" y="327513"/>
                  </a:cubicBezTo>
                  <a:cubicBezTo>
                    <a:pt x="379810" y="327385"/>
                    <a:pt x="376222" y="327257"/>
                    <a:pt x="372184" y="327129"/>
                  </a:cubicBezTo>
                  <a:cubicBezTo>
                    <a:pt x="368146" y="326552"/>
                    <a:pt x="363723" y="326103"/>
                    <a:pt x="358980" y="325270"/>
                  </a:cubicBezTo>
                  <a:cubicBezTo>
                    <a:pt x="356609" y="324693"/>
                    <a:pt x="354173" y="324180"/>
                    <a:pt x="351674" y="323540"/>
                  </a:cubicBezTo>
                  <a:cubicBezTo>
                    <a:pt x="350392" y="323219"/>
                    <a:pt x="349110" y="322963"/>
                    <a:pt x="347828" y="322642"/>
                  </a:cubicBezTo>
                  <a:cubicBezTo>
                    <a:pt x="346546" y="322194"/>
                    <a:pt x="345265" y="321809"/>
                    <a:pt x="343919" y="321360"/>
                  </a:cubicBezTo>
                  <a:cubicBezTo>
                    <a:pt x="333279" y="318220"/>
                    <a:pt x="321999" y="312708"/>
                    <a:pt x="310846" y="305273"/>
                  </a:cubicBezTo>
                  <a:cubicBezTo>
                    <a:pt x="299759" y="297774"/>
                    <a:pt x="289055" y="287776"/>
                    <a:pt x="280018" y="275598"/>
                  </a:cubicBezTo>
                  <a:cubicBezTo>
                    <a:pt x="271045" y="263356"/>
                    <a:pt x="264123" y="248743"/>
                    <a:pt x="260213" y="232912"/>
                  </a:cubicBezTo>
                  <a:cubicBezTo>
                    <a:pt x="259765" y="230925"/>
                    <a:pt x="259380" y="228939"/>
                    <a:pt x="258931" y="226888"/>
                  </a:cubicBezTo>
                  <a:lnTo>
                    <a:pt x="258291" y="223875"/>
                  </a:lnTo>
                  <a:lnTo>
                    <a:pt x="257970" y="221055"/>
                  </a:lnTo>
                  <a:cubicBezTo>
                    <a:pt x="257714" y="218876"/>
                    <a:pt x="257457" y="216633"/>
                    <a:pt x="257201" y="214390"/>
                  </a:cubicBezTo>
                  <a:cubicBezTo>
                    <a:pt x="257073" y="213300"/>
                    <a:pt x="256945" y="212146"/>
                    <a:pt x="256816" y="211057"/>
                  </a:cubicBezTo>
                  <a:lnTo>
                    <a:pt x="256816" y="208044"/>
                  </a:lnTo>
                  <a:cubicBezTo>
                    <a:pt x="256816" y="204006"/>
                    <a:pt x="256432" y="200033"/>
                    <a:pt x="257009" y="195803"/>
                  </a:cubicBezTo>
                  <a:cubicBezTo>
                    <a:pt x="257201" y="193688"/>
                    <a:pt x="257329" y="191572"/>
                    <a:pt x="257522" y="189457"/>
                  </a:cubicBezTo>
                  <a:cubicBezTo>
                    <a:pt x="257650" y="187342"/>
                    <a:pt x="258227" y="185291"/>
                    <a:pt x="258547" y="183176"/>
                  </a:cubicBezTo>
                  <a:cubicBezTo>
                    <a:pt x="261495" y="166448"/>
                    <a:pt x="268033" y="150040"/>
                    <a:pt x="277711" y="135748"/>
                  </a:cubicBezTo>
                  <a:cubicBezTo>
                    <a:pt x="287517" y="121519"/>
                    <a:pt x="300463" y="109534"/>
                    <a:pt x="315013" y="100753"/>
                  </a:cubicBezTo>
                  <a:cubicBezTo>
                    <a:pt x="316871" y="99728"/>
                    <a:pt x="318602" y="98446"/>
                    <a:pt x="320525" y="97548"/>
                  </a:cubicBezTo>
                  <a:cubicBezTo>
                    <a:pt x="322448" y="96651"/>
                    <a:pt x="324370" y="95754"/>
                    <a:pt x="326229" y="94792"/>
                  </a:cubicBezTo>
                  <a:cubicBezTo>
                    <a:pt x="329946" y="92741"/>
                    <a:pt x="333984" y="91588"/>
                    <a:pt x="337894" y="90050"/>
                  </a:cubicBezTo>
                  <a:lnTo>
                    <a:pt x="340842" y="88960"/>
                  </a:lnTo>
                  <a:cubicBezTo>
                    <a:pt x="341868" y="88639"/>
                    <a:pt x="342893" y="88447"/>
                    <a:pt x="343854" y="88191"/>
                  </a:cubicBezTo>
                  <a:cubicBezTo>
                    <a:pt x="345905" y="87678"/>
                    <a:pt x="347892" y="87165"/>
                    <a:pt x="349879" y="86653"/>
                  </a:cubicBezTo>
                  <a:lnTo>
                    <a:pt x="351353" y="86268"/>
                  </a:lnTo>
                  <a:lnTo>
                    <a:pt x="352122" y="86076"/>
                  </a:lnTo>
                  <a:lnTo>
                    <a:pt x="352507" y="85948"/>
                  </a:lnTo>
                  <a:cubicBezTo>
                    <a:pt x="352507" y="85948"/>
                    <a:pt x="353084" y="85819"/>
                    <a:pt x="352251" y="85948"/>
                  </a:cubicBezTo>
                  <a:lnTo>
                    <a:pt x="352443" y="85948"/>
                  </a:lnTo>
                  <a:cubicBezTo>
                    <a:pt x="352443" y="85948"/>
                    <a:pt x="355711" y="85435"/>
                    <a:pt x="355711" y="85435"/>
                  </a:cubicBezTo>
                  <a:cubicBezTo>
                    <a:pt x="357891" y="85114"/>
                    <a:pt x="360070" y="84730"/>
                    <a:pt x="362249" y="84409"/>
                  </a:cubicBezTo>
                  <a:cubicBezTo>
                    <a:pt x="378144" y="82422"/>
                    <a:pt x="394295" y="83512"/>
                    <a:pt x="408973" y="87486"/>
                  </a:cubicBezTo>
                  <a:cubicBezTo>
                    <a:pt x="423586" y="91460"/>
                    <a:pt x="436725" y="97869"/>
                    <a:pt x="447749" y="105496"/>
                  </a:cubicBezTo>
                  <a:cubicBezTo>
                    <a:pt x="458709" y="113187"/>
                    <a:pt x="467938" y="121775"/>
                    <a:pt x="474668" y="130556"/>
                  </a:cubicBezTo>
                  <a:cubicBezTo>
                    <a:pt x="475565" y="131646"/>
                    <a:pt x="476399" y="132671"/>
                    <a:pt x="477295" y="133697"/>
                  </a:cubicBezTo>
                  <a:cubicBezTo>
                    <a:pt x="478065" y="134786"/>
                    <a:pt x="478770" y="135876"/>
                    <a:pt x="479539" y="136965"/>
                  </a:cubicBezTo>
                  <a:cubicBezTo>
                    <a:pt x="481013" y="139145"/>
                    <a:pt x="482423" y="141196"/>
                    <a:pt x="483769" y="143182"/>
                  </a:cubicBezTo>
                  <a:cubicBezTo>
                    <a:pt x="486268" y="147284"/>
                    <a:pt x="488256" y="151258"/>
                    <a:pt x="490242" y="154783"/>
                  </a:cubicBezTo>
                  <a:cubicBezTo>
                    <a:pt x="491844" y="158501"/>
                    <a:pt x="493255" y="161833"/>
                    <a:pt x="494537" y="164718"/>
                  </a:cubicBezTo>
                  <a:cubicBezTo>
                    <a:pt x="495242" y="166128"/>
                    <a:pt x="495627" y="167538"/>
                    <a:pt x="496075" y="168820"/>
                  </a:cubicBezTo>
                  <a:cubicBezTo>
                    <a:pt x="496460" y="170101"/>
                    <a:pt x="496844" y="171255"/>
                    <a:pt x="497229" y="172281"/>
                  </a:cubicBezTo>
                  <a:cubicBezTo>
                    <a:pt x="498639" y="176447"/>
                    <a:pt x="499344" y="178690"/>
                    <a:pt x="499344" y="178690"/>
                  </a:cubicBezTo>
                  <a:cubicBezTo>
                    <a:pt x="499344" y="178690"/>
                    <a:pt x="498959" y="176383"/>
                    <a:pt x="498318" y="172024"/>
                  </a:cubicBezTo>
                  <a:cubicBezTo>
                    <a:pt x="498125" y="170935"/>
                    <a:pt x="497934" y="169717"/>
                    <a:pt x="497741" y="168371"/>
                  </a:cubicBezTo>
                  <a:cubicBezTo>
                    <a:pt x="497549" y="167025"/>
                    <a:pt x="497356" y="165551"/>
                    <a:pt x="496844" y="164013"/>
                  </a:cubicBezTo>
                  <a:cubicBezTo>
                    <a:pt x="496011" y="160936"/>
                    <a:pt x="495049" y="157347"/>
                    <a:pt x="493896" y="153309"/>
                  </a:cubicBezTo>
                  <a:cubicBezTo>
                    <a:pt x="492358" y="149464"/>
                    <a:pt x="490820" y="145105"/>
                    <a:pt x="488768" y="140426"/>
                  </a:cubicBezTo>
                  <a:cubicBezTo>
                    <a:pt x="487615" y="138183"/>
                    <a:pt x="486397" y="135812"/>
                    <a:pt x="485115" y="133440"/>
                  </a:cubicBezTo>
                  <a:cubicBezTo>
                    <a:pt x="484474" y="132223"/>
                    <a:pt x="483833" y="131005"/>
                    <a:pt x="483128" y="129723"/>
                  </a:cubicBezTo>
                  <a:cubicBezTo>
                    <a:pt x="482359" y="128505"/>
                    <a:pt x="481590" y="127352"/>
                    <a:pt x="480757" y="126134"/>
                  </a:cubicBezTo>
                  <a:cubicBezTo>
                    <a:pt x="474668" y="116071"/>
                    <a:pt x="465823" y="105816"/>
                    <a:pt x="454543" y="96523"/>
                  </a:cubicBezTo>
                  <a:cubicBezTo>
                    <a:pt x="453133" y="95369"/>
                    <a:pt x="451722" y="94151"/>
                    <a:pt x="450248" y="92998"/>
                  </a:cubicBezTo>
                  <a:cubicBezTo>
                    <a:pt x="448774" y="91780"/>
                    <a:pt x="447172" y="90819"/>
                    <a:pt x="445634" y="89729"/>
                  </a:cubicBezTo>
                  <a:cubicBezTo>
                    <a:pt x="444096" y="88768"/>
                    <a:pt x="442622" y="87678"/>
                    <a:pt x="441083" y="86653"/>
                  </a:cubicBezTo>
                  <a:cubicBezTo>
                    <a:pt x="473514" y="105560"/>
                    <a:pt x="497870" y="137863"/>
                    <a:pt x="505305" y="177600"/>
                  </a:cubicBezTo>
                  <a:cubicBezTo>
                    <a:pt x="518828" y="250089"/>
                    <a:pt x="470886" y="320014"/>
                    <a:pt x="398397" y="333602"/>
                  </a:cubicBezTo>
                  <a:cubicBezTo>
                    <a:pt x="350007" y="342639"/>
                    <a:pt x="302771" y="324245"/>
                    <a:pt x="272647" y="289442"/>
                  </a:cubicBezTo>
                  <a:close/>
                  <a:moveTo>
                    <a:pt x="331613" y="385004"/>
                  </a:moveTo>
                  <a:lnTo>
                    <a:pt x="594265" y="335974"/>
                  </a:lnTo>
                  <a:cubicBezTo>
                    <a:pt x="599649" y="334948"/>
                    <a:pt x="604904" y="338537"/>
                    <a:pt x="605866" y="343921"/>
                  </a:cubicBezTo>
                  <a:lnTo>
                    <a:pt x="611890" y="376032"/>
                  </a:lnTo>
                  <a:lnTo>
                    <a:pt x="603559" y="377570"/>
                  </a:lnTo>
                  <a:lnTo>
                    <a:pt x="598367" y="349946"/>
                  </a:lnTo>
                  <a:cubicBezTo>
                    <a:pt x="597790" y="346869"/>
                    <a:pt x="594842" y="344882"/>
                    <a:pt x="591766" y="345459"/>
                  </a:cubicBezTo>
                  <a:lnTo>
                    <a:pt x="337253" y="393016"/>
                  </a:lnTo>
                  <a:cubicBezTo>
                    <a:pt x="334176" y="393593"/>
                    <a:pt x="332190" y="396541"/>
                    <a:pt x="332767" y="399618"/>
                  </a:cubicBezTo>
                  <a:lnTo>
                    <a:pt x="358275" y="536199"/>
                  </a:lnTo>
                  <a:cubicBezTo>
                    <a:pt x="354750" y="536520"/>
                    <a:pt x="351866" y="536776"/>
                    <a:pt x="349815" y="536904"/>
                  </a:cubicBezTo>
                  <a:lnTo>
                    <a:pt x="323601" y="396669"/>
                  </a:lnTo>
                  <a:cubicBezTo>
                    <a:pt x="322576" y="391286"/>
                    <a:pt x="326165" y="386030"/>
                    <a:pt x="331549" y="385069"/>
                  </a:cubicBezTo>
                  <a:close/>
                  <a:moveTo>
                    <a:pt x="80754" y="560042"/>
                  </a:moveTo>
                  <a:lnTo>
                    <a:pt x="48963" y="430382"/>
                  </a:lnTo>
                  <a:lnTo>
                    <a:pt x="66909" y="569271"/>
                  </a:lnTo>
                  <a:cubicBezTo>
                    <a:pt x="57552" y="575937"/>
                    <a:pt x="48194" y="574976"/>
                    <a:pt x="42105" y="573117"/>
                  </a:cubicBezTo>
                  <a:lnTo>
                    <a:pt x="14161" y="423652"/>
                  </a:lnTo>
                  <a:cubicBezTo>
                    <a:pt x="13328" y="419166"/>
                    <a:pt x="16276" y="414808"/>
                    <a:pt x="20827" y="413974"/>
                  </a:cubicBezTo>
                  <a:lnTo>
                    <a:pt x="36914" y="410962"/>
                  </a:lnTo>
                  <a:cubicBezTo>
                    <a:pt x="41401" y="410129"/>
                    <a:pt x="45759" y="413077"/>
                    <a:pt x="46592" y="417628"/>
                  </a:cubicBezTo>
                  <a:lnTo>
                    <a:pt x="48194" y="426344"/>
                  </a:lnTo>
                  <a:cubicBezTo>
                    <a:pt x="78510" y="435189"/>
                    <a:pt x="119017" y="438907"/>
                    <a:pt x="158947" y="439868"/>
                  </a:cubicBezTo>
                  <a:lnTo>
                    <a:pt x="158626" y="438073"/>
                  </a:lnTo>
                  <a:cubicBezTo>
                    <a:pt x="158049" y="435125"/>
                    <a:pt x="160036" y="432305"/>
                    <a:pt x="162985" y="431728"/>
                  </a:cubicBezTo>
                  <a:lnTo>
                    <a:pt x="175355" y="429421"/>
                  </a:lnTo>
                  <a:cubicBezTo>
                    <a:pt x="178303" y="428844"/>
                    <a:pt x="181123" y="430831"/>
                    <a:pt x="181700" y="433779"/>
                  </a:cubicBezTo>
                  <a:lnTo>
                    <a:pt x="182918" y="440188"/>
                  </a:lnTo>
                  <a:cubicBezTo>
                    <a:pt x="248613" y="440252"/>
                    <a:pt x="306617" y="434292"/>
                    <a:pt x="306617" y="434292"/>
                  </a:cubicBezTo>
                  <a:cubicBezTo>
                    <a:pt x="306617" y="434292"/>
                    <a:pt x="305335" y="423781"/>
                    <a:pt x="312577" y="422435"/>
                  </a:cubicBezTo>
                  <a:cubicBezTo>
                    <a:pt x="313218" y="422306"/>
                    <a:pt x="313795" y="422178"/>
                    <a:pt x="314372" y="422114"/>
                  </a:cubicBezTo>
                  <a:lnTo>
                    <a:pt x="331549" y="514087"/>
                  </a:lnTo>
                  <a:cubicBezTo>
                    <a:pt x="330972" y="514216"/>
                    <a:pt x="330395" y="514280"/>
                    <a:pt x="329754" y="514408"/>
                  </a:cubicBezTo>
                  <a:cubicBezTo>
                    <a:pt x="327895" y="514728"/>
                    <a:pt x="326357" y="514344"/>
                    <a:pt x="325075" y="513511"/>
                  </a:cubicBezTo>
                  <a:lnTo>
                    <a:pt x="307578" y="440509"/>
                  </a:lnTo>
                  <a:lnTo>
                    <a:pt x="314692" y="493514"/>
                  </a:lnTo>
                  <a:cubicBezTo>
                    <a:pt x="312577" y="494539"/>
                    <a:pt x="310526" y="495565"/>
                    <a:pt x="308411" y="496590"/>
                  </a:cubicBezTo>
                  <a:lnTo>
                    <a:pt x="293862" y="438330"/>
                  </a:lnTo>
                  <a:lnTo>
                    <a:pt x="301553" y="499666"/>
                  </a:lnTo>
                  <a:cubicBezTo>
                    <a:pt x="298989" y="500756"/>
                    <a:pt x="296490" y="501782"/>
                    <a:pt x="293926" y="502743"/>
                  </a:cubicBezTo>
                  <a:lnTo>
                    <a:pt x="278223" y="439419"/>
                  </a:lnTo>
                  <a:lnTo>
                    <a:pt x="286620" y="505435"/>
                  </a:lnTo>
                  <a:cubicBezTo>
                    <a:pt x="284120" y="506332"/>
                    <a:pt x="281620" y="507101"/>
                    <a:pt x="279185" y="507934"/>
                  </a:cubicBezTo>
                  <a:lnTo>
                    <a:pt x="262585" y="440509"/>
                  </a:lnTo>
                  <a:lnTo>
                    <a:pt x="271558" y="510242"/>
                  </a:lnTo>
                  <a:cubicBezTo>
                    <a:pt x="269058" y="510947"/>
                    <a:pt x="266623" y="511652"/>
                    <a:pt x="264251" y="512293"/>
                  </a:cubicBezTo>
                  <a:lnTo>
                    <a:pt x="246946" y="441663"/>
                  </a:lnTo>
                  <a:lnTo>
                    <a:pt x="256432" y="514280"/>
                  </a:lnTo>
                  <a:cubicBezTo>
                    <a:pt x="253932" y="514856"/>
                    <a:pt x="251561" y="515433"/>
                    <a:pt x="249125" y="515946"/>
                  </a:cubicBezTo>
                  <a:lnTo>
                    <a:pt x="231308" y="442752"/>
                  </a:lnTo>
                  <a:lnTo>
                    <a:pt x="241114" y="517548"/>
                  </a:lnTo>
                  <a:cubicBezTo>
                    <a:pt x="238614" y="517997"/>
                    <a:pt x="236179" y="518446"/>
                    <a:pt x="233807" y="518894"/>
                  </a:cubicBezTo>
                  <a:lnTo>
                    <a:pt x="215669" y="443906"/>
                  </a:lnTo>
                  <a:lnTo>
                    <a:pt x="225796" y="520176"/>
                  </a:lnTo>
                  <a:cubicBezTo>
                    <a:pt x="223168" y="520561"/>
                    <a:pt x="220668" y="520881"/>
                    <a:pt x="218361" y="521138"/>
                  </a:cubicBezTo>
                  <a:lnTo>
                    <a:pt x="200030" y="444995"/>
                  </a:lnTo>
                  <a:lnTo>
                    <a:pt x="210349" y="522035"/>
                  </a:lnTo>
                  <a:cubicBezTo>
                    <a:pt x="207081" y="522355"/>
                    <a:pt x="204517" y="522548"/>
                    <a:pt x="202786" y="522676"/>
                  </a:cubicBezTo>
                  <a:lnTo>
                    <a:pt x="184456" y="446085"/>
                  </a:lnTo>
                  <a:lnTo>
                    <a:pt x="195031" y="524663"/>
                  </a:lnTo>
                  <a:cubicBezTo>
                    <a:pt x="188814" y="528252"/>
                    <a:pt x="182469" y="527996"/>
                    <a:pt x="178880" y="527419"/>
                  </a:cubicBezTo>
                  <a:lnTo>
                    <a:pt x="160677" y="450507"/>
                  </a:lnTo>
                  <a:lnTo>
                    <a:pt x="171445" y="528444"/>
                  </a:lnTo>
                  <a:cubicBezTo>
                    <a:pt x="140809" y="558119"/>
                    <a:pt x="97930" y="560426"/>
                    <a:pt x="80689" y="560042"/>
                  </a:cubicBezTo>
                  <a:close/>
                  <a:moveTo>
                    <a:pt x="171701" y="572284"/>
                  </a:moveTo>
                  <a:cubicBezTo>
                    <a:pt x="172983" y="571707"/>
                    <a:pt x="174265" y="571130"/>
                    <a:pt x="175547" y="570617"/>
                  </a:cubicBezTo>
                  <a:cubicBezTo>
                    <a:pt x="179520" y="573181"/>
                    <a:pt x="184456" y="574271"/>
                    <a:pt x="189455" y="573373"/>
                  </a:cubicBezTo>
                  <a:lnTo>
                    <a:pt x="201825" y="571066"/>
                  </a:lnTo>
                  <a:cubicBezTo>
                    <a:pt x="210349" y="569464"/>
                    <a:pt x="216502" y="562413"/>
                    <a:pt x="217335" y="554145"/>
                  </a:cubicBezTo>
                  <a:lnTo>
                    <a:pt x="220796" y="557030"/>
                  </a:lnTo>
                  <a:cubicBezTo>
                    <a:pt x="224257" y="559978"/>
                    <a:pt x="229769" y="558952"/>
                    <a:pt x="231948" y="554979"/>
                  </a:cubicBezTo>
                  <a:lnTo>
                    <a:pt x="234768" y="549787"/>
                  </a:lnTo>
                  <a:lnTo>
                    <a:pt x="236691" y="551389"/>
                  </a:lnTo>
                  <a:cubicBezTo>
                    <a:pt x="240152" y="554338"/>
                    <a:pt x="245664" y="553312"/>
                    <a:pt x="247844" y="549338"/>
                  </a:cubicBezTo>
                  <a:lnTo>
                    <a:pt x="250664" y="544147"/>
                  </a:lnTo>
                  <a:lnTo>
                    <a:pt x="252586" y="545749"/>
                  </a:lnTo>
                  <a:cubicBezTo>
                    <a:pt x="256047" y="548697"/>
                    <a:pt x="261560" y="547672"/>
                    <a:pt x="263738" y="543698"/>
                  </a:cubicBezTo>
                  <a:lnTo>
                    <a:pt x="266559" y="538507"/>
                  </a:lnTo>
                  <a:lnTo>
                    <a:pt x="268481" y="540109"/>
                  </a:lnTo>
                  <a:cubicBezTo>
                    <a:pt x="271943" y="543057"/>
                    <a:pt x="277454" y="542032"/>
                    <a:pt x="279633" y="538058"/>
                  </a:cubicBezTo>
                  <a:lnTo>
                    <a:pt x="282453" y="532867"/>
                  </a:lnTo>
                  <a:lnTo>
                    <a:pt x="284377" y="534469"/>
                  </a:lnTo>
                  <a:cubicBezTo>
                    <a:pt x="287837" y="537417"/>
                    <a:pt x="293349" y="536392"/>
                    <a:pt x="295529" y="532418"/>
                  </a:cubicBezTo>
                  <a:lnTo>
                    <a:pt x="298349" y="527226"/>
                  </a:lnTo>
                  <a:lnTo>
                    <a:pt x="300271" y="528829"/>
                  </a:lnTo>
                  <a:cubicBezTo>
                    <a:pt x="303732" y="531777"/>
                    <a:pt x="309244" y="530752"/>
                    <a:pt x="311424" y="526778"/>
                  </a:cubicBezTo>
                  <a:lnTo>
                    <a:pt x="313923" y="522163"/>
                  </a:lnTo>
                  <a:cubicBezTo>
                    <a:pt x="318538" y="526778"/>
                    <a:pt x="324883" y="529534"/>
                    <a:pt x="332318" y="528124"/>
                  </a:cubicBezTo>
                  <a:lnTo>
                    <a:pt x="334112" y="527803"/>
                  </a:lnTo>
                  <a:lnTo>
                    <a:pt x="339368" y="555876"/>
                  </a:lnTo>
                  <a:lnTo>
                    <a:pt x="174393" y="586705"/>
                  </a:lnTo>
                  <a:lnTo>
                    <a:pt x="171701" y="572476"/>
                  </a:lnTo>
                  <a:close/>
                  <a:moveTo>
                    <a:pt x="182789" y="589332"/>
                  </a:moveTo>
                  <a:cubicBezTo>
                    <a:pt x="187212" y="588371"/>
                    <a:pt x="193493" y="586961"/>
                    <a:pt x="201056" y="585423"/>
                  </a:cubicBezTo>
                  <a:cubicBezTo>
                    <a:pt x="208619" y="583884"/>
                    <a:pt x="217464" y="581962"/>
                    <a:pt x="226949" y="580167"/>
                  </a:cubicBezTo>
                  <a:cubicBezTo>
                    <a:pt x="236435" y="578308"/>
                    <a:pt x="246562" y="576386"/>
                    <a:pt x="256688" y="574463"/>
                  </a:cubicBezTo>
                  <a:cubicBezTo>
                    <a:pt x="266815" y="572604"/>
                    <a:pt x="276942" y="570810"/>
                    <a:pt x="286491" y="569079"/>
                  </a:cubicBezTo>
                  <a:cubicBezTo>
                    <a:pt x="295977" y="567349"/>
                    <a:pt x="304886" y="565938"/>
                    <a:pt x="312513" y="564657"/>
                  </a:cubicBezTo>
                  <a:cubicBezTo>
                    <a:pt x="320140" y="563375"/>
                    <a:pt x="326485" y="562413"/>
                    <a:pt x="330972" y="561708"/>
                  </a:cubicBezTo>
                  <a:cubicBezTo>
                    <a:pt x="335458" y="561067"/>
                    <a:pt x="337958" y="560683"/>
                    <a:pt x="337958" y="560683"/>
                  </a:cubicBezTo>
                  <a:cubicBezTo>
                    <a:pt x="337958" y="560683"/>
                    <a:pt x="335458" y="561260"/>
                    <a:pt x="331036" y="562221"/>
                  </a:cubicBezTo>
                  <a:cubicBezTo>
                    <a:pt x="326613" y="563182"/>
                    <a:pt x="320332" y="564593"/>
                    <a:pt x="312770" y="566131"/>
                  </a:cubicBezTo>
                  <a:cubicBezTo>
                    <a:pt x="305207" y="567669"/>
                    <a:pt x="296362" y="569592"/>
                    <a:pt x="286876" y="571386"/>
                  </a:cubicBezTo>
                  <a:cubicBezTo>
                    <a:pt x="277390" y="573245"/>
                    <a:pt x="267263" y="575168"/>
                    <a:pt x="257137" y="577091"/>
                  </a:cubicBezTo>
                  <a:cubicBezTo>
                    <a:pt x="247010" y="578949"/>
                    <a:pt x="236884" y="580744"/>
                    <a:pt x="227334" y="582474"/>
                  </a:cubicBezTo>
                  <a:cubicBezTo>
                    <a:pt x="217848" y="584205"/>
                    <a:pt x="208939" y="585615"/>
                    <a:pt x="201312" y="586897"/>
                  </a:cubicBezTo>
                  <a:cubicBezTo>
                    <a:pt x="193685" y="588179"/>
                    <a:pt x="187340" y="589140"/>
                    <a:pt x="182853" y="589845"/>
                  </a:cubicBezTo>
                  <a:cubicBezTo>
                    <a:pt x="178367" y="590486"/>
                    <a:pt x="175867" y="590871"/>
                    <a:pt x="175867" y="590871"/>
                  </a:cubicBezTo>
                  <a:cubicBezTo>
                    <a:pt x="175867" y="590871"/>
                    <a:pt x="178367" y="590294"/>
                    <a:pt x="182789" y="589332"/>
                  </a:cubicBezTo>
                  <a:close/>
                  <a:moveTo>
                    <a:pt x="389040" y="588820"/>
                  </a:moveTo>
                  <a:cubicBezTo>
                    <a:pt x="378849" y="591191"/>
                    <a:pt x="366992" y="593755"/>
                    <a:pt x="354173" y="596383"/>
                  </a:cubicBezTo>
                  <a:cubicBezTo>
                    <a:pt x="347764" y="597664"/>
                    <a:pt x="341227" y="599074"/>
                    <a:pt x="334497" y="600356"/>
                  </a:cubicBezTo>
                  <a:cubicBezTo>
                    <a:pt x="327767" y="601638"/>
                    <a:pt x="320973" y="602984"/>
                    <a:pt x="314115" y="604266"/>
                  </a:cubicBezTo>
                  <a:cubicBezTo>
                    <a:pt x="307257" y="605484"/>
                    <a:pt x="300400" y="606766"/>
                    <a:pt x="293670" y="607983"/>
                  </a:cubicBezTo>
                  <a:cubicBezTo>
                    <a:pt x="286940" y="609201"/>
                    <a:pt x="280275" y="610291"/>
                    <a:pt x="273865" y="611380"/>
                  </a:cubicBezTo>
                  <a:cubicBezTo>
                    <a:pt x="260983" y="613559"/>
                    <a:pt x="248997" y="615418"/>
                    <a:pt x="238614" y="616892"/>
                  </a:cubicBezTo>
                  <a:cubicBezTo>
                    <a:pt x="217976" y="619905"/>
                    <a:pt x="204068" y="621315"/>
                    <a:pt x="204068" y="621315"/>
                  </a:cubicBezTo>
                  <a:cubicBezTo>
                    <a:pt x="204068" y="621315"/>
                    <a:pt x="217527" y="617661"/>
                    <a:pt x="237909" y="612983"/>
                  </a:cubicBezTo>
                  <a:cubicBezTo>
                    <a:pt x="248100" y="610611"/>
                    <a:pt x="259957" y="608047"/>
                    <a:pt x="272776" y="605420"/>
                  </a:cubicBezTo>
                  <a:cubicBezTo>
                    <a:pt x="279185" y="604138"/>
                    <a:pt x="285722" y="602728"/>
                    <a:pt x="292452" y="601446"/>
                  </a:cubicBezTo>
                  <a:cubicBezTo>
                    <a:pt x="299182" y="600164"/>
                    <a:pt x="305976" y="598818"/>
                    <a:pt x="312834" y="597536"/>
                  </a:cubicBezTo>
                  <a:cubicBezTo>
                    <a:pt x="319691" y="596318"/>
                    <a:pt x="326549" y="595037"/>
                    <a:pt x="333279" y="593819"/>
                  </a:cubicBezTo>
                  <a:cubicBezTo>
                    <a:pt x="340009" y="592537"/>
                    <a:pt x="346675" y="591512"/>
                    <a:pt x="353084" y="590422"/>
                  </a:cubicBezTo>
                  <a:cubicBezTo>
                    <a:pt x="365966" y="588243"/>
                    <a:pt x="377951" y="586384"/>
                    <a:pt x="388335" y="584910"/>
                  </a:cubicBezTo>
                  <a:cubicBezTo>
                    <a:pt x="408973" y="581898"/>
                    <a:pt x="422881" y="580487"/>
                    <a:pt x="422881" y="580487"/>
                  </a:cubicBezTo>
                  <a:cubicBezTo>
                    <a:pt x="422881" y="580487"/>
                    <a:pt x="409421" y="584205"/>
                    <a:pt x="389040" y="588820"/>
                  </a:cubicBezTo>
                  <a:close/>
                  <a:moveTo>
                    <a:pt x="197274" y="615739"/>
                  </a:moveTo>
                  <a:lnTo>
                    <a:pt x="197274" y="615482"/>
                  </a:lnTo>
                  <a:cubicBezTo>
                    <a:pt x="196441" y="611380"/>
                    <a:pt x="192531" y="608688"/>
                    <a:pt x="188429" y="609457"/>
                  </a:cubicBezTo>
                  <a:lnTo>
                    <a:pt x="179008" y="611188"/>
                  </a:lnTo>
                  <a:lnTo>
                    <a:pt x="177021" y="600677"/>
                  </a:lnTo>
                  <a:lnTo>
                    <a:pt x="345777" y="569143"/>
                  </a:lnTo>
                  <a:cubicBezTo>
                    <a:pt x="351161" y="574719"/>
                    <a:pt x="359109" y="577603"/>
                    <a:pt x="367313" y="576129"/>
                  </a:cubicBezTo>
                  <a:lnTo>
                    <a:pt x="423842" y="565554"/>
                  </a:lnTo>
                  <a:lnTo>
                    <a:pt x="424996" y="573117"/>
                  </a:lnTo>
                  <a:lnTo>
                    <a:pt x="197338" y="615610"/>
                  </a:lnTo>
                  <a:close/>
                  <a:moveTo>
                    <a:pt x="414613" y="557350"/>
                  </a:moveTo>
                  <a:cubicBezTo>
                    <a:pt x="399807" y="559850"/>
                    <a:pt x="387502" y="561901"/>
                    <a:pt x="378913" y="563375"/>
                  </a:cubicBezTo>
                  <a:cubicBezTo>
                    <a:pt x="370261" y="564785"/>
                    <a:pt x="365325" y="565554"/>
                    <a:pt x="365325" y="565554"/>
                  </a:cubicBezTo>
                  <a:cubicBezTo>
                    <a:pt x="365325" y="565554"/>
                    <a:pt x="370196" y="564528"/>
                    <a:pt x="378785" y="562734"/>
                  </a:cubicBezTo>
                  <a:cubicBezTo>
                    <a:pt x="387374" y="560939"/>
                    <a:pt x="399615" y="558440"/>
                    <a:pt x="414292" y="555427"/>
                  </a:cubicBezTo>
                  <a:cubicBezTo>
                    <a:pt x="428970" y="552479"/>
                    <a:pt x="446146" y="549082"/>
                    <a:pt x="464541" y="545429"/>
                  </a:cubicBezTo>
                  <a:cubicBezTo>
                    <a:pt x="482935" y="541840"/>
                    <a:pt x="502548" y="538058"/>
                    <a:pt x="522160" y="534277"/>
                  </a:cubicBezTo>
                  <a:cubicBezTo>
                    <a:pt x="541773" y="530623"/>
                    <a:pt x="561449" y="526842"/>
                    <a:pt x="579844" y="523509"/>
                  </a:cubicBezTo>
                  <a:cubicBezTo>
                    <a:pt x="589074" y="521843"/>
                    <a:pt x="597983" y="520240"/>
                    <a:pt x="606442" y="518766"/>
                  </a:cubicBezTo>
                  <a:cubicBezTo>
                    <a:pt x="610673" y="517997"/>
                    <a:pt x="614775" y="517292"/>
                    <a:pt x="618749" y="516587"/>
                  </a:cubicBezTo>
                  <a:cubicBezTo>
                    <a:pt x="620735" y="516202"/>
                    <a:pt x="622786" y="515946"/>
                    <a:pt x="624389" y="515497"/>
                  </a:cubicBezTo>
                  <a:cubicBezTo>
                    <a:pt x="626119" y="514985"/>
                    <a:pt x="627658" y="514216"/>
                    <a:pt x="629067" y="513190"/>
                  </a:cubicBezTo>
                  <a:cubicBezTo>
                    <a:pt x="631824" y="511203"/>
                    <a:pt x="633810" y="508383"/>
                    <a:pt x="634579" y="505371"/>
                  </a:cubicBezTo>
                  <a:cubicBezTo>
                    <a:pt x="634964" y="503897"/>
                    <a:pt x="635156" y="502294"/>
                    <a:pt x="635092" y="500948"/>
                  </a:cubicBezTo>
                  <a:cubicBezTo>
                    <a:pt x="635092" y="500243"/>
                    <a:pt x="634900" y="499282"/>
                    <a:pt x="634836" y="498705"/>
                  </a:cubicBezTo>
                  <a:cubicBezTo>
                    <a:pt x="634708" y="497936"/>
                    <a:pt x="634579" y="497167"/>
                    <a:pt x="634451" y="496398"/>
                  </a:cubicBezTo>
                  <a:cubicBezTo>
                    <a:pt x="633426" y="490373"/>
                    <a:pt x="632464" y="485182"/>
                    <a:pt x="631695" y="480887"/>
                  </a:cubicBezTo>
                  <a:cubicBezTo>
                    <a:pt x="630926" y="476593"/>
                    <a:pt x="630477" y="473196"/>
                    <a:pt x="630349" y="470825"/>
                  </a:cubicBezTo>
                  <a:cubicBezTo>
                    <a:pt x="630221" y="468453"/>
                    <a:pt x="630286" y="467171"/>
                    <a:pt x="630286" y="467171"/>
                  </a:cubicBezTo>
                  <a:cubicBezTo>
                    <a:pt x="630286" y="467171"/>
                    <a:pt x="630798" y="468325"/>
                    <a:pt x="631567" y="470568"/>
                  </a:cubicBezTo>
                  <a:cubicBezTo>
                    <a:pt x="632272" y="472812"/>
                    <a:pt x="633105" y="476144"/>
                    <a:pt x="633938" y="480439"/>
                  </a:cubicBezTo>
                  <a:cubicBezTo>
                    <a:pt x="634772" y="484733"/>
                    <a:pt x="635797" y="489924"/>
                    <a:pt x="637015" y="495885"/>
                  </a:cubicBezTo>
                  <a:cubicBezTo>
                    <a:pt x="637143" y="496654"/>
                    <a:pt x="637336" y="497359"/>
                    <a:pt x="637464" y="498192"/>
                  </a:cubicBezTo>
                  <a:cubicBezTo>
                    <a:pt x="637656" y="499090"/>
                    <a:pt x="637720" y="499731"/>
                    <a:pt x="637848" y="500628"/>
                  </a:cubicBezTo>
                  <a:cubicBezTo>
                    <a:pt x="637976" y="502487"/>
                    <a:pt x="637848" y="504281"/>
                    <a:pt x="637336" y="506076"/>
                  </a:cubicBezTo>
                  <a:cubicBezTo>
                    <a:pt x="636438" y="509729"/>
                    <a:pt x="634131" y="513126"/>
                    <a:pt x="630926" y="515626"/>
                  </a:cubicBezTo>
                  <a:cubicBezTo>
                    <a:pt x="629324" y="516843"/>
                    <a:pt x="627465" y="517869"/>
                    <a:pt x="625414" y="518510"/>
                  </a:cubicBezTo>
                  <a:cubicBezTo>
                    <a:pt x="623299" y="519151"/>
                    <a:pt x="621441" y="519407"/>
                    <a:pt x="619453" y="519856"/>
                  </a:cubicBezTo>
                  <a:cubicBezTo>
                    <a:pt x="615480" y="520625"/>
                    <a:pt x="611378" y="521458"/>
                    <a:pt x="607212" y="522291"/>
                  </a:cubicBezTo>
                  <a:cubicBezTo>
                    <a:pt x="598752" y="523958"/>
                    <a:pt x="589907" y="525624"/>
                    <a:pt x="580677" y="527419"/>
                  </a:cubicBezTo>
                  <a:cubicBezTo>
                    <a:pt x="562282" y="531008"/>
                    <a:pt x="542606" y="534597"/>
                    <a:pt x="522993" y="538250"/>
                  </a:cubicBezTo>
                  <a:cubicBezTo>
                    <a:pt x="503317" y="541775"/>
                    <a:pt x="483641" y="545301"/>
                    <a:pt x="465182" y="548633"/>
                  </a:cubicBezTo>
                  <a:cubicBezTo>
                    <a:pt x="446724" y="551838"/>
                    <a:pt x="429482" y="554850"/>
                    <a:pt x="414741" y="557414"/>
                  </a:cubicBezTo>
                  <a:close/>
                  <a:moveTo>
                    <a:pt x="554399" y="565938"/>
                  </a:moveTo>
                  <a:cubicBezTo>
                    <a:pt x="555425" y="566772"/>
                    <a:pt x="556515" y="567413"/>
                    <a:pt x="557604" y="567861"/>
                  </a:cubicBezTo>
                  <a:cubicBezTo>
                    <a:pt x="558053" y="568118"/>
                    <a:pt x="558758" y="568246"/>
                    <a:pt x="559399" y="568438"/>
                  </a:cubicBezTo>
                  <a:cubicBezTo>
                    <a:pt x="559847" y="568566"/>
                    <a:pt x="560488" y="568694"/>
                    <a:pt x="561001" y="568759"/>
                  </a:cubicBezTo>
                  <a:cubicBezTo>
                    <a:pt x="563180" y="569079"/>
                    <a:pt x="565103" y="568759"/>
                    <a:pt x="566449" y="568438"/>
                  </a:cubicBezTo>
                  <a:cubicBezTo>
                    <a:pt x="567795" y="568118"/>
                    <a:pt x="568564" y="567733"/>
                    <a:pt x="568564" y="567733"/>
                  </a:cubicBezTo>
                  <a:cubicBezTo>
                    <a:pt x="568564" y="567733"/>
                    <a:pt x="568051" y="568374"/>
                    <a:pt x="566834" y="569143"/>
                  </a:cubicBezTo>
                  <a:cubicBezTo>
                    <a:pt x="565615" y="569912"/>
                    <a:pt x="563629" y="570938"/>
                    <a:pt x="561001" y="571130"/>
                  </a:cubicBezTo>
                  <a:cubicBezTo>
                    <a:pt x="560296" y="571130"/>
                    <a:pt x="559719" y="571194"/>
                    <a:pt x="558886" y="571130"/>
                  </a:cubicBezTo>
                  <a:cubicBezTo>
                    <a:pt x="558245" y="571130"/>
                    <a:pt x="557604" y="571002"/>
                    <a:pt x="556771" y="570810"/>
                  </a:cubicBezTo>
                  <a:cubicBezTo>
                    <a:pt x="555232" y="570425"/>
                    <a:pt x="553694" y="569848"/>
                    <a:pt x="552284" y="568823"/>
                  </a:cubicBezTo>
                  <a:cubicBezTo>
                    <a:pt x="549400" y="566900"/>
                    <a:pt x="547157" y="563695"/>
                    <a:pt x="546323" y="560106"/>
                  </a:cubicBezTo>
                  <a:cubicBezTo>
                    <a:pt x="545939" y="558311"/>
                    <a:pt x="545875" y="556389"/>
                    <a:pt x="546132" y="554594"/>
                  </a:cubicBezTo>
                  <a:cubicBezTo>
                    <a:pt x="546388" y="552928"/>
                    <a:pt x="547092" y="551069"/>
                    <a:pt x="547926" y="549659"/>
                  </a:cubicBezTo>
                  <a:cubicBezTo>
                    <a:pt x="549656" y="546647"/>
                    <a:pt x="552348" y="544724"/>
                    <a:pt x="554784" y="543826"/>
                  </a:cubicBezTo>
                  <a:cubicBezTo>
                    <a:pt x="556001" y="543378"/>
                    <a:pt x="557220" y="543121"/>
                    <a:pt x="558245" y="543057"/>
                  </a:cubicBezTo>
                  <a:cubicBezTo>
                    <a:pt x="559270" y="542929"/>
                    <a:pt x="560168" y="543057"/>
                    <a:pt x="560937" y="543057"/>
                  </a:cubicBezTo>
                  <a:cubicBezTo>
                    <a:pt x="562411" y="543250"/>
                    <a:pt x="563116" y="543634"/>
                    <a:pt x="563116" y="543634"/>
                  </a:cubicBezTo>
                  <a:cubicBezTo>
                    <a:pt x="563116" y="543634"/>
                    <a:pt x="562924" y="543634"/>
                    <a:pt x="562539" y="543634"/>
                  </a:cubicBezTo>
                  <a:cubicBezTo>
                    <a:pt x="562155" y="543634"/>
                    <a:pt x="561642" y="543762"/>
                    <a:pt x="560937" y="543891"/>
                  </a:cubicBezTo>
                  <a:cubicBezTo>
                    <a:pt x="559591" y="544147"/>
                    <a:pt x="557732" y="544724"/>
                    <a:pt x="555873" y="545941"/>
                  </a:cubicBezTo>
                  <a:cubicBezTo>
                    <a:pt x="554015" y="547159"/>
                    <a:pt x="552220" y="549018"/>
                    <a:pt x="551130" y="551389"/>
                  </a:cubicBezTo>
                  <a:cubicBezTo>
                    <a:pt x="550554" y="552607"/>
                    <a:pt x="550297" y="553697"/>
                    <a:pt x="550041" y="555171"/>
                  </a:cubicBezTo>
                  <a:cubicBezTo>
                    <a:pt x="549849" y="556517"/>
                    <a:pt x="549977" y="557863"/>
                    <a:pt x="550297" y="559209"/>
                  </a:cubicBezTo>
                  <a:cubicBezTo>
                    <a:pt x="550874" y="561901"/>
                    <a:pt x="552413" y="564272"/>
                    <a:pt x="554399" y="565938"/>
                  </a:cubicBezTo>
                  <a:close/>
                  <a:moveTo>
                    <a:pt x="528826" y="568502"/>
                  </a:moveTo>
                  <a:cubicBezTo>
                    <a:pt x="525429" y="566195"/>
                    <a:pt x="521328" y="564272"/>
                    <a:pt x="516905" y="563118"/>
                  </a:cubicBezTo>
                  <a:cubicBezTo>
                    <a:pt x="512419" y="561965"/>
                    <a:pt x="507484" y="561644"/>
                    <a:pt x="502677" y="562285"/>
                  </a:cubicBezTo>
                  <a:cubicBezTo>
                    <a:pt x="497549" y="562926"/>
                    <a:pt x="492742" y="564721"/>
                    <a:pt x="488256" y="567349"/>
                  </a:cubicBezTo>
                  <a:cubicBezTo>
                    <a:pt x="483833" y="569976"/>
                    <a:pt x="479923" y="573694"/>
                    <a:pt x="476975" y="577988"/>
                  </a:cubicBezTo>
                  <a:cubicBezTo>
                    <a:pt x="474027" y="582282"/>
                    <a:pt x="471976" y="587281"/>
                    <a:pt x="471078" y="592409"/>
                  </a:cubicBezTo>
                  <a:cubicBezTo>
                    <a:pt x="470823" y="593691"/>
                    <a:pt x="470758" y="594972"/>
                    <a:pt x="470630" y="596254"/>
                  </a:cubicBezTo>
                  <a:cubicBezTo>
                    <a:pt x="470438" y="597536"/>
                    <a:pt x="470566" y="598754"/>
                    <a:pt x="470502" y="599972"/>
                  </a:cubicBezTo>
                  <a:cubicBezTo>
                    <a:pt x="470438" y="601125"/>
                    <a:pt x="470758" y="602664"/>
                    <a:pt x="470823" y="604010"/>
                  </a:cubicBezTo>
                  <a:cubicBezTo>
                    <a:pt x="470823" y="605099"/>
                    <a:pt x="471271" y="606445"/>
                    <a:pt x="471528" y="607599"/>
                  </a:cubicBezTo>
                  <a:cubicBezTo>
                    <a:pt x="472745" y="612406"/>
                    <a:pt x="474796" y="616892"/>
                    <a:pt x="477488" y="620674"/>
                  </a:cubicBezTo>
                  <a:cubicBezTo>
                    <a:pt x="480180" y="624391"/>
                    <a:pt x="483449" y="627532"/>
                    <a:pt x="486846" y="629839"/>
                  </a:cubicBezTo>
                  <a:cubicBezTo>
                    <a:pt x="490242" y="632146"/>
                    <a:pt x="493703" y="633941"/>
                    <a:pt x="496972" y="634902"/>
                  </a:cubicBezTo>
                  <a:cubicBezTo>
                    <a:pt x="498575" y="635543"/>
                    <a:pt x="500177" y="635735"/>
                    <a:pt x="501587" y="636184"/>
                  </a:cubicBezTo>
                  <a:cubicBezTo>
                    <a:pt x="503061" y="636441"/>
                    <a:pt x="504407" y="636633"/>
                    <a:pt x="505625" y="636825"/>
                  </a:cubicBezTo>
                  <a:cubicBezTo>
                    <a:pt x="508060" y="636953"/>
                    <a:pt x="510112" y="637146"/>
                    <a:pt x="511457" y="637017"/>
                  </a:cubicBezTo>
                  <a:cubicBezTo>
                    <a:pt x="512803" y="637017"/>
                    <a:pt x="513572" y="636953"/>
                    <a:pt x="513572" y="636953"/>
                  </a:cubicBezTo>
                  <a:cubicBezTo>
                    <a:pt x="513572" y="636953"/>
                    <a:pt x="512867" y="637146"/>
                    <a:pt x="511521" y="637466"/>
                  </a:cubicBezTo>
                  <a:cubicBezTo>
                    <a:pt x="510175" y="637851"/>
                    <a:pt x="508253" y="638171"/>
                    <a:pt x="505625" y="638427"/>
                  </a:cubicBezTo>
                  <a:cubicBezTo>
                    <a:pt x="504343" y="638427"/>
                    <a:pt x="502869" y="638491"/>
                    <a:pt x="501330" y="638427"/>
                  </a:cubicBezTo>
                  <a:cubicBezTo>
                    <a:pt x="499792" y="638235"/>
                    <a:pt x="498062" y="638235"/>
                    <a:pt x="496267" y="637787"/>
                  </a:cubicBezTo>
                  <a:cubicBezTo>
                    <a:pt x="492614" y="637210"/>
                    <a:pt x="488640" y="635800"/>
                    <a:pt x="484602" y="633620"/>
                  </a:cubicBezTo>
                  <a:cubicBezTo>
                    <a:pt x="480564" y="631441"/>
                    <a:pt x="476526" y="628301"/>
                    <a:pt x="473066" y="624199"/>
                  </a:cubicBezTo>
                  <a:cubicBezTo>
                    <a:pt x="469604" y="620097"/>
                    <a:pt x="466721" y="615034"/>
                    <a:pt x="465118" y="609393"/>
                  </a:cubicBezTo>
                  <a:cubicBezTo>
                    <a:pt x="464797" y="607919"/>
                    <a:pt x="464285" y="606637"/>
                    <a:pt x="464093" y="604971"/>
                  </a:cubicBezTo>
                  <a:cubicBezTo>
                    <a:pt x="463900" y="603561"/>
                    <a:pt x="463580" y="602343"/>
                    <a:pt x="463516" y="600677"/>
                  </a:cubicBezTo>
                  <a:cubicBezTo>
                    <a:pt x="463259" y="597472"/>
                    <a:pt x="463323" y="594396"/>
                    <a:pt x="463836" y="591319"/>
                  </a:cubicBezTo>
                  <a:cubicBezTo>
                    <a:pt x="464797" y="585166"/>
                    <a:pt x="467169" y="579077"/>
                    <a:pt x="470694" y="573758"/>
                  </a:cubicBezTo>
                  <a:cubicBezTo>
                    <a:pt x="474347" y="568566"/>
                    <a:pt x="479154" y="564144"/>
                    <a:pt x="484602" y="561067"/>
                  </a:cubicBezTo>
                  <a:cubicBezTo>
                    <a:pt x="489986" y="557863"/>
                    <a:pt x="496139" y="556196"/>
                    <a:pt x="501843" y="555684"/>
                  </a:cubicBezTo>
                  <a:cubicBezTo>
                    <a:pt x="507868" y="555107"/>
                    <a:pt x="513572" y="556004"/>
                    <a:pt x="518636" y="557735"/>
                  </a:cubicBezTo>
                  <a:cubicBezTo>
                    <a:pt x="523699" y="559465"/>
                    <a:pt x="528057" y="562093"/>
                    <a:pt x="531582" y="565105"/>
                  </a:cubicBezTo>
                  <a:cubicBezTo>
                    <a:pt x="535107" y="568054"/>
                    <a:pt x="537799" y="571322"/>
                    <a:pt x="539722" y="574463"/>
                  </a:cubicBezTo>
                  <a:cubicBezTo>
                    <a:pt x="540747" y="576001"/>
                    <a:pt x="541452" y="577603"/>
                    <a:pt x="542158" y="578949"/>
                  </a:cubicBezTo>
                  <a:cubicBezTo>
                    <a:pt x="542735" y="580423"/>
                    <a:pt x="543247" y="581769"/>
                    <a:pt x="543696" y="582987"/>
                  </a:cubicBezTo>
                  <a:cubicBezTo>
                    <a:pt x="544401" y="585487"/>
                    <a:pt x="544849" y="587474"/>
                    <a:pt x="544978" y="588820"/>
                  </a:cubicBezTo>
                  <a:cubicBezTo>
                    <a:pt x="545170" y="590166"/>
                    <a:pt x="545234" y="590871"/>
                    <a:pt x="545234" y="590871"/>
                  </a:cubicBezTo>
                  <a:cubicBezTo>
                    <a:pt x="545234" y="590871"/>
                    <a:pt x="544978" y="590166"/>
                    <a:pt x="544529" y="588884"/>
                  </a:cubicBezTo>
                  <a:cubicBezTo>
                    <a:pt x="544144" y="587602"/>
                    <a:pt x="543311" y="585743"/>
                    <a:pt x="542285" y="583500"/>
                  </a:cubicBezTo>
                  <a:cubicBezTo>
                    <a:pt x="541645" y="582410"/>
                    <a:pt x="541004" y="581193"/>
                    <a:pt x="540235" y="579911"/>
                  </a:cubicBezTo>
                  <a:cubicBezTo>
                    <a:pt x="539337" y="578693"/>
                    <a:pt x="538568" y="577283"/>
                    <a:pt x="537351" y="576065"/>
                  </a:cubicBezTo>
                  <a:cubicBezTo>
                    <a:pt x="535235" y="573373"/>
                    <a:pt x="532352" y="570810"/>
                    <a:pt x="528954" y="568502"/>
                  </a:cubicBezTo>
                  <a:close/>
                  <a:moveTo>
                    <a:pt x="512995" y="627275"/>
                  </a:moveTo>
                  <a:cubicBezTo>
                    <a:pt x="497805" y="630095"/>
                    <a:pt x="483192" y="620097"/>
                    <a:pt x="480372" y="604907"/>
                  </a:cubicBezTo>
                  <a:cubicBezTo>
                    <a:pt x="477552" y="589717"/>
                    <a:pt x="487551" y="575104"/>
                    <a:pt x="502741" y="572284"/>
                  </a:cubicBezTo>
                  <a:cubicBezTo>
                    <a:pt x="517931" y="569464"/>
                    <a:pt x="532544" y="579462"/>
                    <a:pt x="535364" y="594652"/>
                  </a:cubicBezTo>
                  <a:cubicBezTo>
                    <a:pt x="538183" y="609842"/>
                    <a:pt x="528185" y="624455"/>
                    <a:pt x="512995" y="627275"/>
                  </a:cubicBezTo>
                  <a:close/>
                  <a:moveTo>
                    <a:pt x="421471" y="1507269"/>
                  </a:moveTo>
                  <a:cubicBezTo>
                    <a:pt x="421471" y="1507269"/>
                    <a:pt x="419676" y="1504193"/>
                    <a:pt x="417689" y="1499322"/>
                  </a:cubicBezTo>
                  <a:cubicBezTo>
                    <a:pt x="416664" y="1496886"/>
                    <a:pt x="415575" y="1494066"/>
                    <a:pt x="414549" y="1490990"/>
                  </a:cubicBezTo>
                  <a:cubicBezTo>
                    <a:pt x="413523" y="1487913"/>
                    <a:pt x="412498" y="1484580"/>
                    <a:pt x="411600" y="1481248"/>
                  </a:cubicBezTo>
                  <a:cubicBezTo>
                    <a:pt x="410704" y="1477915"/>
                    <a:pt x="409934" y="1474518"/>
                    <a:pt x="409293" y="1471313"/>
                  </a:cubicBezTo>
                  <a:cubicBezTo>
                    <a:pt x="408652" y="1468108"/>
                    <a:pt x="408140" y="1465096"/>
                    <a:pt x="407819" y="1462532"/>
                  </a:cubicBezTo>
                  <a:cubicBezTo>
                    <a:pt x="407114" y="1457341"/>
                    <a:pt x="407114" y="1453752"/>
                    <a:pt x="407114" y="1453752"/>
                  </a:cubicBezTo>
                  <a:cubicBezTo>
                    <a:pt x="407114" y="1453752"/>
                    <a:pt x="408909" y="1456828"/>
                    <a:pt x="410895" y="1461699"/>
                  </a:cubicBezTo>
                  <a:cubicBezTo>
                    <a:pt x="411921" y="1464135"/>
                    <a:pt x="413011" y="1466955"/>
                    <a:pt x="414036" y="1470031"/>
                  </a:cubicBezTo>
                  <a:cubicBezTo>
                    <a:pt x="415061" y="1473108"/>
                    <a:pt x="416087" y="1476441"/>
                    <a:pt x="416985" y="1479773"/>
                  </a:cubicBezTo>
                  <a:cubicBezTo>
                    <a:pt x="417882" y="1483106"/>
                    <a:pt x="418651" y="1486503"/>
                    <a:pt x="419292" y="1489708"/>
                  </a:cubicBezTo>
                  <a:cubicBezTo>
                    <a:pt x="419933" y="1492912"/>
                    <a:pt x="420445" y="1495925"/>
                    <a:pt x="420766" y="1498488"/>
                  </a:cubicBezTo>
                  <a:cubicBezTo>
                    <a:pt x="421471" y="1503680"/>
                    <a:pt x="421471" y="1507269"/>
                    <a:pt x="421471" y="1507269"/>
                  </a:cubicBezTo>
                  <a:close/>
                  <a:moveTo>
                    <a:pt x="422304" y="1322746"/>
                  </a:moveTo>
                  <a:cubicBezTo>
                    <a:pt x="420573" y="1356843"/>
                    <a:pt x="418843" y="1385301"/>
                    <a:pt x="417754" y="1405169"/>
                  </a:cubicBezTo>
                  <a:cubicBezTo>
                    <a:pt x="416535" y="1425038"/>
                    <a:pt x="415895" y="1436447"/>
                    <a:pt x="415895" y="1436447"/>
                  </a:cubicBezTo>
                  <a:cubicBezTo>
                    <a:pt x="415895" y="1436447"/>
                    <a:pt x="416215" y="1425038"/>
                    <a:pt x="416664" y="1405169"/>
                  </a:cubicBezTo>
                  <a:cubicBezTo>
                    <a:pt x="417305" y="1385237"/>
                    <a:pt x="417946" y="1356779"/>
                    <a:pt x="419163" y="1322618"/>
                  </a:cubicBezTo>
                  <a:cubicBezTo>
                    <a:pt x="420382" y="1288456"/>
                    <a:pt x="421599" y="1248655"/>
                    <a:pt x="423265" y="1205969"/>
                  </a:cubicBezTo>
                  <a:cubicBezTo>
                    <a:pt x="424996" y="1163283"/>
                    <a:pt x="426791" y="1117777"/>
                    <a:pt x="428585" y="1072271"/>
                  </a:cubicBezTo>
                  <a:cubicBezTo>
                    <a:pt x="430636" y="1026766"/>
                    <a:pt x="432687" y="981260"/>
                    <a:pt x="434610" y="938638"/>
                  </a:cubicBezTo>
                  <a:cubicBezTo>
                    <a:pt x="436532" y="895952"/>
                    <a:pt x="438712" y="856215"/>
                    <a:pt x="440442" y="822053"/>
                  </a:cubicBezTo>
                  <a:cubicBezTo>
                    <a:pt x="442173" y="787956"/>
                    <a:pt x="443903" y="759499"/>
                    <a:pt x="444993" y="739630"/>
                  </a:cubicBezTo>
                  <a:cubicBezTo>
                    <a:pt x="446210" y="719761"/>
                    <a:pt x="446851" y="708353"/>
                    <a:pt x="446851" y="708353"/>
                  </a:cubicBezTo>
                  <a:cubicBezTo>
                    <a:pt x="446851" y="708353"/>
                    <a:pt x="446531" y="719761"/>
                    <a:pt x="446082" y="739630"/>
                  </a:cubicBezTo>
                  <a:cubicBezTo>
                    <a:pt x="445441" y="759563"/>
                    <a:pt x="444801" y="788020"/>
                    <a:pt x="443583" y="822181"/>
                  </a:cubicBezTo>
                  <a:cubicBezTo>
                    <a:pt x="442365" y="856343"/>
                    <a:pt x="441212" y="896145"/>
                    <a:pt x="439481" y="938830"/>
                  </a:cubicBezTo>
                  <a:cubicBezTo>
                    <a:pt x="437751" y="981516"/>
                    <a:pt x="435956" y="1027022"/>
                    <a:pt x="434161" y="1072528"/>
                  </a:cubicBezTo>
                  <a:cubicBezTo>
                    <a:pt x="432110" y="1118034"/>
                    <a:pt x="430059" y="1163540"/>
                    <a:pt x="428072" y="1206161"/>
                  </a:cubicBezTo>
                  <a:cubicBezTo>
                    <a:pt x="426149" y="1248847"/>
                    <a:pt x="423970" y="1288585"/>
                    <a:pt x="422240" y="1322746"/>
                  </a:cubicBezTo>
                  <a:close/>
                  <a:moveTo>
                    <a:pt x="438007" y="1338833"/>
                  </a:moveTo>
                  <a:lnTo>
                    <a:pt x="474027" y="749949"/>
                  </a:lnTo>
                  <a:lnTo>
                    <a:pt x="489409" y="805645"/>
                  </a:lnTo>
                  <a:lnTo>
                    <a:pt x="438007" y="1338833"/>
                  </a:lnTo>
                  <a:close/>
                  <a:moveTo>
                    <a:pt x="637079" y="1302813"/>
                  </a:moveTo>
                  <a:cubicBezTo>
                    <a:pt x="627401" y="1269357"/>
                    <a:pt x="615928" y="1230452"/>
                    <a:pt x="604007" y="1188600"/>
                  </a:cubicBezTo>
                  <a:cubicBezTo>
                    <a:pt x="592086" y="1146747"/>
                    <a:pt x="579395" y="1102139"/>
                    <a:pt x="566705" y="1057466"/>
                  </a:cubicBezTo>
                  <a:cubicBezTo>
                    <a:pt x="554271" y="1012793"/>
                    <a:pt x="541773" y="968057"/>
                    <a:pt x="530108" y="926140"/>
                  </a:cubicBezTo>
                  <a:cubicBezTo>
                    <a:pt x="518379" y="884223"/>
                    <a:pt x="507868" y="844998"/>
                    <a:pt x="498639" y="811478"/>
                  </a:cubicBezTo>
                  <a:cubicBezTo>
                    <a:pt x="489409" y="777893"/>
                    <a:pt x="482102" y="749821"/>
                    <a:pt x="476783" y="730272"/>
                  </a:cubicBezTo>
                  <a:cubicBezTo>
                    <a:pt x="471592" y="710660"/>
                    <a:pt x="468643" y="699444"/>
                    <a:pt x="468643" y="699444"/>
                  </a:cubicBezTo>
                  <a:cubicBezTo>
                    <a:pt x="468643" y="699444"/>
                    <a:pt x="471976" y="710532"/>
                    <a:pt x="477809" y="730016"/>
                  </a:cubicBezTo>
                  <a:cubicBezTo>
                    <a:pt x="483513" y="749500"/>
                    <a:pt x="491909" y="777252"/>
                    <a:pt x="501587" y="810709"/>
                  </a:cubicBezTo>
                  <a:cubicBezTo>
                    <a:pt x="511265" y="844165"/>
                    <a:pt x="522738" y="883070"/>
                    <a:pt x="534659" y="924922"/>
                  </a:cubicBezTo>
                  <a:cubicBezTo>
                    <a:pt x="546580" y="966775"/>
                    <a:pt x="559270" y="1011383"/>
                    <a:pt x="571960" y="1056056"/>
                  </a:cubicBezTo>
                  <a:cubicBezTo>
                    <a:pt x="584395" y="1100729"/>
                    <a:pt x="596893" y="1145465"/>
                    <a:pt x="608558" y="1187382"/>
                  </a:cubicBezTo>
                  <a:cubicBezTo>
                    <a:pt x="620287" y="1229299"/>
                    <a:pt x="630798" y="1268524"/>
                    <a:pt x="640027" y="1302044"/>
                  </a:cubicBezTo>
                  <a:cubicBezTo>
                    <a:pt x="649257" y="1335629"/>
                    <a:pt x="656563" y="1363701"/>
                    <a:pt x="661883" y="1383250"/>
                  </a:cubicBezTo>
                  <a:cubicBezTo>
                    <a:pt x="667075" y="1402862"/>
                    <a:pt x="670023" y="1414078"/>
                    <a:pt x="670023" y="1414078"/>
                  </a:cubicBezTo>
                  <a:cubicBezTo>
                    <a:pt x="670023" y="1414078"/>
                    <a:pt x="666690" y="1402990"/>
                    <a:pt x="660857" y="1383506"/>
                  </a:cubicBezTo>
                  <a:cubicBezTo>
                    <a:pt x="655153" y="1364022"/>
                    <a:pt x="646757" y="1336270"/>
                    <a:pt x="637079" y="1302813"/>
                  </a:cubicBezTo>
                  <a:close/>
                  <a:moveTo>
                    <a:pt x="493063" y="691048"/>
                  </a:moveTo>
                  <a:lnTo>
                    <a:pt x="500625" y="689638"/>
                  </a:lnTo>
                  <a:lnTo>
                    <a:pt x="498575" y="710852"/>
                  </a:lnTo>
                  <a:lnTo>
                    <a:pt x="493063" y="691048"/>
                  </a:lnTo>
                  <a:close/>
                  <a:moveTo>
                    <a:pt x="697646" y="1487144"/>
                  </a:moveTo>
                  <a:cubicBezTo>
                    <a:pt x="697646" y="1487144"/>
                    <a:pt x="694827" y="1484708"/>
                    <a:pt x="691237" y="1480671"/>
                  </a:cubicBezTo>
                  <a:cubicBezTo>
                    <a:pt x="689379" y="1478684"/>
                    <a:pt x="687392" y="1476248"/>
                    <a:pt x="685277" y="1473556"/>
                  </a:cubicBezTo>
                  <a:cubicBezTo>
                    <a:pt x="683162" y="1470929"/>
                    <a:pt x="681047" y="1468044"/>
                    <a:pt x="678932" y="1465096"/>
                  </a:cubicBezTo>
                  <a:cubicBezTo>
                    <a:pt x="676880" y="1462148"/>
                    <a:pt x="674894" y="1459136"/>
                    <a:pt x="673163" y="1456251"/>
                  </a:cubicBezTo>
                  <a:cubicBezTo>
                    <a:pt x="671368" y="1453367"/>
                    <a:pt x="669830" y="1450611"/>
                    <a:pt x="668613" y="1448176"/>
                  </a:cubicBezTo>
                  <a:cubicBezTo>
                    <a:pt x="666049" y="1443369"/>
                    <a:pt x="664767" y="1439908"/>
                    <a:pt x="664767" y="1439908"/>
                  </a:cubicBezTo>
                  <a:cubicBezTo>
                    <a:pt x="664767" y="1439908"/>
                    <a:pt x="667587" y="1442343"/>
                    <a:pt x="671176" y="1446381"/>
                  </a:cubicBezTo>
                  <a:cubicBezTo>
                    <a:pt x="673035" y="1448368"/>
                    <a:pt x="675022" y="1450804"/>
                    <a:pt x="677137" y="1453495"/>
                  </a:cubicBezTo>
                  <a:cubicBezTo>
                    <a:pt x="679252" y="1456123"/>
                    <a:pt x="681431" y="1459007"/>
                    <a:pt x="683482" y="1461956"/>
                  </a:cubicBezTo>
                  <a:cubicBezTo>
                    <a:pt x="685533" y="1464904"/>
                    <a:pt x="687520" y="1467916"/>
                    <a:pt x="689251" y="1470800"/>
                  </a:cubicBezTo>
                  <a:cubicBezTo>
                    <a:pt x="691045" y="1473685"/>
                    <a:pt x="692584" y="1476441"/>
                    <a:pt x="693801" y="1478876"/>
                  </a:cubicBezTo>
                  <a:cubicBezTo>
                    <a:pt x="696365" y="1483683"/>
                    <a:pt x="697646" y="1487144"/>
                    <a:pt x="697646" y="1487144"/>
                  </a:cubicBezTo>
                  <a:close/>
                  <a:moveTo>
                    <a:pt x="682585" y="1371841"/>
                  </a:moveTo>
                  <a:lnTo>
                    <a:pt x="526967" y="812888"/>
                  </a:lnTo>
                  <a:lnTo>
                    <a:pt x="541068" y="690599"/>
                  </a:lnTo>
                  <a:lnTo>
                    <a:pt x="682521" y="1371841"/>
                  </a:lnTo>
                  <a:close/>
                  <a:moveTo>
                    <a:pt x="917997" y="1375366"/>
                  </a:moveTo>
                  <a:cubicBezTo>
                    <a:pt x="919920" y="1377353"/>
                    <a:pt x="922099" y="1379725"/>
                    <a:pt x="924279" y="1382352"/>
                  </a:cubicBezTo>
                  <a:cubicBezTo>
                    <a:pt x="926522" y="1384980"/>
                    <a:pt x="928765" y="1387800"/>
                    <a:pt x="931008" y="1390684"/>
                  </a:cubicBezTo>
                  <a:cubicBezTo>
                    <a:pt x="933187" y="1393569"/>
                    <a:pt x="935303" y="1396581"/>
                    <a:pt x="937161" y="1399465"/>
                  </a:cubicBezTo>
                  <a:cubicBezTo>
                    <a:pt x="939084" y="1402285"/>
                    <a:pt x="940751" y="1405041"/>
                    <a:pt x="942096" y="1407413"/>
                  </a:cubicBezTo>
                  <a:cubicBezTo>
                    <a:pt x="944853" y="1412156"/>
                    <a:pt x="946327" y="1415681"/>
                    <a:pt x="946327" y="1415681"/>
                  </a:cubicBezTo>
                  <a:cubicBezTo>
                    <a:pt x="946327" y="1415681"/>
                    <a:pt x="943379" y="1413309"/>
                    <a:pt x="939597" y="1409336"/>
                  </a:cubicBezTo>
                  <a:cubicBezTo>
                    <a:pt x="937674" y="1407349"/>
                    <a:pt x="935495" y="1404977"/>
                    <a:pt x="933316" y="1402349"/>
                  </a:cubicBezTo>
                  <a:cubicBezTo>
                    <a:pt x="931073" y="1399721"/>
                    <a:pt x="928829" y="1396901"/>
                    <a:pt x="926651" y="1393953"/>
                  </a:cubicBezTo>
                  <a:cubicBezTo>
                    <a:pt x="924471" y="1391069"/>
                    <a:pt x="922356" y="1388057"/>
                    <a:pt x="920497" y="1385172"/>
                  </a:cubicBezTo>
                  <a:cubicBezTo>
                    <a:pt x="918575" y="1382352"/>
                    <a:pt x="916908" y="1379596"/>
                    <a:pt x="915562" y="1377225"/>
                  </a:cubicBezTo>
                  <a:cubicBezTo>
                    <a:pt x="912806" y="1372482"/>
                    <a:pt x="911332" y="1369021"/>
                    <a:pt x="911332" y="1369021"/>
                  </a:cubicBezTo>
                  <a:cubicBezTo>
                    <a:pt x="911332" y="1369021"/>
                    <a:pt x="914280" y="1371392"/>
                    <a:pt x="918062" y="1375366"/>
                  </a:cubicBezTo>
                  <a:close/>
                  <a:moveTo>
                    <a:pt x="640476" y="796672"/>
                  </a:moveTo>
                  <a:cubicBezTo>
                    <a:pt x="655538" y="826860"/>
                    <a:pt x="673292" y="861983"/>
                    <a:pt x="691943" y="899798"/>
                  </a:cubicBezTo>
                  <a:cubicBezTo>
                    <a:pt x="710593" y="937613"/>
                    <a:pt x="730526" y="977927"/>
                    <a:pt x="750395" y="1018241"/>
                  </a:cubicBezTo>
                  <a:cubicBezTo>
                    <a:pt x="770071" y="1058684"/>
                    <a:pt x="789748" y="1099126"/>
                    <a:pt x="808206" y="1137005"/>
                  </a:cubicBezTo>
                  <a:cubicBezTo>
                    <a:pt x="826665" y="1174884"/>
                    <a:pt x="843522" y="1210456"/>
                    <a:pt x="858199" y="1240836"/>
                  </a:cubicBezTo>
                  <a:cubicBezTo>
                    <a:pt x="872812" y="1271215"/>
                    <a:pt x="884734" y="1296724"/>
                    <a:pt x="893193" y="1314478"/>
                  </a:cubicBezTo>
                  <a:cubicBezTo>
                    <a:pt x="901526" y="1332296"/>
                    <a:pt x="906333" y="1342487"/>
                    <a:pt x="906333" y="1342487"/>
                  </a:cubicBezTo>
                  <a:cubicBezTo>
                    <a:pt x="906333" y="1342487"/>
                    <a:pt x="901205" y="1332488"/>
                    <a:pt x="892233" y="1314991"/>
                  </a:cubicBezTo>
                  <a:cubicBezTo>
                    <a:pt x="883388" y="1297429"/>
                    <a:pt x="870505" y="1272433"/>
                    <a:pt x="855443" y="1242246"/>
                  </a:cubicBezTo>
                  <a:cubicBezTo>
                    <a:pt x="840381" y="1212058"/>
                    <a:pt x="822627" y="1176935"/>
                    <a:pt x="803977" y="1139120"/>
                  </a:cubicBezTo>
                  <a:cubicBezTo>
                    <a:pt x="785326" y="1101306"/>
                    <a:pt x="765393" y="1060991"/>
                    <a:pt x="745524" y="1020677"/>
                  </a:cubicBezTo>
                  <a:cubicBezTo>
                    <a:pt x="725847" y="980234"/>
                    <a:pt x="706171" y="939792"/>
                    <a:pt x="687712" y="901913"/>
                  </a:cubicBezTo>
                  <a:cubicBezTo>
                    <a:pt x="669254" y="864034"/>
                    <a:pt x="652397" y="828463"/>
                    <a:pt x="637720" y="798083"/>
                  </a:cubicBezTo>
                  <a:cubicBezTo>
                    <a:pt x="623106" y="767703"/>
                    <a:pt x="611185" y="742194"/>
                    <a:pt x="602725" y="724440"/>
                  </a:cubicBezTo>
                  <a:cubicBezTo>
                    <a:pt x="594393" y="706622"/>
                    <a:pt x="589586" y="696431"/>
                    <a:pt x="589586" y="696431"/>
                  </a:cubicBezTo>
                  <a:cubicBezTo>
                    <a:pt x="589586" y="696431"/>
                    <a:pt x="594714" y="706430"/>
                    <a:pt x="603687" y="723927"/>
                  </a:cubicBezTo>
                  <a:cubicBezTo>
                    <a:pt x="612532" y="741489"/>
                    <a:pt x="625414" y="766485"/>
                    <a:pt x="640476" y="796672"/>
                  </a:cubicBezTo>
                  <a:close/>
                  <a:moveTo>
                    <a:pt x="602276" y="663103"/>
                  </a:moveTo>
                  <a:cubicBezTo>
                    <a:pt x="602276" y="663103"/>
                    <a:pt x="592471" y="665859"/>
                    <a:pt x="577537" y="669320"/>
                  </a:cubicBezTo>
                  <a:cubicBezTo>
                    <a:pt x="570102" y="671051"/>
                    <a:pt x="561386" y="672973"/>
                    <a:pt x="552028" y="674960"/>
                  </a:cubicBezTo>
                  <a:cubicBezTo>
                    <a:pt x="547349" y="675922"/>
                    <a:pt x="542542" y="676947"/>
                    <a:pt x="537607" y="677909"/>
                  </a:cubicBezTo>
                  <a:cubicBezTo>
                    <a:pt x="532672" y="678870"/>
                    <a:pt x="527673" y="679831"/>
                    <a:pt x="522673" y="680793"/>
                  </a:cubicBezTo>
                  <a:cubicBezTo>
                    <a:pt x="517674" y="681690"/>
                    <a:pt x="512675" y="682587"/>
                    <a:pt x="507739" y="683485"/>
                  </a:cubicBezTo>
                  <a:cubicBezTo>
                    <a:pt x="502805" y="684382"/>
                    <a:pt x="497934" y="685151"/>
                    <a:pt x="493255" y="685920"/>
                  </a:cubicBezTo>
                  <a:cubicBezTo>
                    <a:pt x="483833" y="687458"/>
                    <a:pt x="475052" y="688804"/>
                    <a:pt x="467490" y="689894"/>
                  </a:cubicBezTo>
                  <a:cubicBezTo>
                    <a:pt x="452364" y="692073"/>
                    <a:pt x="442173" y="693034"/>
                    <a:pt x="442173" y="693034"/>
                  </a:cubicBezTo>
                  <a:cubicBezTo>
                    <a:pt x="442173" y="693034"/>
                    <a:pt x="451979" y="690278"/>
                    <a:pt x="466912" y="686817"/>
                  </a:cubicBezTo>
                  <a:cubicBezTo>
                    <a:pt x="474347" y="685087"/>
                    <a:pt x="483064" y="683164"/>
                    <a:pt x="492422" y="681177"/>
                  </a:cubicBezTo>
                  <a:cubicBezTo>
                    <a:pt x="497101" y="680216"/>
                    <a:pt x="501907" y="679190"/>
                    <a:pt x="506843" y="678229"/>
                  </a:cubicBezTo>
                  <a:cubicBezTo>
                    <a:pt x="511777" y="677268"/>
                    <a:pt x="516777" y="676306"/>
                    <a:pt x="521776" y="675345"/>
                  </a:cubicBezTo>
                  <a:cubicBezTo>
                    <a:pt x="526776" y="674447"/>
                    <a:pt x="531774" y="673550"/>
                    <a:pt x="536709" y="672653"/>
                  </a:cubicBezTo>
                  <a:cubicBezTo>
                    <a:pt x="541645" y="671756"/>
                    <a:pt x="546516" y="670987"/>
                    <a:pt x="551194" y="670153"/>
                  </a:cubicBezTo>
                  <a:cubicBezTo>
                    <a:pt x="560616" y="668615"/>
                    <a:pt x="569397" y="667269"/>
                    <a:pt x="576960" y="666180"/>
                  </a:cubicBezTo>
                  <a:cubicBezTo>
                    <a:pt x="592086" y="664000"/>
                    <a:pt x="602276" y="663039"/>
                    <a:pt x="602276" y="663039"/>
                  </a:cubicBezTo>
                  <a:close/>
                  <a:moveTo>
                    <a:pt x="597342" y="641632"/>
                  </a:moveTo>
                  <a:lnTo>
                    <a:pt x="429996" y="684895"/>
                  </a:lnTo>
                  <a:lnTo>
                    <a:pt x="429803" y="683997"/>
                  </a:lnTo>
                  <a:cubicBezTo>
                    <a:pt x="428713" y="678101"/>
                    <a:pt x="431598" y="672589"/>
                    <a:pt x="439801" y="671051"/>
                  </a:cubicBezTo>
                  <a:lnTo>
                    <a:pt x="597342" y="641632"/>
                  </a:lnTo>
                  <a:close/>
                  <a:moveTo>
                    <a:pt x="586895" y="636953"/>
                  </a:moveTo>
                  <a:cubicBezTo>
                    <a:pt x="586895" y="636953"/>
                    <a:pt x="584779" y="637530"/>
                    <a:pt x="580998" y="638491"/>
                  </a:cubicBezTo>
                  <a:cubicBezTo>
                    <a:pt x="577217" y="639389"/>
                    <a:pt x="571832" y="640735"/>
                    <a:pt x="565360" y="642209"/>
                  </a:cubicBezTo>
                  <a:cubicBezTo>
                    <a:pt x="558886" y="643683"/>
                    <a:pt x="551323" y="645349"/>
                    <a:pt x="543183" y="647016"/>
                  </a:cubicBezTo>
                  <a:cubicBezTo>
                    <a:pt x="535043" y="648682"/>
                    <a:pt x="526326" y="650349"/>
                    <a:pt x="517674" y="652015"/>
                  </a:cubicBezTo>
                  <a:cubicBezTo>
                    <a:pt x="508958" y="653617"/>
                    <a:pt x="500241" y="655220"/>
                    <a:pt x="492037" y="656566"/>
                  </a:cubicBezTo>
                  <a:cubicBezTo>
                    <a:pt x="483833" y="657976"/>
                    <a:pt x="476206" y="659129"/>
                    <a:pt x="469604" y="660091"/>
                  </a:cubicBezTo>
                  <a:cubicBezTo>
                    <a:pt x="463003" y="661052"/>
                    <a:pt x="457491" y="661757"/>
                    <a:pt x="453710" y="662270"/>
                  </a:cubicBezTo>
                  <a:cubicBezTo>
                    <a:pt x="449864" y="662783"/>
                    <a:pt x="447621" y="662975"/>
                    <a:pt x="447621" y="662975"/>
                  </a:cubicBezTo>
                  <a:cubicBezTo>
                    <a:pt x="447621" y="662975"/>
                    <a:pt x="449736" y="662398"/>
                    <a:pt x="453517" y="661437"/>
                  </a:cubicBezTo>
                  <a:cubicBezTo>
                    <a:pt x="457298" y="660539"/>
                    <a:pt x="462683" y="659193"/>
                    <a:pt x="469156" y="657719"/>
                  </a:cubicBezTo>
                  <a:cubicBezTo>
                    <a:pt x="475630" y="656245"/>
                    <a:pt x="483192" y="654579"/>
                    <a:pt x="491332" y="652912"/>
                  </a:cubicBezTo>
                  <a:cubicBezTo>
                    <a:pt x="499472" y="651246"/>
                    <a:pt x="508188" y="649580"/>
                    <a:pt x="516841" y="647913"/>
                  </a:cubicBezTo>
                  <a:cubicBezTo>
                    <a:pt x="525557" y="646311"/>
                    <a:pt x="534274" y="644708"/>
                    <a:pt x="542478" y="643363"/>
                  </a:cubicBezTo>
                  <a:cubicBezTo>
                    <a:pt x="550682" y="641953"/>
                    <a:pt x="558309" y="640799"/>
                    <a:pt x="564910" y="639837"/>
                  </a:cubicBezTo>
                  <a:cubicBezTo>
                    <a:pt x="571512" y="638876"/>
                    <a:pt x="577024" y="638171"/>
                    <a:pt x="580805" y="637658"/>
                  </a:cubicBezTo>
                  <a:cubicBezTo>
                    <a:pt x="584651" y="637146"/>
                    <a:pt x="586895" y="636953"/>
                    <a:pt x="586895" y="636953"/>
                  </a:cubicBezTo>
                  <a:close/>
                  <a:moveTo>
                    <a:pt x="614582" y="555812"/>
                  </a:moveTo>
                  <a:cubicBezTo>
                    <a:pt x="611506" y="556132"/>
                    <a:pt x="607916" y="556389"/>
                    <a:pt x="604007" y="556581"/>
                  </a:cubicBezTo>
                  <a:cubicBezTo>
                    <a:pt x="600161" y="556773"/>
                    <a:pt x="596059" y="556837"/>
                    <a:pt x="591893" y="556773"/>
                  </a:cubicBezTo>
                  <a:cubicBezTo>
                    <a:pt x="587792" y="556773"/>
                    <a:pt x="583690" y="556581"/>
                    <a:pt x="579844" y="556325"/>
                  </a:cubicBezTo>
                  <a:cubicBezTo>
                    <a:pt x="575998" y="556068"/>
                    <a:pt x="572410" y="555748"/>
                    <a:pt x="569333" y="555363"/>
                  </a:cubicBezTo>
                  <a:cubicBezTo>
                    <a:pt x="563180" y="554658"/>
                    <a:pt x="559078" y="553697"/>
                    <a:pt x="559078" y="553697"/>
                  </a:cubicBezTo>
                  <a:cubicBezTo>
                    <a:pt x="559078" y="553697"/>
                    <a:pt x="563180" y="552799"/>
                    <a:pt x="569397" y="552223"/>
                  </a:cubicBezTo>
                  <a:cubicBezTo>
                    <a:pt x="572474" y="551902"/>
                    <a:pt x="576063" y="551646"/>
                    <a:pt x="579972" y="551453"/>
                  </a:cubicBezTo>
                  <a:cubicBezTo>
                    <a:pt x="583818" y="551261"/>
                    <a:pt x="587920" y="551197"/>
                    <a:pt x="592086" y="551261"/>
                  </a:cubicBezTo>
                  <a:cubicBezTo>
                    <a:pt x="596188" y="551261"/>
                    <a:pt x="600290" y="551453"/>
                    <a:pt x="604135" y="551710"/>
                  </a:cubicBezTo>
                  <a:cubicBezTo>
                    <a:pt x="607981" y="551966"/>
                    <a:pt x="611570" y="552287"/>
                    <a:pt x="614646" y="552671"/>
                  </a:cubicBezTo>
                  <a:cubicBezTo>
                    <a:pt x="620799" y="553376"/>
                    <a:pt x="624901" y="554338"/>
                    <a:pt x="624901" y="554338"/>
                  </a:cubicBezTo>
                  <a:cubicBezTo>
                    <a:pt x="624901" y="554338"/>
                    <a:pt x="620799" y="555235"/>
                    <a:pt x="614582" y="555812"/>
                  </a:cubicBezTo>
                  <a:close/>
                  <a:moveTo>
                    <a:pt x="642078" y="558504"/>
                  </a:moveTo>
                  <a:cubicBezTo>
                    <a:pt x="642078" y="561260"/>
                    <a:pt x="641629" y="563952"/>
                    <a:pt x="640860" y="566003"/>
                  </a:cubicBezTo>
                  <a:cubicBezTo>
                    <a:pt x="640219" y="568054"/>
                    <a:pt x="639258" y="569399"/>
                    <a:pt x="639258" y="569399"/>
                  </a:cubicBezTo>
                  <a:cubicBezTo>
                    <a:pt x="639258" y="569399"/>
                    <a:pt x="638361" y="568054"/>
                    <a:pt x="637720" y="566003"/>
                  </a:cubicBezTo>
                  <a:cubicBezTo>
                    <a:pt x="637015" y="563952"/>
                    <a:pt x="636567" y="561196"/>
                    <a:pt x="636567" y="558504"/>
                  </a:cubicBezTo>
                  <a:cubicBezTo>
                    <a:pt x="636567" y="555748"/>
                    <a:pt x="637015" y="553056"/>
                    <a:pt x="637784" y="551005"/>
                  </a:cubicBezTo>
                  <a:cubicBezTo>
                    <a:pt x="638425" y="548954"/>
                    <a:pt x="639386" y="547608"/>
                    <a:pt x="639386" y="547608"/>
                  </a:cubicBezTo>
                  <a:cubicBezTo>
                    <a:pt x="639386" y="547608"/>
                    <a:pt x="640284" y="548954"/>
                    <a:pt x="640924" y="551005"/>
                  </a:cubicBezTo>
                  <a:cubicBezTo>
                    <a:pt x="641629" y="553056"/>
                    <a:pt x="642078" y="555812"/>
                    <a:pt x="642078" y="558504"/>
                  </a:cubicBezTo>
                  <a:close/>
                  <a:moveTo>
                    <a:pt x="778019" y="559914"/>
                  </a:moveTo>
                  <a:cubicBezTo>
                    <a:pt x="771353" y="560234"/>
                    <a:pt x="763662" y="560555"/>
                    <a:pt x="755330" y="560683"/>
                  </a:cubicBezTo>
                  <a:cubicBezTo>
                    <a:pt x="751164" y="560683"/>
                    <a:pt x="746934" y="560875"/>
                    <a:pt x="742575" y="560811"/>
                  </a:cubicBezTo>
                  <a:cubicBezTo>
                    <a:pt x="738218" y="560811"/>
                    <a:pt x="733795" y="560811"/>
                    <a:pt x="729373" y="560747"/>
                  </a:cubicBezTo>
                  <a:cubicBezTo>
                    <a:pt x="724950" y="560619"/>
                    <a:pt x="720528" y="560555"/>
                    <a:pt x="716169" y="560426"/>
                  </a:cubicBezTo>
                  <a:cubicBezTo>
                    <a:pt x="711811" y="560362"/>
                    <a:pt x="707517" y="560106"/>
                    <a:pt x="703415" y="559978"/>
                  </a:cubicBezTo>
                  <a:cubicBezTo>
                    <a:pt x="695147" y="559593"/>
                    <a:pt x="687392" y="559145"/>
                    <a:pt x="680790" y="558632"/>
                  </a:cubicBezTo>
                  <a:cubicBezTo>
                    <a:pt x="667523" y="557606"/>
                    <a:pt x="658742" y="556389"/>
                    <a:pt x="658742" y="556389"/>
                  </a:cubicBezTo>
                  <a:cubicBezTo>
                    <a:pt x="658742" y="556389"/>
                    <a:pt x="667587" y="555363"/>
                    <a:pt x="680854" y="554722"/>
                  </a:cubicBezTo>
                  <a:cubicBezTo>
                    <a:pt x="687456" y="554402"/>
                    <a:pt x="695211" y="554081"/>
                    <a:pt x="703479" y="553953"/>
                  </a:cubicBezTo>
                  <a:cubicBezTo>
                    <a:pt x="707645" y="553953"/>
                    <a:pt x="711876" y="553761"/>
                    <a:pt x="716233" y="553825"/>
                  </a:cubicBezTo>
                  <a:cubicBezTo>
                    <a:pt x="720592" y="553825"/>
                    <a:pt x="725014" y="553825"/>
                    <a:pt x="729437" y="553889"/>
                  </a:cubicBezTo>
                  <a:cubicBezTo>
                    <a:pt x="733859" y="554017"/>
                    <a:pt x="738282" y="554081"/>
                    <a:pt x="742640" y="554209"/>
                  </a:cubicBezTo>
                  <a:cubicBezTo>
                    <a:pt x="746998" y="554209"/>
                    <a:pt x="751292" y="554530"/>
                    <a:pt x="755394" y="554658"/>
                  </a:cubicBezTo>
                  <a:cubicBezTo>
                    <a:pt x="763662" y="555043"/>
                    <a:pt x="771417" y="555491"/>
                    <a:pt x="778019" y="556004"/>
                  </a:cubicBezTo>
                  <a:cubicBezTo>
                    <a:pt x="791287" y="557030"/>
                    <a:pt x="800067" y="558311"/>
                    <a:pt x="800067" y="558311"/>
                  </a:cubicBezTo>
                  <a:cubicBezTo>
                    <a:pt x="800067" y="558311"/>
                    <a:pt x="791222" y="559337"/>
                    <a:pt x="777955" y="559978"/>
                  </a:cubicBezTo>
                  <a:close/>
                  <a:moveTo>
                    <a:pt x="818589" y="561324"/>
                  </a:moveTo>
                  <a:cubicBezTo>
                    <a:pt x="818589" y="564080"/>
                    <a:pt x="818141" y="566772"/>
                    <a:pt x="817372" y="568823"/>
                  </a:cubicBezTo>
                  <a:cubicBezTo>
                    <a:pt x="816731" y="570874"/>
                    <a:pt x="815770" y="572220"/>
                    <a:pt x="815770" y="572220"/>
                  </a:cubicBezTo>
                  <a:cubicBezTo>
                    <a:pt x="815770" y="572220"/>
                    <a:pt x="814872" y="570874"/>
                    <a:pt x="814232" y="568823"/>
                  </a:cubicBezTo>
                  <a:cubicBezTo>
                    <a:pt x="813527" y="566772"/>
                    <a:pt x="813078" y="564016"/>
                    <a:pt x="813078" y="561324"/>
                  </a:cubicBezTo>
                  <a:cubicBezTo>
                    <a:pt x="813078" y="558568"/>
                    <a:pt x="813527" y="555876"/>
                    <a:pt x="814296" y="553825"/>
                  </a:cubicBezTo>
                  <a:cubicBezTo>
                    <a:pt x="814936" y="551774"/>
                    <a:pt x="815898" y="550428"/>
                    <a:pt x="815898" y="550428"/>
                  </a:cubicBezTo>
                  <a:cubicBezTo>
                    <a:pt x="815898" y="550428"/>
                    <a:pt x="816795" y="551774"/>
                    <a:pt x="817436" y="553825"/>
                  </a:cubicBezTo>
                  <a:cubicBezTo>
                    <a:pt x="818141" y="555876"/>
                    <a:pt x="818589" y="558632"/>
                    <a:pt x="818589" y="561324"/>
                  </a:cubicBezTo>
                  <a:close/>
                  <a:moveTo>
                    <a:pt x="935367" y="562926"/>
                  </a:moveTo>
                  <a:cubicBezTo>
                    <a:pt x="935367" y="565682"/>
                    <a:pt x="934918" y="568374"/>
                    <a:pt x="934149" y="570425"/>
                  </a:cubicBezTo>
                  <a:cubicBezTo>
                    <a:pt x="933508" y="572476"/>
                    <a:pt x="932547" y="573822"/>
                    <a:pt x="932547" y="573822"/>
                  </a:cubicBezTo>
                  <a:cubicBezTo>
                    <a:pt x="932547" y="573822"/>
                    <a:pt x="931649" y="572476"/>
                    <a:pt x="931008" y="570425"/>
                  </a:cubicBezTo>
                  <a:cubicBezTo>
                    <a:pt x="930303" y="568374"/>
                    <a:pt x="929855" y="565618"/>
                    <a:pt x="929855" y="562926"/>
                  </a:cubicBezTo>
                  <a:cubicBezTo>
                    <a:pt x="929855" y="560170"/>
                    <a:pt x="930303" y="557478"/>
                    <a:pt x="931073" y="555427"/>
                  </a:cubicBezTo>
                  <a:cubicBezTo>
                    <a:pt x="931713" y="553376"/>
                    <a:pt x="932675" y="552030"/>
                    <a:pt x="932675" y="552030"/>
                  </a:cubicBezTo>
                  <a:cubicBezTo>
                    <a:pt x="932675" y="552030"/>
                    <a:pt x="933572" y="553376"/>
                    <a:pt x="934213" y="555427"/>
                  </a:cubicBezTo>
                  <a:cubicBezTo>
                    <a:pt x="934918" y="557478"/>
                    <a:pt x="935367" y="560234"/>
                    <a:pt x="935367" y="5629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30"/>
            <p:cNvSpPr/>
            <p:nvPr/>
          </p:nvSpPr>
          <p:spPr>
            <a:xfrm>
              <a:off x="6899121" y="858520"/>
              <a:ext cx="28161" cy="28533"/>
            </a:xfrm>
            <a:custGeom>
              <a:avLst/>
              <a:gdLst/>
              <a:ahLst/>
              <a:cxnLst/>
              <a:rect l="l" t="t" r="r" b="b"/>
              <a:pathLst>
                <a:path w="28161" h="28533" extrusionOk="0">
                  <a:moveTo>
                    <a:pt x="922" y="18946"/>
                  </a:moveTo>
                  <a:cubicBezTo>
                    <a:pt x="2140" y="22984"/>
                    <a:pt x="5152" y="25868"/>
                    <a:pt x="7973" y="27214"/>
                  </a:cubicBezTo>
                  <a:cubicBezTo>
                    <a:pt x="9383" y="27919"/>
                    <a:pt x="10793" y="28303"/>
                    <a:pt x="12074" y="28431"/>
                  </a:cubicBezTo>
                  <a:cubicBezTo>
                    <a:pt x="13292" y="28624"/>
                    <a:pt x="14446" y="28496"/>
                    <a:pt x="15279" y="28431"/>
                  </a:cubicBezTo>
                  <a:cubicBezTo>
                    <a:pt x="16176" y="28303"/>
                    <a:pt x="16818" y="28111"/>
                    <a:pt x="17266" y="27919"/>
                  </a:cubicBezTo>
                  <a:cubicBezTo>
                    <a:pt x="17714" y="27791"/>
                    <a:pt x="17907" y="27726"/>
                    <a:pt x="17907" y="27726"/>
                  </a:cubicBezTo>
                  <a:cubicBezTo>
                    <a:pt x="17907" y="27726"/>
                    <a:pt x="17651" y="27726"/>
                    <a:pt x="17202" y="27726"/>
                  </a:cubicBezTo>
                  <a:cubicBezTo>
                    <a:pt x="16754" y="27726"/>
                    <a:pt x="16049" y="27598"/>
                    <a:pt x="15279" y="27534"/>
                  </a:cubicBezTo>
                  <a:cubicBezTo>
                    <a:pt x="13676" y="27214"/>
                    <a:pt x="11433" y="26509"/>
                    <a:pt x="9447" y="24906"/>
                  </a:cubicBezTo>
                  <a:cubicBezTo>
                    <a:pt x="7396" y="23304"/>
                    <a:pt x="5665" y="20804"/>
                    <a:pt x="5024" y="17856"/>
                  </a:cubicBezTo>
                  <a:cubicBezTo>
                    <a:pt x="5024" y="17536"/>
                    <a:pt x="4832" y="17087"/>
                    <a:pt x="4832" y="16767"/>
                  </a:cubicBezTo>
                  <a:cubicBezTo>
                    <a:pt x="4832" y="16318"/>
                    <a:pt x="4704" y="15741"/>
                    <a:pt x="4768" y="15485"/>
                  </a:cubicBezTo>
                  <a:cubicBezTo>
                    <a:pt x="4768" y="14972"/>
                    <a:pt x="4832" y="14395"/>
                    <a:pt x="4896" y="13818"/>
                  </a:cubicBezTo>
                  <a:lnTo>
                    <a:pt x="21816" y="19907"/>
                  </a:lnTo>
                  <a:lnTo>
                    <a:pt x="9831" y="6063"/>
                  </a:lnTo>
                  <a:cubicBezTo>
                    <a:pt x="9831" y="6063"/>
                    <a:pt x="10024" y="5935"/>
                    <a:pt x="10088" y="5871"/>
                  </a:cubicBezTo>
                  <a:cubicBezTo>
                    <a:pt x="11433" y="5102"/>
                    <a:pt x="12780" y="4461"/>
                    <a:pt x="14382" y="4268"/>
                  </a:cubicBezTo>
                  <a:cubicBezTo>
                    <a:pt x="15792" y="4076"/>
                    <a:pt x="17266" y="4076"/>
                    <a:pt x="18676" y="4333"/>
                  </a:cubicBezTo>
                  <a:cubicBezTo>
                    <a:pt x="20086" y="4653"/>
                    <a:pt x="21368" y="5166"/>
                    <a:pt x="22458" y="5807"/>
                  </a:cubicBezTo>
                  <a:cubicBezTo>
                    <a:pt x="24701" y="7153"/>
                    <a:pt x="26175" y="8947"/>
                    <a:pt x="27008" y="10293"/>
                  </a:cubicBezTo>
                  <a:cubicBezTo>
                    <a:pt x="27392" y="10998"/>
                    <a:pt x="27777" y="11575"/>
                    <a:pt x="27906" y="12024"/>
                  </a:cubicBezTo>
                  <a:cubicBezTo>
                    <a:pt x="28097" y="12472"/>
                    <a:pt x="28162" y="12665"/>
                    <a:pt x="28162" y="12665"/>
                  </a:cubicBezTo>
                  <a:cubicBezTo>
                    <a:pt x="28162" y="12665"/>
                    <a:pt x="28162" y="12408"/>
                    <a:pt x="28162" y="11960"/>
                  </a:cubicBezTo>
                  <a:cubicBezTo>
                    <a:pt x="28162" y="11511"/>
                    <a:pt x="28097" y="10806"/>
                    <a:pt x="27906" y="9973"/>
                  </a:cubicBezTo>
                  <a:cubicBezTo>
                    <a:pt x="27521" y="8306"/>
                    <a:pt x="26495" y="5743"/>
                    <a:pt x="24124" y="3628"/>
                  </a:cubicBezTo>
                  <a:cubicBezTo>
                    <a:pt x="21816" y="1448"/>
                    <a:pt x="18099" y="-282"/>
                    <a:pt x="13741" y="38"/>
                  </a:cubicBezTo>
                  <a:cubicBezTo>
                    <a:pt x="11818" y="167"/>
                    <a:pt x="9511" y="743"/>
                    <a:pt x="7588" y="1833"/>
                  </a:cubicBezTo>
                  <a:cubicBezTo>
                    <a:pt x="5665" y="2923"/>
                    <a:pt x="3935" y="4461"/>
                    <a:pt x="2589" y="6319"/>
                  </a:cubicBezTo>
                  <a:cubicBezTo>
                    <a:pt x="1307" y="8242"/>
                    <a:pt x="538" y="10357"/>
                    <a:pt x="153" y="12601"/>
                  </a:cubicBezTo>
                  <a:cubicBezTo>
                    <a:pt x="-39" y="13690"/>
                    <a:pt x="-39" y="14780"/>
                    <a:pt x="89" y="15997"/>
                  </a:cubicBezTo>
                  <a:cubicBezTo>
                    <a:pt x="89" y="16638"/>
                    <a:pt x="217" y="16959"/>
                    <a:pt x="281" y="17472"/>
                  </a:cubicBezTo>
                  <a:cubicBezTo>
                    <a:pt x="345" y="18113"/>
                    <a:pt x="538" y="18561"/>
                    <a:pt x="666" y="190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30"/>
            <p:cNvSpPr/>
            <p:nvPr/>
          </p:nvSpPr>
          <p:spPr>
            <a:xfrm>
              <a:off x="7101718" y="820577"/>
              <a:ext cx="28162" cy="28597"/>
            </a:xfrm>
            <a:custGeom>
              <a:avLst/>
              <a:gdLst/>
              <a:ahLst/>
              <a:cxnLst/>
              <a:rect l="l" t="t" r="r" b="b"/>
              <a:pathLst>
                <a:path w="28162" h="28597" extrusionOk="0">
                  <a:moveTo>
                    <a:pt x="859" y="19010"/>
                  </a:moveTo>
                  <a:cubicBezTo>
                    <a:pt x="2076" y="23048"/>
                    <a:pt x="5088" y="25932"/>
                    <a:pt x="7909" y="27278"/>
                  </a:cubicBezTo>
                  <a:cubicBezTo>
                    <a:pt x="9318" y="27983"/>
                    <a:pt x="10728" y="28367"/>
                    <a:pt x="12011" y="28496"/>
                  </a:cubicBezTo>
                  <a:cubicBezTo>
                    <a:pt x="13228" y="28688"/>
                    <a:pt x="14382" y="28560"/>
                    <a:pt x="15215" y="28496"/>
                  </a:cubicBezTo>
                  <a:cubicBezTo>
                    <a:pt x="16113" y="28367"/>
                    <a:pt x="16753" y="28175"/>
                    <a:pt x="17202" y="27983"/>
                  </a:cubicBezTo>
                  <a:cubicBezTo>
                    <a:pt x="17651" y="27855"/>
                    <a:pt x="17843" y="27791"/>
                    <a:pt x="17843" y="27791"/>
                  </a:cubicBezTo>
                  <a:cubicBezTo>
                    <a:pt x="17843" y="27791"/>
                    <a:pt x="17587" y="27791"/>
                    <a:pt x="17138" y="27791"/>
                  </a:cubicBezTo>
                  <a:cubicBezTo>
                    <a:pt x="16689" y="27791"/>
                    <a:pt x="15984" y="27662"/>
                    <a:pt x="15215" y="27598"/>
                  </a:cubicBezTo>
                  <a:cubicBezTo>
                    <a:pt x="13613" y="27278"/>
                    <a:pt x="11369" y="26573"/>
                    <a:pt x="9383" y="24970"/>
                  </a:cubicBezTo>
                  <a:cubicBezTo>
                    <a:pt x="7332" y="23368"/>
                    <a:pt x="5601" y="20869"/>
                    <a:pt x="4960" y="17920"/>
                  </a:cubicBezTo>
                  <a:cubicBezTo>
                    <a:pt x="4960" y="17600"/>
                    <a:pt x="4768" y="17151"/>
                    <a:pt x="4768" y="16831"/>
                  </a:cubicBezTo>
                  <a:cubicBezTo>
                    <a:pt x="4768" y="16382"/>
                    <a:pt x="4640" y="15869"/>
                    <a:pt x="4704" y="15549"/>
                  </a:cubicBezTo>
                  <a:cubicBezTo>
                    <a:pt x="4704" y="15036"/>
                    <a:pt x="4768" y="14459"/>
                    <a:pt x="4832" y="13882"/>
                  </a:cubicBezTo>
                  <a:lnTo>
                    <a:pt x="21753" y="19907"/>
                  </a:lnTo>
                  <a:lnTo>
                    <a:pt x="9767" y="6063"/>
                  </a:lnTo>
                  <a:cubicBezTo>
                    <a:pt x="9767" y="6063"/>
                    <a:pt x="9959" y="5935"/>
                    <a:pt x="10023" y="5871"/>
                  </a:cubicBezTo>
                  <a:cubicBezTo>
                    <a:pt x="11369" y="5102"/>
                    <a:pt x="12716" y="4461"/>
                    <a:pt x="14318" y="4268"/>
                  </a:cubicBezTo>
                  <a:cubicBezTo>
                    <a:pt x="15728" y="4076"/>
                    <a:pt x="17202" y="4076"/>
                    <a:pt x="18612" y="4333"/>
                  </a:cubicBezTo>
                  <a:cubicBezTo>
                    <a:pt x="20022" y="4653"/>
                    <a:pt x="21304" y="5166"/>
                    <a:pt x="22394" y="5807"/>
                  </a:cubicBezTo>
                  <a:cubicBezTo>
                    <a:pt x="24637" y="7153"/>
                    <a:pt x="26111" y="8947"/>
                    <a:pt x="27008" y="10293"/>
                  </a:cubicBezTo>
                  <a:cubicBezTo>
                    <a:pt x="27392" y="10998"/>
                    <a:pt x="27777" y="11575"/>
                    <a:pt x="27906" y="12024"/>
                  </a:cubicBezTo>
                  <a:cubicBezTo>
                    <a:pt x="28098" y="12472"/>
                    <a:pt x="28162" y="12665"/>
                    <a:pt x="28162" y="12665"/>
                  </a:cubicBezTo>
                  <a:cubicBezTo>
                    <a:pt x="28162" y="12665"/>
                    <a:pt x="28162" y="12408"/>
                    <a:pt x="28162" y="11960"/>
                  </a:cubicBezTo>
                  <a:cubicBezTo>
                    <a:pt x="28162" y="11511"/>
                    <a:pt x="28098" y="10806"/>
                    <a:pt x="27906" y="9973"/>
                  </a:cubicBezTo>
                  <a:cubicBezTo>
                    <a:pt x="27521" y="8306"/>
                    <a:pt x="26496" y="5743"/>
                    <a:pt x="24124" y="3628"/>
                  </a:cubicBezTo>
                  <a:cubicBezTo>
                    <a:pt x="21816" y="1448"/>
                    <a:pt x="18099" y="-282"/>
                    <a:pt x="13741" y="38"/>
                  </a:cubicBezTo>
                  <a:cubicBezTo>
                    <a:pt x="11818" y="167"/>
                    <a:pt x="9511" y="743"/>
                    <a:pt x="7588" y="1833"/>
                  </a:cubicBezTo>
                  <a:cubicBezTo>
                    <a:pt x="5666" y="2923"/>
                    <a:pt x="3935" y="4461"/>
                    <a:pt x="2588" y="6319"/>
                  </a:cubicBezTo>
                  <a:cubicBezTo>
                    <a:pt x="1307" y="8242"/>
                    <a:pt x="538" y="10357"/>
                    <a:pt x="153" y="12601"/>
                  </a:cubicBezTo>
                  <a:cubicBezTo>
                    <a:pt x="-39" y="13690"/>
                    <a:pt x="-39" y="14780"/>
                    <a:pt x="89" y="15997"/>
                  </a:cubicBezTo>
                  <a:cubicBezTo>
                    <a:pt x="89" y="16638"/>
                    <a:pt x="217" y="16959"/>
                    <a:pt x="281" y="17472"/>
                  </a:cubicBezTo>
                  <a:cubicBezTo>
                    <a:pt x="345" y="18113"/>
                    <a:pt x="538" y="18561"/>
                    <a:pt x="666" y="190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30"/>
            <p:cNvSpPr/>
            <p:nvPr/>
          </p:nvSpPr>
          <p:spPr>
            <a:xfrm>
              <a:off x="7117564" y="570501"/>
              <a:ext cx="45586" cy="31371"/>
            </a:xfrm>
            <a:custGeom>
              <a:avLst/>
              <a:gdLst/>
              <a:ahLst/>
              <a:cxnLst/>
              <a:rect l="l" t="t" r="r" b="b"/>
              <a:pathLst>
                <a:path w="45586" h="31371" extrusionOk="0">
                  <a:moveTo>
                    <a:pt x="23468" y="12330"/>
                  </a:moveTo>
                  <a:cubicBezTo>
                    <a:pt x="11034" y="14637"/>
                    <a:pt x="-2041" y="280"/>
                    <a:pt x="267" y="12715"/>
                  </a:cubicBezTo>
                  <a:cubicBezTo>
                    <a:pt x="2574" y="25148"/>
                    <a:pt x="14495" y="33288"/>
                    <a:pt x="26929" y="30981"/>
                  </a:cubicBezTo>
                  <a:cubicBezTo>
                    <a:pt x="39363" y="28674"/>
                    <a:pt x="47503" y="16688"/>
                    <a:pt x="45195" y="4318"/>
                  </a:cubicBezTo>
                  <a:cubicBezTo>
                    <a:pt x="42888" y="-8116"/>
                    <a:pt x="35838" y="10023"/>
                    <a:pt x="23404" y="123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30"/>
            <p:cNvSpPr/>
            <p:nvPr/>
          </p:nvSpPr>
          <p:spPr>
            <a:xfrm>
              <a:off x="6838440" y="622608"/>
              <a:ext cx="45586" cy="31371"/>
            </a:xfrm>
            <a:custGeom>
              <a:avLst/>
              <a:gdLst/>
              <a:ahLst/>
              <a:cxnLst/>
              <a:rect l="l" t="t" r="r" b="b"/>
              <a:pathLst>
                <a:path w="45586" h="31371" extrusionOk="0">
                  <a:moveTo>
                    <a:pt x="45260" y="4318"/>
                  </a:moveTo>
                  <a:cubicBezTo>
                    <a:pt x="42953" y="-8116"/>
                    <a:pt x="35902" y="10023"/>
                    <a:pt x="23468" y="12330"/>
                  </a:cubicBezTo>
                  <a:cubicBezTo>
                    <a:pt x="11035" y="14637"/>
                    <a:pt x="-2041" y="281"/>
                    <a:pt x="267" y="12715"/>
                  </a:cubicBezTo>
                  <a:cubicBezTo>
                    <a:pt x="2574" y="25148"/>
                    <a:pt x="14559" y="33288"/>
                    <a:pt x="26930" y="30981"/>
                  </a:cubicBezTo>
                  <a:cubicBezTo>
                    <a:pt x="39363" y="28674"/>
                    <a:pt x="47503" y="16688"/>
                    <a:pt x="45196" y="43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30"/>
            <p:cNvSpPr/>
            <p:nvPr/>
          </p:nvSpPr>
          <p:spPr>
            <a:xfrm>
              <a:off x="6969702" y="1002949"/>
              <a:ext cx="37257" cy="37257"/>
            </a:xfrm>
            <a:custGeom>
              <a:avLst/>
              <a:gdLst/>
              <a:ahLst/>
              <a:cxnLst/>
              <a:rect l="l" t="t" r="r" b="b"/>
              <a:pathLst>
                <a:path w="37257" h="37257" extrusionOk="0">
                  <a:moveTo>
                    <a:pt x="15200" y="330"/>
                  </a:moveTo>
                  <a:cubicBezTo>
                    <a:pt x="5073" y="2189"/>
                    <a:pt x="-1593" y="11931"/>
                    <a:pt x="331" y="22058"/>
                  </a:cubicBezTo>
                  <a:cubicBezTo>
                    <a:pt x="2189" y="32185"/>
                    <a:pt x="11932" y="38850"/>
                    <a:pt x="22058" y="36927"/>
                  </a:cubicBezTo>
                  <a:cubicBezTo>
                    <a:pt x="32184" y="35005"/>
                    <a:pt x="38850" y="25327"/>
                    <a:pt x="36927" y="15200"/>
                  </a:cubicBezTo>
                  <a:cubicBezTo>
                    <a:pt x="35069" y="5073"/>
                    <a:pt x="25327" y="-1592"/>
                    <a:pt x="15200" y="3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30"/>
            <p:cNvSpPr/>
            <p:nvPr/>
          </p:nvSpPr>
          <p:spPr>
            <a:xfrm>
              <a:off x="6556826" y="920728"/>
              <a:ext cx="90883" cy="57170"/>
            </a:xfrm>
            <a:custGeom>
              <a:avLst/>
              <a:gdLst/>
              <a:ahLst/>
              <a:cxnLst/>
              <a:rect l="l" t="t" r="r" b="b"/>
              <a:pathLst>
                <a:path w="90883" h="57170" extrusionOk="0">
                  <a:moveTo>
                    <a:pt x="87359" y="0"/>
                  </a:moveTo>
                  <a:cubicBezTo>
                    <a:pt x="87359" y="0"/>
                    <a:pt x="56914" y="26342"/>
                    <a:pt x="0" y="28009"/>
                  </a:cubicBezTo>
                  <a:lnTo>
                    <a:pt x="6986" y="57171"/>
                  </a:lnTo>
                  <a:cubicBezTo>
                    <a:pt x="6986" y="57171"/>
                    <a:pt x="59927" y="56914"/>
                    <a:pt x="90884" y="27688"/>
                  </a:cubicBezTo>
                  <a:lnTo>
                    <a:pt x="87294"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30"/>
            <p:cNvSpPr/>
            <p:nvPr/>
          </p:nvSpPr>
          <p:spPr>
            <a:xfrm>
              <a:off x="6518434" y="951172"/>
              <a:ext cx="25124" cy="40787"/>
            </a:xfrm>
            <a:custGeom>
              <a:avLst/>
              <a:gdLst/>
              <a:ahLst/>
              <a:cxnLst/>
              <a:rect l="l" t="t" r="r" b="b"/>
              <a:pathLst>
                <a:path w="25124" h="40787" extrusionOk="0">
                  <a:moveTo>
                    <a:pt x="0" y="3781"/>
                  </a:moveTo>
                  <a:lnTo>
                    <a:pt x="6730" y="39994"/>
                  </a:lnTo>
                  <a:cubicBezTo>
                    <a:pt x="6730" y="39994"/>
                    <a:pt x="16087" y="43263"/>
                    <a:pt x="25125" y="36533"/>
                  </a:cubicBezTo>
                  <a:lnTo>
                    <a:pt x="20382" y="0"/>
                  </a:lnTo>
                  <a:cubicBezTo>
                    <a:pt x="20382" y="0"/>
                    <a:pt x="11729" y="6281"/>
                    <a:pt x="0" y="37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30"/>
            <p:cNvSpPr/>
            <p:nvPr/>
          </p:nvSpPr>
          <p:spPr>
            <a:xfrm>
              <a:off x="6652901" y="908166"/>
              <a:ext cx="20253" cy="39201"/>
            </a:xfrm>
            <a:custGeom>
              <a:avLst/>
              <a:gdLst/>
              <a:ahLst/>
              <a:cxnLst/>
              <a:rect l="l" t="t" r="r" b="b"/>
              <a:pathLst>
                <a:path w="20253" h="39201" extrusionOk="0">
                  <a:moveTo>
                    <a:pt x="20253" y="36469"/>
                  </a:moveTo>
                  <a:lnTo>
                    <a:pt x="15190" y="0"/>
                  </a:lnTo>
                  <a:cubicBezTo>
                    <a:pt x="15190" y="0"/>
                    <a:pt x="7947" y="6025"/>
                    <a:pt x="0" y="2820"/>
                  </a:cubicBezTo>
                  <a:lnTo>
                    <a:pt x="8268" y="38712"/>
                  </a:lnTo>
                  <a:cubicBezTo>
                    <a:pt x="8268" y="38712"/>
                    <a:pt x="13908" y="40763"/>
                    <a:pt x="20253" y="364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30"/>
            <p:cNvSpPr/>
            <p:nvPr/>
          </p:nvSpPr>
          <p:spPr>
            <a:xfrm>
              <a:off x="6846884" y="856892"/>
              <a:ext cx="8685" cy="43326"/>
            </a:xfrm>
            <a:custGeom>
              <a:avLst/>
              <a:gdLst/>
              <a:ahLst/>
              <a:cxnLst/>
              <a:rect l="l" t="t" r="r" b="b"/>
              <a:pathLst>
                <a:path w="8685" h="43326" extrusionOk="0">
                  <a:moveTo>
                    <a:pt x="5217" y="13267"/>
                  </a:moveTo>
                  <a:cubicBezTo>
                    <a:pt x="4577" y="10768"/>
                    <a:pt x="3807" y="8460"/>
                    <a:pt x="3103" y="6473"/>
                  </a:cubicBezTo>
                  <a:cubicBezTo>
                    <a:pt x="1693" y="2564"/>
                    <a:pt x="282" y="0"/>
                    <a:pt x="282" y="0"/>
                  </a:cubicBezTo>
                  <a:cubicBezTo>
                    <a:pt x="282" y="0"/>
                    <a:pt x="-102" y="2884"/>
                    <a:pt x="26" y="7050"/>
                  </a:cubicBezTo>
                  <a:cubicBezTo>
                    <a:pt x="26" y="9165"/>
                    <a:pt x="218" y="11537"/>
                    <a:pt x="475" y="14164"/>
                  </a:cubicBezTo>
                  <a:cubicBezTo>
                    <a:pt x="731" y="16728"/>
                    <a:pt x="1115" y="19484"/>
                    <a:pt x="1629" y="22176"/>
                  </a:cubicBezTo>
                  <a:cubicBezTo>
                    <a:pt x="2141" y="24868"/>
                    <a:pt x="2782" y="27560"/>
                    <a:pt x="3423" y="30059"/>
                  </a:cubicBezTo>
                  <a:cubicBezTo>
                    <a:pt x="4064" y="32559"/>
                    <a:pt x="4833" y="34866"/>
                    <a:pt x="5538" y="36853"/>
                  </a:cubicBezTo>
                  <a:cubicBezTo>
                    <a:pt x="6948" y="40763"/>
                    <a:pt x="8358" y="43327"/>
                    <a:pt x="8358" y="43327"/>
                  </a:cubicBezTo>
                  <a:cubicBezTo>
                    <a:pt x="8358" y="43327"/>
                    <a:pt x="8743" y="40443"/>
                    <a:pt x="8679" y="36276"/>
                  </a:cubicBezTo>
                  <a:cubicBezTo>
                    <a:pt x="8679" y="34161"/>
                    <a:pt x="8486" y="31790"/>
                    <a:pt x="8230" y="29162"/>
                  </a:cubicBezTo>
                  <a:cubicBezTo>
                    <a:pt x="7974" y="26598"/>
                    <a:pt x="7589" y="23843"/>
                    <a:pt x="7076" y="21151"/>
                  </a:cubicBezTo>
                  <a:cubicBezTo>
                    <a:pt x="6564" y="18459"/>
                    <a:pt x="5922" y="15767"/>
                    <a:pt x="5281" y="132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30"/>
            <p:cNvSpPr/>
            <p:nvPr/>
          </p:nvSpPr>
          <p:spPr>
            <a:xfrm>
              <a:off x="6535868" y="856635"/>
              <a:ext cx="98254" cy="12946"/>
            </a:xfrm>
            <a:custGeom>
              <a:avLst/>
              <a:gdLst/>
              <a:ahLst/>
              <a:cxnLst/>
              <a:rect l="l" t="t" r="r" b="b"/>
              <a:pathLst>
                <a:path w="98254" h="12946" extrusionOk="0">
                  <a:moveTo>
                    <a:pt x="30252" y="9614"/>
                  </a:moveTo>
                  <a:cubicBezTo>
                    <a:pt x="33136" y="10127"/>
                    <a:pt x="36148" y="10703"/>
                    <a:pt x="39161" y="11088"/>
                  </a:cubicBezTo>
                  <a:cubicBezTo>
                    <a:pt x="42237" y="11409"/>
                    <a:pt x="45314" y="11857"/>
                    <a:pt x="48454" y="12178"/>
                  </a:cubicBezTo>
                  <a:cubicBezTo>
                    <a:pt x="51595" y="12370"/>
                    <a:pt x="54671" y="12690"/>
                    <a:pt x="57748" y="12754"/>
                  </a:cubicBezTo>
                  <a:cubicBezTo>
                    <a:pt x="60824" y="12883"/>
                    <a:pt x="63837" y="12947"/>
                    <a:pt x="66785" y="12947"/>
                  </a:cubicBezTo>
                  <a:cubicBezTo>
                    <a:pt x="69733" y="12947"/>
                    <a:pt x="72553" y="12883"/>
                    <a:pt x="75245" y="12819"/>
                  </a:cubicBezTo>
                  <a:cubicBezTo>
                    <a:pt x="77937" y="12690"/>
                    <a:pt x="80436" y="12498"/>
                    <a:pt x="82808" y="12306"/>
                  </a:cubicBezTo>
                  <a:cubicBezTo>
                    <a:pt x="87487" y="12049"/>
                    <a:pt x="91332" y="11409"/>
                    <a:pt x="94024" y="11024"/>
                  </a:cubicBezTo>
                  <a:cubicBezTo>
                    <a:pt x="96716" y="10639"/>
                    <a:pt x="98254" y="10319"/>
                    <a:pt x="98254" y="10319"/>
                  </a:cubicBezTo>
                  <a:cubicBezTo>
                    <a:pt x="98254" y="10319"/>
                    <a:pt x="96716" y="10127"/>
                    <a:pt x="93960" y="9934"/>
                  </a:cubicBezTo>
                  <a:cubicBezTo>
                    <a:pt x="91268" y="9742"/>
                    <a:pt x="87359" y="9486"/>
                    <a:pt x="82744" y="9165"/>
                  </a:cubicBezTo>
                  <a:cubicBezTo>
                    <a:pt x="80436" y="8973"/>
                    <a:pt x="77937" y="8845"/>
                    <a:pt x="75245" y="8717"/>
                  </a:cubicBezTo>
                  <a:cubicBezTo>
                    <a:pt x="72617" y="8524"/>
                    <a:pt x="69797" y="8268"/>
                    <a:pt x="66913" y="8140"/>
                  </a:cubicBezTo>
                  <a:cubicBezTo>
                    <a:pt x="64029" y="8012"/>
                    <a:pt x="61080" y="7627"/>
                    <a:pt x="58004" y="7499"/>
                  </a:cubicBezTo>
                  <a:cubicBezTo>
                    <a:pt x="54992" y="7371"/>
                    <a:pt x="51915" y="6986"/>
                    <a:pt x="48839" y="6730"/>
                  </a:cubicBezTo>
                  <a:cubicBezTo>
                    <a:pt x="45762" y="6537"/>
                    <a:pt x="42750" y="6153"/>
                    <a:pt x="39738" y="5897"/>
                  </a:cubicBezTo>
                  <a:cubicBezTo>
                    <a:pt x="36725" y="5576"/>
                    <a:pt x="33777" y="5256"/>
                    <a:pt x="30893" y="4935"/>
                  </a:cubicBezTo>
                  <a:cubicBezTo>
                    <a:pt x="28073" y="4486"/>
                    <a:pt x="25253" y="4294"/>
                    <a:pt x="22625" y="3846"/>
                  </a:cubicBezTo>
                  <a:cubicBezTo>
                    <a:pt x="19997" y="3461"/>
                    <a:pt x="17497" y="3141"/>
                    <a:pt x="15254" y="2756"/>
                  </a:cubicBezTo>
                  <a:cubicBezTo>
                    <a:pt x="10703" y="1987"/>
                    <a:pt x="6858" y="1410"/>
                    <a:pt x="4230" y="833"/>
                  </a:cubicBezTo>
                  <a:cubicBezTo>
                    <a:pt x="1538" y="320"/>
                    <a:pt x="0" y="0"/>
                    <a:pt x="0" y="0"/>
                  </a:cubicBezTo>
                  <a:cubicBezTo>
                    <a:pt x="0" y="0"/>
                    <a:pt x="1346" y="769"/>
                    <a:pt x="3845" y="1923"/>
                  </a:cubicBezTo>
                  <a:cubicBezTo>
                    <a:pt x="6345" y="3076"/>
                    <a:pt x="9998" y="4422"/>
                    <a:pt x="14485" y="5832"/>
                  </a:cubicBezTo>
                  <a:cubicBezTo>
                    <a:pt x="18972" y="7242"/>
                    <a:pt x="24291" y="8524"/>
                    <a:pt x="30060" y="967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30"/>
            <p:cNvSpPr/>
            <p:nvPr/>
          </p:nvSpPr>
          <p:spPr>
            <a:xfrm>
              <a:off x="6500120" y="838497"/>
              <a:ext cx="18314" cy="40314"/>
            </a:xfrm>
            <a:custGeom>
              <a:avLst/>
              <a:gdLst/>
              <a:ahLst/>
              <a:cxnLst/>
              <a:rect l="l" t="t" r="r" b="b"/>
              <a:pathLst>
                <a:path w="18314" h="40314" extrusionOk="0">
                  <a:moveTo>
                    <a:pt x="18250" y="0"/>
                  </a:moveTo>
                  <a:lnTo>
                    <a:pt x="4919" y="2500"/>
                  </a:lnTo>
                  <a:cubicBezTo>
                    <a:pt x="1650" y="3141"/>
                    <a:pt x="-529" y="6281"/>
                    <a:pt x="112" y="9550"/>
                  </a:cubicBezTo>
                  <a:lnTo>
                    <a:pt x="5880" y="40314"/>
                  </a:lnTo>
                  <a:cubicBezTo>
                    <a:pt x="2740" y="8204"/>
                    <a:pt x="18314" y="0"/>
                    <a:pt x="1831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30"/>
            <p:cNvSpPr/>
            <p:nvPr/>
          </p:nvSpPr>
          <p:spPr>
            <a:xfrm>
              <a:off x="6962854" y="838433"/>
              <a:ext cx="112674" cy="31661"/>
            </a:xfrm>
            <a:custGeom>
              <a:avLst/>
              <a:gdLst/>
              <a:ahLst/>
              <a:cxnLst/>
              <a:rect l="l" t="t" r="r" b="b"/>
              <a:pathLst>
                <a:path w="112674" h="31661" extrusionOk="0">
                  <a:moveTo>
                    <a:pt x="112675" y="7627"/>
                  </a:moveTo>
                  <a:lnTo>
                    <a:pt x="112675" y="0"/>
                  </a:lnTo>
                  <a:cubicBezTo>
                    <a:pt x="112675" y="0"/>
                    <a:pt x="65310" y="15639"/>
                    <a:pt x="0" y="24612"/>
                  </a:cubicBezTo>
                  <a:lnTo>
                    <a:pt x="2692" y="31662"/>
                  </a:lnTo>
                  <a:cubicBezTo>
                    <a:pt x="2692" y="31662"/>
                    <a:pt x="75886" y="17497"/>
                    <a:pt x="112675" y="76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30"/>
            <p:cNvSpPr/>
            <p:nvPr/>
          </p:nvSpPr>
          <p:spPr>
            <a:xfrm>
              <a:off x="6866779" y="797477"/>
              <a:ext cx="304504" cy="96459"/>
            </a:xfrm>
            <a:custGeom>
              <a:avLst/>
              <a:gdLst/>
              <a:ahLst/>
              <a:cxnLst/>
              <a:rect l="l" t="t" r="r" b="b"/>
              <a:pathLst>
                <a:path w="304504" h="96459" extrusionOk="0">
                  <a:moveTo>
                    <a:pt x="6986" y="96460"/>
                  </a:moveTo>
                  <a:cubicBezTo>
                    <a:pt x="11921" y="95883"/>
                    <a:pt x="20189" y="94793"/>
                    <a:pt x="31085" y="93255"/>
                  </a:cubicBezTo>
                  <a:cubicBezTo>
                    <a:pt x="30637" y="92742"/>
                    <a:pt x="30187" y="92165"/>
                    <a:pt x="29803" y="91589"/>
                  </a:cubicBezTo>
                  <a:cubicBezTo>
                    <a:pt x="28073" y="91653"/>
                    <a:pt x="26470" y="91781"/>
                    <a:pt x="24996" y="91845"/>
                  </a:cubicBezTo>
                  <a:cubicBezTo>
                    <a:pt x="21023" y="92037"/>
                    <a:pt x="17818" y="92101"/>
                    <a:pt x="15702" y="92165"/>
                  </a:cubicBezTo>
                  <a:cubicBezTo>
                    <a:pt x="13588" y="92165"/>
                    <a:pt x="12434" y="92230"/>
                    <a:pt x="12434" y="92230"/>
                  </a:cubicBezTo>
                  <a:cubicBezTo>
                    <a:pt x="12434" y="92230"/>
                    <a:pt x="16921" y="91268"/>
                    <a:pt x="24740" y="89666"/>
                  </a:cubicBezTo>
                  <a:cubicBezTo>
                    <a:pt x="25830" y="89409"/>
                    <a:pt x="27047" y="89217"/>
                    <a:pt x="28329" y="88961"/>
                  </a:cubicBezTo>
                  <a:cubicBezTo>
                    <a:pt x="27496" y="87358"/>
                    <a:pt x="27047" y="85820"/>
                    <a:pt x="26727" y="84603"/>
                  </a:cubicBezTo>
                  <a:cubicBezTo>
                    <a:pt x="26406" y="83128"/>
                    <a:pt x="26278" y="81975"/>
                    <a:pt x="26278" y="81206"/>
                  </a:cubicBezTo>
                  <a:cubicBezTo>
                    <a:pt x="26278" y="80436"/>
                    <a:pt x="26278" y="79988"/>
                    <a:pt x="26278" y="79988"/>
                  </a:cubicBezTo>
                  <a:cubicBezTo>
                    <a:pt x="26278" y="79988"/>
                    <a:pt x="26470" y="80372"/>
                    <a:pt x="26790" y="81077"/>
                  </a:cubicBezTo>
                  <a:cubicBezTo>
                    <a:pt x="27047" y="81782"/>
                    <a:pt x="27624" y="82744"/>
                    <a:pt x="28329" y="83962"/>
                  </a:cubicBezTo>
                  <a:cubicBezTo>
                    <a:pt x="29098" y="85115"/>
                    <a:pt x="30059" y="86461"/>
                    <a:pt x="31341" y="87807"/>
                  </a:cubicBezTo>
                  <a:cubicBezTo>
                    <a:pt x="32559" y="89153"/>
                    <a:pt x="34225" y="90435"/>
                    <a:pt x="36084" y="91589"/>
                  </a:cubicBezTo>
                  <a:cubicBezTo>
                    <a:pt x="37943" y="92678"/>
                    <a:pt x="40122" y="93575"/>
                    <a:pt x="42494" y="94088"/>
                  </a:cubicBezTo>
                  <a:cubicBezTo>
                    <a:pt x="44865" y="94601"/>
                    <a:pt x="47365" y="94601"/>
                    <a:pt x="49800" y="94216"/>
                  </a:cubicBezTo>
                  <a:cubicBezTo>
                    <a:pt x="52492" y="93768"/>
                    <a:pt x="54863" y="92870"/>
                    <a:pt x="57107" y="91460"/>
                  </a:cubicBezTo>
                  <a:cubicBezTo>
                    <a:pt x="59286" y="90050"/>
                    <a:pt x="61272" y="88256"/>
                    <a:pt x="62747" y="86077"/>
                  </a:cubicBezTo>
                  <a:cubicBezTo>
                    <a:pt x="64221" y="83897"/>
                    <a:pt x="65246" y="81398"/>
                    <a:pt x="65759" y="78834"/>
                  </a:cubicBezTo>
                  <a:cubicBezTo>
                    <a:pt x="66016" y="77552"/>
                    <a:pt x="66079" y="76206"/>
                    <a:pt x="66143" y="75117"/>
                  </a:cubicBezTo>
                  <a:cubicBezTo>
                    <a:pt x="66208" y="74604"/>
                    <a:pt x="66016" y="73643"/>
                    <a:pt x="66016" y="72938"/>
                  </a:cubicBezTo>
                  <a:cubicBezTo>
                    <a:pt x="66016" y="72489"/>
                    <a:pt x="65823" y="71720"/>
                    <a:pt x="65759" y="71143"/>
                  </a:cubicBezTo>
                  <a:cubicBezTo>
                    <a:pt x="65246" y="68643"/>
                    <a:pt x="64285" y="66336"/>
                    <a:pt x="63003" y="64285"/>
                  </a:cubicBezTo>
                  <a:cubicBezTo>
                    <a:pt x="61657" y="62298"/>
                    <a:pt x="60055" y="60568"/>
                    <a:pt x="58388" y="59222"/>
                  </a:cubicBezTo>
                  <a:cubicBezTo>
                    <a:pt x="56658" y="57876"/>
                    <a:pt x="54863" y="56850"/>
                    <a:pt x="53133" y="56145"/>
                  </a:cubicBezTo>
                  <a:cubicBezTo>
                    <a:pt x="51403" y="55440"/>
                    <a:pt x="49800" y="55056"/>
                    <a:pt x="48454" y="54735"/>
                  </a:cubicBezTo>
                  <a:cubicBezTo>
                    <a:pt x="47108" y="54543"/>
                    <a:pt x="46018" y="54351"/>
                    <a:pt x="45249" y="54351"/>
                  </a:cubicBezTo>
                  <a:cubicBezTo>
                    <a:pt x="44480" y="54351"/>
                    <a:pt x="44032" y="54287"/>
                    <a:pt x="44032" y="54287"/>
                  </a:cubicBezTo>
                  <a:cubicBezTo>
                    <a:pt x="44032" y="54287"/>
                    <a:pt x="44416" y="54158"/>
                    <a:pt x="45122" y="53902"/>
                  </a:cubicBezTo>
                  <a:cubicBezTo>
                    <a:pt x="45827" y="53646"/>
                    <a:pt x="46916" y="53325"/>
                    <a:pt x="48454" y="53069"/>
                  </a:cubicBezTo>
                  <a:cubicBezTo>
                    <a:pt x="49929" y="52941"/>
                    <a:pt x="51787" y="52748"/>
                    <a:pt x="53902" y="53069"/>
                  </a:cubicBezTo>
                  <a:cubicBezTo>
                    <a:pt x="56017" y="53325"/>
                    <a:pt x="58388" y="53966"/>
                    <a:pt x="60824" y="55184"/>
                  </a:cubicBezTo>
                  <a:cubicBezTo>
                    <a:pt x="63260" y="56338"/>
                    <a:pt x="65759" y="58068"/>
                    <a:pt x="67810" y="60504"/>
                  </a:cubicBezTo>
                  <a:cubicBezTo>
                    <a:pt x="69925" y="62875"/>
                    <a:pt x="71784" y="65823"/>
                    <a:pt x="72809" y="69220"/>
                  </a:cubicBezTo>
                  <a:cubicBezTo>
                    <a:pt x="73066" y="70118"/>
                    <a:pt x="73322" y="70823"/>
                    <a:pt x="73514" y="71912"/>
                  </a:cubicBezTo>
                  <a:cubicBezTo>
                    <a:pt x="73643" y="72745"/>
                    <a:pt x="73835" y="73322"/>
                    <a:pt x="73899" y="74348"/>
                  </a:cubicBezTo>
                  <a:cubicBezTo>
                    <a:pt x="74091" y="76270"/>
                    <a:pt x="74027" y="78001"/>
                    <a:pt x="73771" y="79796"/>
                  </a:cubicBezTo>
                  <a:cubicBezTo>
                    <a:pt x="75501" y="79475"/>
                    <a:pt x="77232" y="79091"/>
                    <a:pt x="79026" y="78770"/>
                  </a:cubicBezTo>
                  <a:cubicBezTo>
                    <a:pt x="81078" y="78386"/>
                    <a:pt x="83192" y="77937"/>
                    <a:pt x="85307" y="77552"/>
                  </a:cubicBezTo>
                  <a:lnTo>
                    <a:pt x="84538" y="42173"/>
                  </a:lnTo>
                  <a:lnTo>
                    <a:pt x="96523" y="75245"/>
                  </a:lnTo>
                  <a:cubicBezTo>
                    <a:pt x="98703" y="74796"/>
                    <a:pt x="100946" y="74348"/>
                    <a:pt x="103189" y="73963"/>
                  </a:cubicBezTo>
                  <a:cubicBezTo>
                    <a:pt x="111522" y="72297"/>
                    <a:pt x="120174" y="70502"/>
                    <a:pt x="128955" y="68707"/>
                  </a:cubicBezTo>
                  <a:cubicBezTo>
                    <a:pt x="137735" y="66913"/>
                    <a:pt x="146644" y="65182"/>
                    <a:pt x="155489" y="63195"/>
                  </a:cubicBezTo>
                  <a:cubicBezTo>
                    <a:pt x="164398" y="61401"/>
                    <a:pt x="173307" y="59606"/>
                    <a:pt x="182024" y="57619"/>
                  </a:cubicBezTo>
                  <a:cubicBezTo>
                    <a:pt x="186382" y="56658"/>
                    <a:pt x="190740" y="55697"/>
                    <a:pt x="195034" y="54863"/>
                  </a:cubicBezTo>
                  <a:cubicBezTo>
                    <a:pt x="199328" y="53902"/>
                    <a:pt x="203559" y="52941"/>
                    <a:pt x="207725" y="52043"/>
                  </a:cubicBezTo>
                  <a:cubicBezTo>
                    <a:pt x="209135" y="51723"/>
                    <a:pt x="210545" y="51402"/>
                    <a:pt x="211955" y="51082"/>
                  </a:cubicBezTo>
                  <a:lnTo>
                    <a:pt x="211250" y="18523"/>
                  </a:lnTo>
                  <a:lnTo>
                    <a:pt x="222210" y="48775"/>
                  </a:lnTo>
                  <a:cubicBezTo>
                    <a:pt x="224709" y="48198"/>
                    <a:pt x="227209" y="47621"/>
                    <a:pt x="229644" y="47044"/>
                  </a:cubicBezTo>
                  <a:cubicBezTo>
                    <a:pt x="229644" y="47044"/>
                    <a:pt x="229644" y="46980"/>
                    <a:pt x="229644" y="46980"/>
                  </a:cubicBezTo>
                  <a:cubicBezTo>
                    <a:pt x="229324" y="45506"/>
                    <a:pt x="229196" y="44352"/>
                    <a:pt x="229196" y="43583"/>
                  </a:cubicBezTo>
                  <a:cubicBezTo>
                    <a:pt x="229196" y="42814"/>
                    <a:pt x="229196" y="42365"/>
                    <a:pt x="229196" y="42365"/>
                  </a:cubicBezTo>
                  <a:cubicBezTo>
                    <a:pt x="229196" y="42365"/>
                    <a:pt x="229388" y="42750"/>
                    <a:pt x="229708" y="43455"/>
                  </a:cubicBezTo>
                  <a:cubicBezTo>
                    <a:pt x="229965" y="44160"/>
                    <a:pt x="230542" y="45121"/>
                    <a:pt x="231247" y="46339"/>
                  </a:cubicBezTo>
                  <a:cubicBezTo>
                    <a:pt x="232016" y="47493"/>
                    <a:pt x="232977" y="48839"/>
                    <a:pt x="234259" y="50185"/>
                  </a:cubicBezTo>
                  <a:cubicBezTo>
                    <a:pt x="235477" y="51531"/>
                    <a:pt x="237143" y="52812"/>
                    <a:pt x="239002" y="53966"/>
                  </a:cubicBezTo>
                  <a:cubicBezTo>
                    <a:pt x="240860" y="55056"/>
                    <a:pt x="243040" y="55953"/>
                    <a:pt x="245412" y="56466"/>
                  </a:cubicBezTo>
                  <a:cubicBezTo>
                    <a:pt x="247783" y="56978"/>
                    <a:pt x="250283" y="56978"/>
                    <a:pt x="252717" y="56594"/>
                  </a:cubicBezTo>
                  <a:cubicBezTo>
                    <a:pt x="255410" y="56145"/>
                    <a:pt x="257781" y="55248"/>
                    <a:pt x="260024" y="53838"/>
                  </a:cubicBezTo>
                  <a:cubicBezTo>
                    <a:pt x="262204" y="52428"/>
                    <a:pt x="264190" y="50633"/>
                    <a:pt x="265664" y="48454"/>
                  </a:cubicBezTo>
                  <a:cubicBezTo>
                    <a:pt x="267138" y="46275"/>
                    <a:pt x="268164" y="43775"/>
                    <a:pt x="268677" y="41212"/>
                  </a:cubicBezTo>
                  <a:cubicBezTo>
                    <a:pt x="268933" y="39930"/>
                    <a:pt x="268997" y="38584"/>
                    <a:pt x="269061" y="37494"/>
                  </a:cubicBezTo>
                  <a:cubicBezTo>
                    <a:pt x="269126" y="36982"/>
                    <a:pt x="268933" y="36020"/>
                    <a:pt x="268933" y="35315"/>
                  </a:cubicBezTo>
                  <a:cubicBezTo>
                    <a:pt x="268933" y="34866"/>
                    <a:pt x="268741" y="34097"/>
                    <a:pt x="268677" y="33521"/>
                  </a:cubicBezTo>
                  <a:cubicBezTo>
                    <a:pt x="268164" y="31021"/>
                    <a:pt x="267202" y="28714"/>
                    <a:pt x="265921" y="26663"/>
                  </a:cubicBezTo>
                  <a:cubicBezTo>
                    <a:pt x="264575" y="24676"/>
                    <a:pt x="262973" y="22945"/>
                    <a:pt x="261306" y="21599"/>
                  </a:cubicBezTo>
                  <a:cubicBezTo>
                    <a:pt x="259576" y="20253"/>
                    <a:pt x="257781" y="19228"/>
                    <a:pt x="256050" y="18523"/>
                  </a:cubicBezTo>
                  <a:cubicBezTo>
                    <a:pt x="254320" y="17818"/>
                    <a:pt x="252717" y="17433"/>
                    <a:pt x="251372" y="17113"/>
                  </a:cubicBezTo>
                  <a:cubicBezTo>
                    <a:pt x="250026" y="16920"/>
                    <a:pt x="248936" y="16728"/>
                    <a:pt x="248167" y="16728"/>
                  </a:cubicBezTo>
                  <a:cubicBezTo>
                    <a:pt x="247398" y="16728"/>
                    <a:pt x="246950" y="16664"/>
                    <a:pt x="246950" y="16664"/>
                  </a:cubicBezTo>
                  <a:cubicBezTo>
                    <a:pt x="246950" y="16664"/>
                    <a:pt x="247334" y="16536"/>
                    <a:pt x="248103" y="16280"/>
                  </a:cubicBezTo>
                  <a:cubicBezTo>
                    <a:pt x="248808" y="16023"/>
                    <a:pt x="249898" y="15703"/>
                    <a:pt x="251436" y="15446"/>
                  </a:cubicBezTo>
                  <a:cubicBezTo>
                    <a:pt x="252910" y="15318"/>
                    <a:pt x="254769" y="15126"/>
                    <a:pt x="256884" y="15446"/>
                  </a:cubicBezTo>
                  <a:cubicBezTo>
                    <a:pt x="258999" y="15703"/>
                    <a:pt x="261371" y="16344"/>
                    <a:pt x="263806" y="17561"/>
                  </a:cubicBezTo>
                  <a:cubicBezTo>
                    <a:pt x="266242" y="18779"/>
                    <a:pt x="268741" y="20446"/>
                    <a:pt x="270792" y="22881"/>
                  </a:cubicBezTo>
                  <a:cubicBezTo>
                    <a:pt x="272907" y="25253"/>
                    <a:pt x="274766" y="28201"/>
                    <a:pt x="275791" y="31598"/>
                  </a:cubicBezTo>
                  <a:cubicBezTo>
                    <a:pt x="276047" y="32495"/>
                    <a:pt x="276304" y="33200"/>
                    <a:pt x="276496" y="34290"/>
                  </a:cubicBezTo>
                  <a:cubicBezTo>
                    <a:pt x="276561" y="34931"/>
                    <a:pt x="276689" y="35379"/>
                    <a:pt x="276816" y="36084"/>
                  </a:cubicBezTo>
                  <a:cubicBezTo>
                    <a:pt x="280085" y="35251"/>
                    <a:pt x="283098" y="34546"/>
                    <a:pt x="285661" y="33905"/>
                  </a:cubicBezTo>
                  <a:cubicBezTo>
                    <a:pt x="293417" y="32046"/>
                    <a:pt x="297903" y="31085"/>
                    <a:pt x="297903" y="31085"/>
                  </a:cubicBezTo>
                  <a:cubicBezTo>
                    <a:pt x="297903" y="31085"/>
                    <a:pt x="293737" y="32944"/>
                    <a:pt x="286303" y="35956"/>
                  </a:cubicBezTo>
                  <a:cubicBezTo>
                    <a:pt x="283611" y="37046"/>
                    <a:pt x="280470" y="38328"/>
                    <a:pt x="276945" y="39738"/>
                  </a:cubicBezTo>
                  <a:cubicBezTo>
                    <a:pt x="276945" y="40443"/>
                    <a:pt x="276816" y="41148"/>
                    <a:pt x="276752" y="41853"/>
                  </a:cubicBezTo>
                  <a:cubicBezTo>
                    <a:pt x="286046" y="39097"/>
                    <a:pt x="295339" y="36277"/>
                    <a:pt x="304505" y="33328"/>
                  </a:cubicBezTo>
                  <a:lnTo>
                    <a:pt x="298288" y="0"/>
                  </a:lnTo>
                  <a:lnTo>
                    <a:pt x="0" y="55697"/>
                  </a:lnTo>
                  <a:lnTo>
                    <a:pt x="7563" y="96331"/>
                  </a:lnTo>
                  <a:close/>
                  <a:moveTo>
                    <a:pt x="235220" y="35700"/>
                  </a:moveTo>
                  <a:cubicBezTo>
                    <a:pt x="235541" y="33521"/>
                    <a:pt x="236374" y="31341"/>
                    <a:pt x="237656" y="29419"/>
                  </a:cubicBezTo>
                  <a:cubicBezTo>
                    <a:pt x="238938" y="27560"/>
                    <a:pt x="240669" y="26022"/>
                    <a:pt x="242655" y="24932"/>
                  </a:cubicBezTo>
                  <a:cubicBezTo>
                    <a:pt x="244578" y="23778"/>
                    <a:pt x="246821" y="23266"/>
                    <a:pt x="248808" y="23137"/>
                  </a:cubicBezTo>
                  <a:cubicBezTo>
                    <a:pt x="253167" y="22817"/>
                    <a:pt x="256819" y="24548"/>
                    <a:pt x="259191" y="26727"/>
                  </a:cubicBezTo>
                  <a:cubicBezTo>
                    <a:pt x="261562" y="28906"/>
                    <a:pt x="262588" y="31405"/>
                    <a:pt x="262973" y="33072"/>
                  </a:cubicBezTo>
                  <a:cubicBezTo>
                    <a:pt x="263165" y="33905"/>
                    <a:pt x="263229" y="34610"/>
                    <a:pt x="263229" y="35059"/>
                  </a:cubicBezTo>
                  <a:cubicBezTo>
                    <a:pt x="263229" y="35507"/>
                    <a:pt x="263229" y="35764"/>
                    <a:pt x="263229" y="35764"/>
                  </a:cubicBezTo>
                  <a:cubicBezTo>
                    <a:pt x="263229" y="35764"/>
                    <a:pt x="263101" y="35572"/>
                    <a:pt x="262973" y="35123"/>
                  </a:cubicBezTo>
                  <a:cubicBezTo>
                    <a:pt x="262845" y="34674"/>
                    <a:pt x="262460" y="34161"/>
                    <a:pt x="262076" y="33392"/>
                  </a:cubicBezTo>
                  <a:cubicBezTo>
                    <a:pt x="261242" y="31982"/>
                    <a:pt x="259704" y="30188"/>
                    <a:pt x="257461" y="28906"/>
                  </a:cubicBezTo>
                  <a:cubicBezTo>
                    <a:pt x="256371" y="28265"/>
                    <a:pt x="255090" y="27752"/>
                    <a:pt x="253679" y="27432"/>
                  </a:cubicBezTo>
                  <a:cubicBezTo>
                    <a:pt x="252269" y="27111"/>
                    <a:pt x="250795" y="27111"/>
                    <a:pt x="249385" y="27368"/>
                  </a:cubicBezTo>
                  <a:cubicBezTo>
                    <a:pt x="247783" y="27624"/>
                    <a:pt x="246436" y="28201"/>
                    <a:pt x="245091" y="28970"/>
                  </a:cubicBezTo>
                  <a:cubicBezTo>
                    <a:pt x="244962" y="28970"/>
                    <a:pt x="244898" y="29098"/>
                    <a:pt x="244834" y="29162"/>
                  </a:cubicBezTo>
                  <a:lnTo>
                    <a:pt x="256819" y="43006"/>
                  </a:lnTo>
                  <a:lnTo>
                    <a:pt x="239899" y="36982"/>
                  </a:lnTo>
                  <a:cubicBezTo>
                    <a:pt x="239836" y="37558"/>
                    <a:pt x="239771" y="38135"/>
                    <a:pt x="239771" y="38648"/>
                  </a:cubicBezTo>
                  <a:cubicBezTo>
                    <a:pt x="239771" y="38904"/>
                    <a:pt x="239771" y="39481"/>
                    <a:pt x="239836" y="39930"/>
                  </a:cubicBezTo>
                  <a:cubicBezTo>
                    <a:pt x="239836" y="40186"/>
                    <a:pt x="239963" y="40635"/>
                    <a:pt x="240027" y="41019"/>
                  </a:cubicBezTo>
                  <a:cubicBezTo>
                    <a:pt x="240605" y="43968"/>
                    <a:pt x="242399" y="46467"/>
                    <a:pt x="244450" y="48070"/>
                  </a:cubicBezTo>
                  <a:cubicBezTo>
                    <a:pt x="246501" y="49672"/>
                    <a:pt x="248680" y="50441"/>
                    <a:pt x="250283" y="50697"/>
                  </a:cubicBezTo>
                  <a:cubicBezTo>
                    <a:pt x="251052" y="50826"/>
                    <a:pt x="251757" y="50954"/>
                    <a:pt x="252205" y="50890"/>
                  </a:cubicBezTo>
                  <a:cubicBezTo>
                    <a:pt x="252654" y="50890"/>
                    <a:pt x="252910" y="50890"/>
                    <a:pt x="252910" y="50890"/>
                  </a:cubicBezTo>
                  <a:cubicBezTo>
                    <a:pt x="252910" y="50890"/>
                    <a:pt x="252654" y="50954"/>
                    <a:pt x="252269" y="51082"/>
                  </a:cubicBezTo>
                  <a:cubicBezTo>
                    <a:pt x="251821" y="51274"/>
                    <a:pt x="251179" y="51402"/>
                    <a:pt x="250283" y="51595"/>
                  </a:cubicBezTo>
                  <a:cubicBezTo>
                    <a:pt x="249385" y="51659"/>
                    <a:pt x="248295" y="51787"/>
                    <a:pt x="247078" y="51595"/>
                  </a:cubicBezTo>
                  <a:cubicBezTo>
                    <a:pt x="245796" y="51466"/>
                    <a:pt x="244386" y="51082"/>
                    <a:pt x="242976" y="50377"/>
                  </a:cubicBezTo>
                  <a:cubicBezTo>
                    <a:pt x="240091" y="49031"/>
                    <a:pt x="237143" y="46147"/>
                    <a:pt x="235925" y="42109"/>
                  </a:cubicBezTo>
                  <a:cubicBezTo>
                    <a:pt x="235798" y="41596"/>
                    <a:pt x="235605" y="41148"/>
                    <a:pt x="235541" y="40507"/>
                  </a:cubicBezTo>
                  <a:cubicBezTo>
                    <a:pt x="235477" y="39994"/>
                    <a:pt x="235349" y="39673"/>
                    <a:pt x="235349" y="39033"/>
                  </a:cubicBezTo>
                  <a:cubicBezTo>
                    <a:pt x="235220" y="37815"/>
                    <a:pt x="235220" y="36789"/>
                    <a:pt x="235413" y="35636"/>
                  </a:cubicBezTo>
                  <a:close/>
                  <a:moveTo>
                    <a:pt x="208686" y="40955"/>
                  </a:moveTo>
                  <a:lnTo>
                    <a:pt x="208686" y="48582"/>
                  </a:lnTo>
                  <a:cubicBezTo>
                    <a:pt x="171961" y="58453"/>
                    <a:pt x="98767" y="72553"/>
                    <a:pt x="98767" y="72553"/>
                  </a:cubicBezTo>
                  <a:lnTo>
                    <a:pt x="96075" y="65503"/>
                  </a:lnTo>
                  <a:cubicBezTo>
                    <a:pt x="161385" y="56594"/>
                    <a:pt x="208686" y="40891"/>
                    <a:pt x="208686" y="40891"/>
                  </a:cubicBezTo>
                  <a:close/>
                  <a:moveTo>
                    <a:pt x="32687" y="73579"/>
                  </a:moveTo>
                  <a:cubicBezTo>
                    <a:pt x="33008" y="71399"/>
                    <a:pt x="33841" y="69220"/>
                    <a:pt x="35123" y="67297"/>
                  </a:cubicBezTo>
                  <a:cubicBezTo>
                    <a:pt x="36404" y="65439"/>
                    <a:pt x="38135" y="63901"/>
                    <a:pt x="40122" y="62811"/>
                  </a:cubicBezTo>
                  <a:cubicBezTo>
                    <a:pt x="42044" y="61657"/>
                    <a:pt x="44288" y="61145"/>
                    <a:pt x="46275" y="61016"/>
                  </a:cubicBezTo>
                  <a:cubicBezTo>
                    <a:pt x="50633" y="60696"/>
                    <a:pt x="54286" y="62426"/>
                    <a:pt x="56658" y="64606"/>
                  </a:cubicBezTo>
                  <a:cubicBezTo>
                    <a:pt x="59029" y="66785"/>
                    <a:pt x="60055" y="69284"/>
                    <a:pt x="60439" y="70951"/>
                  </a:cubicBezTo>
                  <a:cubicBezTo>
                    <a:pt x="60632" y="71784"/>
                    <a:pt x="60696" y="72489"/>
                    <a:pt x="60696" y="72938"/>
                  </a:cubicBezTo>
                  <a:cubicBezTo>
                    <a:pt x="60696" y="73386"/>
                    <a:pt x="60696" y="73643"/>
                    <a:pt x="60696" y="73643"/>
                  </a:cubicBezTo>
                  <a:cubicBezTo>
                    <a:pt x="60696" y="73643"/>
                    <a:pt x="60567" y="73450"/>
                    <a:pt x="60439" y="73002"/>
                  </a:cubicBezTo>
                  <a:cubicBezTo>
                    <a:pt x="60312" y="72553"/>
                    <a:pt x="59927" y="72040"/>
                    <a:pt x="59542" y="71271"/>
                  </a:cubicBezTo>
                  <a:cubicBezTo>
                    <a:pt x="58709" y="69861"/>
                    <a:pt x="57171" y="68067"/>
                    <a:pt x="54991" y="66785"/>
                  </a:cubicBezTo>
                  <a:cubicBezTo>
                    <a:pt x="53902" y="66144"/>
                    <a:pt x="52620" y="65631"/>
                    <a:pt x="51210" y="65311"/>
                  </a:cubicBezTo>
                  <a:cubicBezTo>
                    <a:pt x="49800" y="64990"/>
                    <a:pt x="48326" y="64990"/>
                    <a:pt x="46916" y="65246"/>
                  </a:cubicBezTo>
                  <a:cubicBezTo>
                    <a:pt x="45313" y="65503"/>
                    <a:pt x="43968" y="66080"/>
                    <a:pt x="42622" y="66849"/>
                  </a:cubicBezTo>
                  <a:cubicBezTo>
                    <a:pt x="42558" y="66849"/>
                    <a:pt x="42429" y="66977"/>
                    <a:pt x="42365" y="67041"/>
                  </a:cubicBezTo>
                  <a:lnTo>
                    <a:pt x="54351" y="80885"/>
                  </a:lnTo>
                  <a:lnTo>
                    <a:pt x="37430" y="74796"/>
                  </a:lnTo>
                  <a:cubicBezTo>
                    <a:pt x="37366" y="75373"/>
                    <a:pt x="37302" y="75950"/>
                    <a:pt x="37302" y="76463"/>
                  </a:cubicBezTo>
                  <a:cubicBezTo>
                    <a:pt x="37302" y="76719"/>
                    <a:pt x="37302" y="77296"/>
                    <a:pt x="37366" y="77745"/>
                  </a:cubicBezTo>
                  <a:cubicBezTo>
                    <a:pt x="37366" y="78001"/>
                    <a:pt x="37494" y="78450"/>
                    <a:pt x="37558" y="78834"/>
                  </a:cubicBezTo>
                  <a:cubicBezTo>
                    <a:pt x="38135" y="81782"/>
                    <a:pt x="39930" y="84282"/>
                    <a:pt x="41981" y="85884"/>
                  </a:cubicBezTo>
                  <a:cubicBezTo>
                    <a:pt x="44032" y="87487"/>
                    <a:pt x="46211" y="88256"/>
                    <a:pt x="47813" y="88512"/>
                  </a:cubicBezTo>
                  <a:cubicBezTo>
                    <a:pt x="48582" y="88640"/>
                    <a:pt x="49287" y="88768"/>
                    <a:pt x="49736" y="88704"/>
                  </a:cubicBezTo>
                  <a:cubicBezTo>
                    <a:pt x="50184" y="88704"/>
                    <a:pt x="50441" y="88704"/>
                    <a:pt x="50441" y="88704"/>
                  </a:cubicBezTo>
                  <a:cubicBezTo>
                    <a:pt x="50441" y="88704"/>
                    <a:pt x="50184" y="88768"/>
                    <a:pt x="49800" y="88897"/>
                  </a:cubicBezTo>
                  <a:cubicBezTo>
                    <a:pt x="49351" y="89089"/>
                    <a:pt x="48710" y="89217"/>
                    <a:pt x="47813" y="89409"/>
                  </a:cubicBezTo>
                  <a:cubicBezTo>
                    <a:pt x="46916" y="89474"/>
                    <a:pt x="45827" y="89602"/>
                    <a:pt x="44608" y="89409"/>
                  </a:cubicBezTo>
                  <a:cubicBezTo>
                    <a:pt x="43327" y="89281"/>
                    <a:pt x="41917" y="88897"/>
                    <a:pt x="40506" y="88192"/>
                  </a:cubicBezTo>
                  <a:cubicBezTo>
                    <a:pt x="37622" y="86846"/>
                    <a:pt x="34674" y="83897"/>
                    <a:pt x="33456" y="79924"/>
                  </a:cubicBezTo>
                  <a:cubicBezTo>
                    <a:pt x="33328" y="79411"/>
                    <a:pt x="33136" y="78962"/>
                    <a:pt x="33072" y="78321"/>
                  </a:cubicBezTo>
                  <a:cubicBezTo>
                    <a:pt x="33008" y="77809"/>
                    <a:pt x="32880" y="77488"/>
                    <a:pt x="32880" y="76847"/>
                  </a:cubicBezTo>
                  <a:cubicBezTo>
                    <a:pt x="32751" y="75630"/>
                    <a:pt x="32751" y="74604"/>
                    <a:pt x="32944" y="7345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20620126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a:extLst>
            <a:ext uri="{FF2B5EF4-FFF2-40B4-BE49-F238E27FC236}">
              <a16:creationId xmlns:a16="http://schemas.microsoft.com/office/drawing/2014/main" id="{9BEA9C12-F456-10D0-966D-D5AEB031F45B}"/>
            </a:ext>
          </a:extLst>
        </p:cNvPr>
        <p:cNvGrpSpPr/>
        <p:nvPr/>
      </p:nvGrpSpPr>
      <p:grpSpPr>
        <a:xfrm>
          <a:off x="0" y="0"/>
          <a:ext cx="0" cy="0"/>
          <a:chOff x="0" y="0"/>
          <a:chExt cx="0" cy="0"/>
        </a:xfrm>
      </p:grpSpPr>
      <p:sp>
        <p:nvSpPr>
          <p:cNvPr id="263" name="Google Shape;263;p31">
            <a:extLst>
              <a:ext uri="{FF2B5EF4-FFF2-40B4-BE49-F238E27FC236}">
                <a16:creationId xmlns:a16="http://schemas.microsoft.com/office/drawing/2014/main" id="{E15D7DCE-43B4-3E4B-240A-A2E88DA1682C}"/>
              </a:ext>
            </a:extLst>
          </p:cNvPr>
          <p:cNvSpPr txBox="1">
            <a:spLocks noGrp="1"/>
          </p:cNvSpPr>
          <p:nvPr>
            <p:ph type="title"/>
          </p:nvPr>
        </p:nvSpPr>
        <p:spPr>
          <a:xfrm>
            <a:off x="720000" y="10109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latin typeface="+mn-lt"/>
              </a:rPr>
              <a:t>Phân</a:t>
            </a:r>
            <a:r>
              <a:rPr lang="en-US" dirty="0">
                <a:latin typeface="+mn-lt"/>
              </a:rPr>
              <a:t> </a:t>
            </a:r>
            <a:r>
              <a:rPr lang="en-US" dirty="0" err="1">
                <a:latin typeface="+mn-lt"/>
              </a:rPr>
              <a:t>tích</a:t>
            </a:r>
            <a:r>
              <a:rPr lang="en-US" dirty="0">
                <a:latin typeface="+mn-lt"/>
              </a:rPr>
              <a:t> </a:t>
            </a:r>
            <a:r>
              <a:rPr lang="en-US" dirty="0" err="1">
                <a:latin typeface="+mn-lt"/>
              </a:rPr>
              <a:t>và</a:t>
            </a:r>
            <a:r>
              <a:rPr lang="en-US" dirty="0">
                <a:latin typeface="+mn-lt"/>
              </a:rPr>
              <a:t> </a:t>
            </a:r>
            <a:r>
              <a:rPr lang="en-US" dirty="0" err="1">
                <a:latin typeface="+mn-lt"/>
              </a:rPr>
              <a:t>thiết</a:t>
            </a:r>
            <a:r>
              <a:rPr lang="en-US" dirty="0">
                <a:latin typeface="+mn-lt"/>
              </a:rPr>
              <a:t> </a:t>
            </a:r>
            <a:r>
              <a:rPr lang="en-US" dirty="0" err="1">
                <a:latin typeface="+mn-lt"/>
              </a:rPr>
              <a:t>kế</a:t>
            </a:r>
            <a:r>
              <a:rPr lang="en-US" dirty="0">
                <a:latin typeface="+mn-lt"/>
              </a:rPr>
              <a:t> </a:t>
            </a:r>
            <a:r>
              <a:rPr lang="en-US" dirty="0" err="1">
                <a:latin typeface="+mn-lt"/>
              </a:rPr>
              <a:t>hệ</a:t>
            </a:r>
            <a:r>
              <a:rPr lang="en-US" dirty="0">
                <a:latin typeface="+mn-lt"/>
              </a:rPr>
              <a:t> </a:t>
            </a:r>
            <a:r>
              <a:rPr lang="en-US" dirty="0" err="1">
                <a:latin typeface="+mn-lt"/>
              </a:rPr>
              <a:t>thống</a:t>
            </a:r>
            <a:endParaRPr dirty="0">
              <a:latin typeface="+mn-lt"/>
            </a:endParaRPr>
          </a:p>
        </p:txBody>
      </p:sp>
      <p:sp>
        <p:nvSpPr>
          <p:cNvPr id="265" name="Google Shape;265;p31">
            <a:extLst>
              <a:ext uri="{FF2B5EF4-FFF2-40B4-BE49-F238E27FC236}">
                <a16:creationId xmlns:a16="http://schemas.microsoft.com/office/drawing/2014/main" id="{6E36000F-0947-639A-CE6B-F07830B8E8E6}"/>
              </a:ext>
            </a:extLst>
          </p:cNvPr>
          <p:cNvSpPr/>
          <p:nvPr/>
        </p:nvSpPr>
        <p:spPr>
          <a:xfrm>
            <a:off x="1587319" y="440787"/>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66" name="Google Shape;266;p31">
            <a:extLst>
              <a:ext uri="{FF2B5EF4-FFF2-40B4-BE49-F238E27FC236}">
                <a16:creationId xmlns:a16="http://schemas.microsoft.com/office/drawing/2014/main" id="{EC3888E9-2049-B49E-D7C3-68264FEFAD7C}"/>
              </a:ext>
            </a:extLst>
          </p:cNvPr>
          <p:cNvSpPr/>
          <p:nvPr/>
        </p:nvSpPr>
        <p:spPr>
          <a:xfrm>
            <a:off x="7384523" y="440787"/>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 name="Rectangle 1">
            <a:extLst>
              <a:ext uri="{FF2B5EF4-FFF2-40B4-BE49-F238E27FC236}">
                <a16:creationId xmlns:a16="http://schemas.microsoft.com/office/drawing/2014/main" id="{148836DE-5EAF-38D2-8949-4EDC4AC24B00}"/>
              </a:ext>
            </a:extLst>
          </p:cNvPr>
          <p:cNvSpPr>
            <a:spLocks noChangeArrowheads="1"/>
          </p:cNvSpPr>
          <p:nvPr/>
        </p:nvSpPr>
        <p:spPr bwMode="auto">
          <a:xfrm>
            <a:off x="2987675" y="11287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2">
            <a:extLst>
              <a:ext uri="{FF2B5EF4-FFF2-40B4-BE49-F238E27FC236}">
                <a16:creationId xmlns:a16="http://schemas.microsoft.com/office/drawing/2014/main" id="{658E77D8-E497-6A84-8259-303C3905F470}"/>
              </a:ext>
            </a:extLst>
          </p:cNvPr>
          <p:cNvSpPr/>
          <p:nvPr/>
        </p:nvSpPr>
        <p:spPr>
          <a:xfrm>
            <a:off x="159040" y="713289"/>
            <a:ext cx="8825919" cy="4093428"/>
          </a:xfrm>
          <a:prstGeom prst="rect">
            <a:avLst/>
          </a:prstGeom>
        </p:spPr>
        <p:txBody>
          <a:bodyPr wrap="square">
            <a:spAutoFit/>
          </a:bodyPr>
          <a:lstStyle/>
          <a:p>
            <a:r>
              <a:rPr lang="vi-VN" sz="1800" i="1" dirty="0">
                <a:latin typeface="+mj-lt"/>
              </a:rPr>
              <a:t>Để xây dựng một hệ thống web đặt vé xem phim, chúng ta sẽ thực hiện các bước phân tích và thiết kế chi tiết. Dưới đây là các bước cơ bản:</a:t>
            </a:r>
            <a:endParaRPr lang="en-US" sz="1800" b="1" dirty="0">
              <a:latin typeface="+mj-lt"/>
            </a:endParaRPr>
          </a:p>
          <a:p>
            <a:pPr marL="285750" lvl="3" indent="-285750">
              <a:buFont typeface="Wingdings" panose="05000000000000000000" pitchFamily="2" charset="2"/>
              <a:buChar char="q"/>
            </a:pPr>
            <a:r>
              <a:rPr lang="vi-VN" altLang="vi-VN" sz="1600" b="1" dirty="0">
                <a:solidFill>
                  <a:schemeClr val="tx1"/>
                </a:solidFill>
                <a:latin typeface="+mj-lt"/>
              </a:rPr>
              <a:t>Phân tích yêu cầu:</a:t>
            </a:r>
            <a:r>
              <a:rPr lang="en-US" sz="1600" b="1" dirty="0">
                <a:latin typeface="+mj-lt"/>
                <a:cs typeface="Times New Roman" panose="02020603050405020304" pitchFamily="18" charset="0"/>
              </a:rPr>
              <a:t> </a:t>
            </a:r>
          </a:p>
          <a:p>
            <a:pPr marL="285750" lvl="3" indent="-285750">
              <a:buFont typeface="Wingdings" panose="05000000000000000000" pitchFamily="2" charset="2"/>
              <a:buChar char="q"/>
            </a:pPr>
            <a:r>
              <a:rPr lang="en-US" sz="1200" dirty="0">
                <a:latin typeface="+mj-lt"/>
                <a:cs typeface="Times New Roman" panose="02020603050405020304" pitchFamily="18" charset="0"/>
              </a:rPr>
              <a:t>(</a:t>
            </a:r>
            <a:r>
              <a:rPr lang="vi-VN" altLang="vi-VN" sz="1200" i="1" dirty="0">
                <a:solidFill>
                  <a:schemeClr val="tx1"/>
                </a:solidFill>
                <a:latin typeface="+mj-lt"/>
              </a:rPr>
              <a:t>Chức năng:</a:t>
            </a:r>
            <a:r>
              <a:rPr lang="vi-VN" altLang="vi-VN" sz="1200" dirty="0">
                <a:solidFill>
                  <a:schemeClr val="tx1"/>
                </a:solidFill>
                <a:latin typeface="+mj-lt"/>
              </a:rPr>
              <a:t> Đăng nhập/đăng ký, tìm kiếm phim, xem lịch chiếu, đặt vé, thanh toán, quản lý vé, và quản trị hệ thống.</a:t>
            </a:r>
            <a:br>
              <a:rPr lang="en-US" altLang="vi-VN" sz="1200" dirty="0">
                <a:solidFill>
                  <a:schemeClr val="tx1"/>
                </a:solidFill>
                <a:latin typeface="+mj-lt"/>
              </a:rPr>
            </a:br>
            <a:r>
              <a:rPr lang="vi-VN" altLang="vi-VN" sz="1200" i="1" dirty="0">
                <a:solidFill>
                  <a:schemeClr val="tx1"/>
                </a:solidFill>
                <a:latin typeface="+mj-lt"/>
              </a:rPr>
              <a:t>Phi chức năng:</a:t>
            </a:r>
            <a:r>
              <a:rPr lang="vi-VN" altLang="vi-VN" sz="1200" dirty="0">
                <a:solidFill>
                  <a:schemeClr val="tx1"/>
                </a:solidFill>
                <a:latin typeface="+mj-lt"/>
              </a:rPr>
              <a:t> Bảo mật, khả dụng, mở rộng và thân thiện với người d</a:t>
            </a:r>
            <a:r>
              <a:rPr lang="en-US" altLang="vi-VN" sz="1200" dirty="0">
                <a:solidFill>
                  <a:schemeClr val="tx1"/>
                </a:solidFill>
                <a:latin typeface="+mj-lt"/>
              </a:rPr>
              <a:t>ù</a:t>
            </a:r>
            <a:r>
              <a:rPr lang="vi-VN" altLang="vi-VN" sz="1200" dirty="0">
                <a:solidFill>
                  <a:schemeClr val="tx1"/>
                </a:solidFill>
                <a:latin typeface="+mj-lt"/>
              </a:rPr>
              <a:t>ng</a:t>
            </a:r>
            <a:r>
              <a:rPr lang="en-US" altLang="vi-VN" sz="1200" dirty="0">
                <a:solidFill>
                  <a:schemeClr val="tx1"/>
                </a:solidFill>
                <a:latin typeface="+mj-lt"/>
              </a:rPr>
              <a:t>)</a:t>
            </a:r>
          </a:p>
          <a:p>
            <a:pPr marL="285750" lvl="3" indent="-285750">
              <a:buFont typeface="Wingdings" panose="05000000000000000000" pitchFamily="2" charset="2"/>
              <a:buChar char="q"/>
            </a:pPr>
            <a:endParaRPr lang="en-US" sz="1600" b="1" dirty="0">
              <a:latin typeface="+mj-lt"/>
              <a:cs typeface="Times New Roman" panose="02020603050405020304" pitchFamily="18" charset="0"/>
            </a:endParaRPr>
          </a:p>
          <a:p>
            <a:pPr marL="285750" lvl="3" indent="-285750">
              <a:buFont typeface="Wingdings" panose="05000000000000000000" pitchFamily="2" charset="2"/>
              <a:buChar char="q"/>
            </a:pPr>
            <a:r>
              <a:rPr lang="vi-VN" altLang="vi-VN" sz="1600" b="1" dirty="0">
                <a:solidFill>
                  <a:schemeClr val="tx1"/>
                </a:solidFill>
                <a:latin typeface="+mj-lt"/>
              </a:rPr>
              <a:t>Phân tích thành phần</a:t>
            </a:r>
            <a:r>
              <a:rPr lang="en-US" altLang="vi-VN" sz="1600" b="1" dirty="0">
                <a:latin typeface="+mj-lt"/>
                <a:cs typeface="Times New Roman" panose="02020603050405020304" pitchFamily="18" charset="0"/>
              </a:rPr>
              <a:t>:</a:t>
            </a:r>
            <a:r>
              <a:rPr lang="en-US" sz="1600" b="1" dirty="0">
                <a:latin typeface="+mj-lt"/>
                <a:cs typeface="Times New Roman" panose="02020603050405020304" pitchFamily="18" charset="0"/>
              </a:rPr>
              <a:t> </a:t>
            </a:r>
          </a:p>
          <a:p>
            <a:pPr marL="285750" lvl="3" indent="-285750">
              <a:buFont typeface="Wingdings" panose="05000000000000000000" pitchFamily="2" charset="2"/>
              <a:buChar char="q"/>
            </a:pPr>
            <a:r>
              <a:rPr lang="en-US" sz="1200" dirty="0">
                <a:latin typeface="+mj-lt"/>
                <a:cs typeface="Times New Roman" panose="02020603050405020304" pitchFamily="18" charset="0"/>
              </a:rPr>
              <a:t>(</a:t>
            </a:r>
            <a:r>
              <a:rPr lang="vi-VN" altLang="vi-VN" sz="1200" dirty="0">
                <a:solidFill>
                  <a:schemeClr val="tx1"/>
                </a:solidFill>
                <a:latin typeface="+mj-lt"/>
              </a:rPr>
              <a:t>Đối tượng chính: Người dùng, admin.</a:t>
            </a:r>
            <a:r>
              <a:rPr lang="en-US" altLang="vi-VN" sz="1200" dirty="0">
                <a:solidFill>
                  <a:schemeClr val="tx1"/>
                </a:solidFill>
                <a:latin typeface="+mj-lt"/>
              </a:rPr>
              <a:t> </a:t>
            </a:r>
            <a:br>
              <a:rPr lang="en-US" altLang="vi-VN" sz="1200" dirty="0">
                <a:solidFill>
                  <a:schemeClr val="tx1"/>
                </a:solidFill>
                <a:latin typeface="+mj-lt"/>
              </a:rPr>
            </a:br>
            <a:r>
              <a:rPr lang="vi-VN" altLang="vi-VN" sz="1200" dirty="0">
                <a:solidFill>
                  <a:schemeClr val="tx1"/>
                </a:solidFill>
                <a:latin typeface="+mj-lt"/>
              </a:rPr>
              <a:t>Thực thể: Phim, rạp chiếu, lịch chiếu, vé, thanh toán</a:t>
            </a:r>
            <a:r>
              <a:rPr lang="en-US" altLang="vi-VN" sz="1200" dirty="0">
                <a:solidFill>
                  <a:schemeClr val="tx1"/>
                </a:solidFill>
                <a:latin typeface="+mj-lt"/>
              </a:rPr>
              <a:t>,…)</a:t>
            </a:r>
          </a:p>
          <a:p>
            <a:pPr marL="285750" lvl="3" indent="-285750">
              <a:buFont typeface="Wingdings" panose="05000000000000000000" pitchFamily="2" charset="2"/>
              <a:buChar char="q"/>
            </a:pPr>
            <a:endParaRPr lang="vi-VN" sz="1600" b="1" dirty="0">
              <a:latin typeface="+mj-lt"/>
              <a:cs typeface="Times New Roman" panose="02020603050405020304" pitchFamily="18" charset="0"/>
            </a:endParaRPr>
          </a:p>
          <a:p>
            <a:pPr marL="285750" lvl="3" indent="-285750">
              <a:buFont typeface="Wingdings" panose="05000000000000000000" pitchFamily="2" charset="2"/>
              <a:buChar char="q"/>
            </a:pPr>
            <a:r>
              <a:rPr lang="vi-VN" altLang="vi-VN" sz="1600" b="1" dirty="0">
                <a:solidFill>
                  <a:schemeClr val="tx1"/>
                </a:solidFill>
                <a:latin typeface="+mj-lt"/>
              </a:rPr>
              <a:t>Thiết kế cơ sở dữ liệu</a:t>
            </a:r>
            <a:r>
              <a:rPr lang="en-US" altLang="vi-VN" sz="1600" b="1" dirty="0">
                <a:latin typeface="+mj-lt"/>
                <a:cs typeface="Times New Roman" panose="02020603050405020304" pitchFamily="18" charset="0"/>
              </a:rPr>
              <a:t>:</a:t>
            </a:r>
            <a:r>
              <a:rPr lang="en-US" sz="1600" b="1" dirty="0">
                <a:latin typeface="+mj-lt"/>
                <a:cs typeface="Times New Roman" panose="02020603050405020304" pitchFamily="18" charset="0"/>
              </a:rPr>
              <a:t> </a:t>
            </a:r>
          </a:p>
          <a:p>
            <a:pPr marL="285750" lvl="3" indent="-285750">
              <a:buFont typeface="Wingdings" panose="05000000000000000000" pitchFamily="2" charset="2"/>
              <a:buChar char="q"/>
            </a:pPr>
            <a:r>
              <a:rPr lang="en-US" sz="1200" dirty="0">
                <a:latin typeface="+mj-lt"/>
                <a:cs typeface="Times New Roman" panose="02020603050405020304" pitchFamily="18" charset="0"/>
              </a:rPr>
              <a:t>(</a:t>
            </a:r>
            <a:r>
              <a:rPr lang="vi-VN" altLang="vi-VN" sz="1200" dirty="0">
                <a:solidFill>
                  <a:schemeClr val="tx1"/>
                </a:solidFill>
                <a:latin typeface="+mj-lt"/>
              </a:rPr>
              <a:t>Các bảng như</a:t>
            </a:r>
            <a:r>
              <a:rPr lang="en-US" altLang="vi-VN" sz="1200" dirty="0">
                <a:solidFill>
                  <a:schemeClr val="tx1"/>
                </a:solidFill>
                <a:latin typeface="+mj-lt"/>
              </a:rPr>
              <a:t> </a:t>
            </a:r>
            <a:r>
              <a:rPr lang="en-US" altLang="vi-VN" sz="1200" dirty="0" err="1">
                <a:solidFill>
                  <a:schemeClr val="tx1"/>
                </a:solidFill>
                <a:latin typeface="Times New Roman" panose="02020603050405020304" pitchFamily="18" charset="0"/>
                <a:cs typeface="Times New Roman" panose="02020603050405020304" pitchFamily="18" charset="0"/>
              </a:rPr>
              <a:t>Tài</a:t>
            </a:r>
            <a:r>
              <a:rPr lang="en-US" altLang="vi-VN" sz="1200" dirty="0">
                <a:solidFill>
                  <a:schemeClr val="tx1"/>
                </a:solidFill>
                <a:latin typeface="Times New Roman" panose="02020603050405020304" pitchFamily="18" charset="0"/>
                <a:cs typeface="Times New Roman" panose="02020603050405020304" pitchFamily="18" charset="0"/>
              </a:rPr>
              <a:t> </a:t>
            </a:r>
            <a:r>
              <a:rPr lang="en-US" altLang="vi-VN" sz="1200" dirty="0" err="1">
                <a:solidFill>
                  <a:schemeClr val="tx1"/>
                </a:solidFill>
                <a:latin typeface="Times New Roman" panose="02020603050405020304" pitchFamily="18" charset="0"/>
                <a:cs typeface="Times New Roman" panose="02020603050405020304" pitchFamily="18" charset="0"/>
              </a:rPr>
              <a:t>khoản</a:t>
            </a:r>
            <a:r>
              <a:rPr lang="en-US" altLang="vi-VN" sz="1200" dirty="0">
                <a:solidFill>
                  <a:schemeClr val="tx1"/>
                </a:solidFill>
                <a:latin typeface="Times New Roman" panose="02020603050405020304" pitchFamily="18" charset="0"/>
                <a:cs typeface="Times New Roman" panose="02020603050405020304" pitchFamily="18" charset="0"/>
              </a:rPr>
              <a:t>, </a:t>
            </a:r>
            <a:r>
              <a:rPr lang="en-US" altLang="vi-VN" sz="1200" dirty="0" err="1">
                <a:solidFill>
                  <a:schemeClr val="tx1"/>
                </a:solidFill>
                <a:latin typeface="Times New Roman" panose="02020603050405020304" pitchFamily="18" charset="0"/>
                <a:cs typeface="Times New Roman" panose="02020603050405020304" pitchFamily="18" charset="0"/>
              </a:rPr>
              <a:t>Phân</a:t>
            </a:r>
            <a:r>
              <a:rPr lang="en-US" altLang="vi-VN" sz="1200" dirty="0">
                <a:solidFill>
                  <a:schemeClr val="tx1"/>
                </a:solidFill>
                <a:latin typeface="Times New Roman" panose="02020603050405020304" pitchFamily="18" charset="0"/>
                <a:cs typeface="Times New Roman" panose="02020603050405020304" pitchFamily="18" charset="0"/>
              </a:rPr>
              <a:t> </a:t>
            </a:r>
            <a:r>
              <a:rPr lang="en-US" altLang="vi-VN" sz="1200" dirty="0" err="1">
                <a:solidFill>
                  <a:schemeClr val="tx1"/>
                </a:solidFill>
                <a:latin typeface="Times New Roman" panose="02020603050405020304" pitchFamily="18" charset="0"/>
                <a:cs typeface="Times New Roman" panose="02020603050405020304" pitchFamily="18" charset="0"/>
              </a:rPr>
              <a:t>quyền</a:t>
            </a:r>
            <a:r>
              <a:rPr lang="en-US" altLang="vi-VN" sz="1200" dirty="0">
                <a:solidFill>
                  <a:schemeClr val="tx1"/>
                </a:solidFill>
                <a:latin typeface="Times New Roman" panose="02020603050405020304" pitchFamily="18" charset="0"/>
                <a:cs typeface="Times New Roman" panose="02020603050405020304" pitchFamily="18" charset="0"/>
              </a:rPr>
              <a:t>, </a:t>
            </a:r>
            <a:r>
              <a:rPr lang="en-US" altLang="vi-VN" sz="1200" dirty="0" err="1">
                <a:solidFill>
                  <a:schemeClr val="tx1"/>
                </a:solidFill>
                <a:latin typeface="Times New Roman" panose="02020603050405020304" pitchFamily="18" charset="0"/>
                <a:cs typeface="Times New Roman" panose="02020603050405020304" pitchFamily="18" charset="0"/>
              </a:rPr>
              <a:t>Vé</a:t>
            </a:r>
            <a:r>
              <a:rPr lang="en-US" altLang="vi-VN" sz="1200" dirty="0">
                <a:solidFill>
                  <a:schemeClr val="tx1"/>
                </a:solidFill>
                <a:latin typeface="Times New Roman" panose="02020603050405020304" pitchFamily="18" charset="0"/>
                <a:cs typeface="Times New Roman" panose="02020603050405020304" pitchFamily="18" charset="0"/>
              </a:rPr>
              <a:t>, </a:t>
            </a:r>
            <a:r>
              <a:rPr lang="en-US" altLang="vi-VN" sz="1200" dirty="0" err="1">
                <a:solidFill>
                  <a:schemeClr val="tx1"/>
                </a:solidFill>
                <a:latin typeface="Times New Roman" panose="02020603050405020304" pitchFamily="18" charset="0"/>
                <a:cs typeface="Times New Roman" panose="02020603050405020304" pitchFamily="18" charset="0"/>
              </a:rPr>
              <a:t>Hóa</a:t>
            </a:r>
            <a:r>
              <a:rPr lang="en-US" altLang="vi-VN" sz="1200" dirty="0">
                <a:solidFill>
                  <a:schemeClr val="tx1"/>
                </a:solidFill>
                <a:latin typeface="Times New Roman" panose="02020603050405020304" pitchFamily="18" charset="0"/>
                <a:cs typeface="Times New Roman" panose="02020603050405020304" pitchFamily="18" charset="0"/>
              </a:rPr>
              <a:t> </a:t>
            </a:r>
            <a:r>
              <a:rPr lang="en-US" altLang="vi-VN" sz="1200" dirty="0" err="1">
                <a:solidFill>
                  <a:schemeClr val="tx1"/>
                </a:solidFill>
                <a:latin typeface="Times New Roman" panose="02020603050405020304" pitchFamily="18" charset="0"/>
                <a:cs typeface="Times New Roman" panose="02020603050405020304" pitchFamily="18" charset="0"/>
              </a:rPr>
              <a:t>đơn</a:t>
            </a:r>
            <a:r>
              <a:rPr lang="en-US" altLang="vi-VN" sz="1200" dirty="0">
                <a:solidFill>
                  <a:schemeClr val="tx1"/>
                </a:solidFill>
                <a:latin typeface="Times New Roman" panose="02020603050405020304" pitchFamily="18" charset="0"/>
                <a:cs typeface="Times New Roman" panose="02020603050405020304" pitchFamily="18" charset="0"/>
              </a:rPr>
              <a:t>, </a:t>
            </a:r>
            <a:r>
              <a:rPr lang="en-US" altLang="vi-VN" sz="1200" dirty="0" err="1">
                <a:solidFill>
                  <a:schemeClr val="tx1"/>
                </a:solidFill>
                <a:latin typeface="Times New Roman" panose="02020603050405020304" pitchFamily="18" charset="0"/>
                <a:cs typeface="Times New Roman" panose="02020603050405020304" pitchFamily="18" charset="0"/>
              </a:rPr>
              <a:t>Đồ</a:t>
            </a:r>
            <a:r>
              <a:rPr lang="en-US" altLang="vi-VN" sz="1200" dirty="0">
                <a:solidFill>
                  <a:schemeClr val="tx1"/>
                </a:solidFill>
                <a:latin typeface="Times New Roman" panose="02020603050405020304" pitchFamily="18" charset="0"/>
                <a:cs typeface="Times New Roman" panose="02020603050405020304" pitchFamily="18" charset="0"/>
              </a:rPr>
              <a:t> ăn, </a:t>
            </a:r>
            <a:r>
              <a:rPr lang="en-US" altLang="vi-VN" sz="1200" dirty="0" err="1">
                <a:solidFill>
                  <a:schemeClr val="tx1"/>
                </a:solidFill>
                <a:latin typeface="Times New Roman" panose="02020603050405020304" pitchFamily="18" charset="0"/>
                <a:cs typeface="Times New Roman" panose="02020603050405020304" pitchFamily="18" charset="0"/>
              </a:rPr>
              <a:t>Ghế</a:t>
            </a:r>
            <a:r>
              <a:rPr lang="en-US" altLang="vi-VN" sz="1200" dirty="0">
                <a:solidFill>
                  <a:schemeClr val="tx1"/>
                </a:solidFill>
                <a:latin typeface="Times New Roman" panose="02020603050405020304" pitchFamily="18" charset="0"/>
                <a:cs typeface="Times New Roman" panose="02020603050405020304" pitchFamily="18" charset="0"/>
              </a:rPr>
              <a:t> </a:t>
            </a:r>
            <a:r>
              <a:rPr lang="en-US" altLang="vi-VN" sz="1200" dirty="0" err="1">
                <a:solidFill>
                  <a:schemeClr val="tx1"/>
                </a:solidFill>
                <a:latin typeface="Times New Roman" panose="02020603050405020304" pitchFamily="18" charset="0"/>
                <a:cs typeface="Times New Roman" panose="02020603050405020304" pitchFamily="18" charset="0"/>
              </a:rPr>
              <a:t>ngồi</a:t>
            </a:r>
            <a:r>
              <a:rPr lang="en-US" altLang="vi-VN" sz="1200" dirty="0">
                <a:solidFill>
                  <a:schemeClr val="tx1"/>
                </a:solidFill>
                <a:latin typeface="Times New Roman" panose="02020603050405020304" pitchFamily="18" charset="0"/>
                <a:cs typeface="Times New Roman" panose="02020603050405020304" pitchFamily="18" charset="0"/>
              </a:rPr>
              <a:t>, </a:t>
            </a:r>
            <a:r>
              <a:rPr lang="en-US" altLang="vi-VN" sz="1200" dirty="0" err="1">
                <a:solidFill>
                  <a:schemeClr val="tx1"/>
                </a:solidFill>
                <a:latin typeface="Times New Roman" panose="02020603050405020304" pitchFamily="18" charset="0"/>
                <a:cs typeface="Times New Roman" panose="02020603050405020304" pitchFamily="18" charset="0"/>
              </a:rPr>
              <a:t>Phòng</a:t>
            </a:r>
            <a:r>
              <a:rPr lang="en-US" altLang="vi-VN" sz="1200" dirty="0">
                <a:solidFill>
                  <a:schemeClr val="tx1"/>
                </a:solidFill>
                <a:latin typeface="Times New Roman" panose="02020603050405020304" pitchFamily="18" charset="0"/>
                <a:cs typeface="Times New Roman" panose="02020603050405020304" pitchFamily="18" charset="0"/>
              </a:rPr>
              <a:t>, </a:t>
            </a:r>
            <a:r>
              <a:rPr lang="en-US" altLang="vi-VN" sz="1200" dirty="0" err="1">
                <a:solidFill>
                  <a:schemeClr val="tx1"/>
                </a:solidFill>
                <a:latin typeface="Times New Roman" panose="02020603050405020304" pitchFamily="18" charset="0"/>
                <a:cs typeface="Times New Roman" panose="02020603050405020304" pitchFamily="18" charset="0"/>
              </a:rPr>
              <a:t>Suất</a:t>
            </a:r>
            <a:r>
              <a:rPr lang="en-US" altLang="vi-VN" sz="1200" dirty="0">
                <a:solidFill>
                  <a:schemeClr val="tx1"/>
                </a:solidFill>
                <a:latin typeface="Times New Roman" panose="02020603050405020304" pitchFamily="18" charset="0"/>
                <a:cs typeface="Times New Roman" panose="02020603050405020304" pitchFamily="18" charset="0"/>
              </a:rPr>
              <a:t> </a:t>
            </a:r>
            <a:r>
              <a:rPr lang="en-US" altLang="vi-VN" sz="1200" dirty="0" err="1">
                <a:solidFill>
                  <a:schemeClr val="tx1"/>
                </a:solidFill>
                <a:latin typeface="Times New Roman" panose="02020603050405020304" pitchFamily="18" charset="0"/>
                <a:cs typeface="Times New Roman" panose="02020603050405020304" pitchFamily="18" charset="0"/>
              </a:rPr>
              <a:t>chiếu</a:t>
            </a:r>
            <a:r>
              <a:rPr lang="en-US" altLang="vi-VN" sz="1200" dirty="0">
                <a:solidFill>
                  <a:schemeClr val="tx1"/>
                </a:solidFill>
                <a:latin typeface="Times New Roman" panose="02020603050405020304" pitchFamily="18" charset="0"/>
                <a:cs typeface="Times New Roman" panose="02020603050405020304" pitchFamily="18" charset="0"/>
              </a:rPr>
              <a:t>, </a:t>
            </a:r>
            <a:r>
              <a:rPr lang="en-US" altLang="vi-VN" sz="1200" dirty="0" err="1">
                <a:solidFill>
                  <a:schemeClr val="tx1"/>
                </a:solidFill>
                <a:latin typeface="Times New Roman" panose="02020603050405020304" pitchFamily="18" charset="0"/>
                <a:cs typeface="Times New Roman" panose="02020603050405020304" pitchFamily="18" charset="0"/>
              </a:rPr>
              <a:t>Rạp</a:t>
            </a:r>
            <a:r>
              <a:rPr lang="en-US" altLang="vi-VN" sz="1200" dirty="0">
                <a:solidFill>
                  <a:schemeClr val="tx1"/>
                </a:solidFill>
                <a:latin typeface="Times New Roman" panose="02020603050405020304" pitchFamily="18" charset="0"/>
                <a:cs typeface="Times New Roman" panose="02020603050405020304" pitchFamily="18" charset="0"/>
              </a:rPr>
              <a:t>, Sự </a:t>
            </a:r>
            <a:r>
              <a:rPr lang="en-US" altLang="vi-VN" sz="1200" dirty="0" err="1">
                <a:solidFill>
                  <a:schemeClr val="tx1"/>
                </a:solidFill>
                <a:latin typeface="Times New Roman" panose="02020603050405020304" pitchFamily="18" charset="0"/>
                <a:cs typeface="Times New Roman" panose="02020603050405020304" pitchFamily="18" charset="0"/>
              </a:rPr>
              <a:t>kiện</a:t>
            </a:r>
            <a:r>
              <a:rPr lang="en-US" altLang="vi-VN" sz="1200" dirty="0">
                <a:solidFill>
                  <a:schemeClr val="tx1"/>
                </a:solidFill>
                <a:latin typeface="Times New Roman" panose="02020603050405020304" pitchFamily="18" charset="0"/>
                <a:cs typeface="Times New Roman" panose="02020603050405020304" pitchFamily="18" charset="0"/>
              </a:rPr>
              <a:t>, </a:t>
            </a:r>
            <a:r>
              <a:rPr lang="en-US" altLang="vi-VN" sz="1200" dirty="0" err="1">
                <a:solidFill>
                  <a:schemeClr val="tx1"/>
                </a:solidFill>
                <a:latin typeface="Times New Roman" panose="02020603050405020304" pitchFamily="18" charset="0"/>
                <a:cs typeface="Times New Roman" panose="02020603050405020304" pitchFamily="18" charset="0"/>
              </a:rPr>
              <a:t>Khuyến</a:t>
            </a:r>
            <a:r>
              <a:rPr lang="en-US" altLang="vi-VN" sz="1200" dirty="0">
                <a:solidFill>
                  <a:schemeClr val="tx1"/>
                </a:solidFill>
                <a:latin typeface="Times New Roman" panose="02020603050405020304" pitchFamily="18" charset="0"/>
                <a:cs typeface="Times New Roman" panose="02020603050405020304" pitchFamily="18" charset="0"/>
              </a:rPr>
              <a:t> </a:t>
            </a:r>
            <a:r>
              <a:rPr lang="en-US" altLang="vi-VN" sz="1200" dirty="0" err="1">
                <a:solidFill>
                  <a:schemeClr val="tx1"/>
                </a:solidFill>
                <a:latin typeface="Times New Roman" panose="02020603050405020304" pitchFamily="18" charset="0"/>
                <a:cs typeface="Times New Roman" panose="02020603050405020304" pitchFamily="18" charset="0"/>
              </a:rPr>
              <a:t>mãi</a:t>
            </a:r>
            <a:r>
              <a:rPr lang="en-US" altLang="vi-VN" sz="1200" dirty="0">
                <a:solidFill>
                  <a:schemeClr val="tx1"/>
                </a:solidFill>
                <a:latin typeface="Times New Roman" panose="02020603050405020304" pitchFamily="18" charset="0"/>
                <a:cs typeface="Times New Roman" panose="02020603050405020304" pitchFamily="18" charset="0"/>
              </a:rPr>
              <a:t>, </a:t>
            </a:r>
            <a:r>
              <a:rPr lang="en-US" altLang="vi-VN" sz="1200" dirty="0" err="1">
                <a:solidFill>
                  <a:schemeClr val="tx1"/>
                </a:solidFill>
                <a:latin typeface="Times New Roman" panose="02020603050405020304" pitchFamily="18" charset="0"/>
                <a:cs typeface="Times New Roman" panose="02020603050405020304" pitchFamily="18" charset="0"/>
              </a:rPr>
              <a:t>Phim</a:t>
            </a:r>
            <a:r>
              <a:rPr lang="en-US" altLang="vi-VN" sz="1200" dirty="0">
                <a:solidFill>
                  <a:schemeClr val="tx1"/>
                </a:solidFill>
                <a:latin typeface="Times New Roman" panose="02020603050405020304" pitchFamily="18" charset="0"/>
                <a:cs typeface="Times New Roman" panose="02020603050405020304" pitchFamily="18" charset="0"/>
              </a:rPr>
              <a:t>, </a:t>
            </a:r>
            <a:r>
              <a:rPr lang="en-US" altLang="vi-VN" sz="1200" dirty="0" err="1">
                <a:solidFill>
                  <a:schemeClr val="tx1"/>
                </a:solidFill>
                <a:latin typeface="Times New Roman" panose="02020603050405020304" pitchFamily="18" charset="0"/>
                <a:cs typeface="Times New Roman" panose="02020603050405020304" pitchFamily="18" charset="0"/>
              </a:rPr>
              <a:t>Bàn</a:t>
            </a:r>
            <a:r>
              <a:rPr lang="en-US" altLang="vi-VN" sz="1200" dirty="0">
                <a:solidFill>
                  <a:schemeClr val="tx1"/>
                </a:solidFill>
                <a:latin typeface="Times New Roman" panose="02020603050405020304" pitchFamily="18" charset="0"/>
                <a:cs typeface="Times New Roman" panose="02020603050405020304" pitchFamily="18" charset="0"/>
              </a:rPr>
              <a:t> </a:t>
            </a:r>
            <a:r>
              <a:rPr lang="en-US" altLang="vi-VN" sz="1200" dirty="0" err="1">
                <a:solidFill>
                  <a:schemeClr val="tx1"/>
                </a:solidFill>
                <a:latin typeface="Times New Roman" panose="02020603050405020304" pitchFamily="18" charset="0"/>
                <a:cs typeface="Times New Roman" panose="02020603050405020304" pitchFamily="18" charset="0"/>
              </a:rPr>
              <a:t>luận</a:t>
            </a:r>
            <a:r>
              <a:rPr lang="en-US" altLang="vi-VN" sz="1200" dirty="0">
                <a:solidFill>
                  <a:schemeClr val="tx1"/>
                </a:solidFill>
                <a:latin typeface="Times New Roman" panose="02020603050405020304" pitchFamily="18" charset="0"/>
                <a:cs typeface="Times New Roman" panose="02020603050405020304" pitchFamily="18" charset="0"/>
              </a:rPr>
              <a:t>)</a:t>
            </a:r>
          </a:p>
          <a:p>
            <a:pPr marL="285750" lvl="3" indent="-285750">
              <a:buFont typeface="Wingdings" panose="05000000000000000000" pitchFamily="2" charset="2"/>
              <a:buChar char="q"/>
            </a:pPr>
            <a:endParaRPr lang="en-US" sz="1600" b="1" dirty="0">
              <a:latin typeface="Times New Roman" panose="02020603050405020304" pitchFamily="18" charset="0"/>
              <a:cs typeface="Times New Roman" panose="02020603050405020304" pitchFamily="18" charset="0"/>
            </a:endParaRPr>
          </a:p>
          <a:p>
            <a:pPr marL="285750" lvl="3" indent="-285750">
              <a:buFont typeface="Wingdings" panose="05000000000000000000" pitchFamily="2" charset="2"/>
              <a:buChar char="q"/>
            </a:pPr>
            <a:r>
              <a:rPr lang="en-US" sz="1600" b="1" dirty="0" err="1">
                <a:latin typeface="Times New Roman" panose="02020603050405020304" pitchFamily="18" charset="0"/>
                <a:cs typeface="Times New Roman" panose="02020603050405020304" pitchFamily="18" charset="0"/>
              </a:rPr>
              <a:t>Tích</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hợp</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thanh</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toán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trực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tuyến</a:t>
            </a:r>
            <a:r>
              <a:rPr lang="en-US" sz="1600" b="1" dirty="0">
                <a:latin typeface="Times New Roman" panose="02020603050405020304" pitchFamily="18" charset="0"/>
                <a:cs typeface="Times New Roman" panose="02020603050405020304" pitchFamily="18" charset="0"/>
              </a:rPr>
              <a:t>: </a:t>
            </a:r>
          </a:p>
          <a:p>
            <a:pPr marL="285750" lvl="3" indent="-285750">
              <a:buFont typeface="Wingdings" panose="05000000000000000000" pitchFamily="2" charset="2"/>
              <a:buChar char="q"/>
            </a:pPr>
            <a:r>
              <a:rPr lang="en-US" sz="1200" dirty="0">
                <a:latin typeface="+mj-lt"/>
                <a:cs typeface="Times New Roman" panose="02020603050405020304" pitchFamily="18" charset="0"/>
              </a:rPr>
              <a:t>(</a:t>
            </a:r>
            <a:r>
              <a:rPr lang="vi-VN" altLang="vi-VN" sz="1200" dirty="0">
                <a:solidFill>
                  <a:schemeClr val="tx1"/>
                </a:solidFill>
                <a:latin typeface="+mj-lt"/>
              </a:rPr>
              <a:t>Tập trung vào đăng nhập/đăng ký, tìm kiếm phim, lịch chiếu, đặt vé, thanh toán, và quản trị</a:t>
            </a:r>
            <a:r>
              <a:rPr lang="en-US" altLang="vi-VN" sz="1200" dirty="0">
                <a:solidFill>
                  <a:schemeClr val="tx1"/>
                </a:solidFill>
                <a:latin typeface="+mj-lt"/>
              </a:rPr>
              <a:t>)</a:t>
            </a:r>
          </a:p>
          <a:p>
            <a:pPr marL="285750" lvl="3" indent="-285750">
              <a:buFont typeface="Wingdings" panose="05000000000000000000" pitchFamily="2" charset="2"/>
              <a:buChar char="q"/>
            </a:pPr>
            <a:endParaRPr lang="en-US" altLang="vi-VN" sz="1200" dirty="0">
              <a:solidFill>
                <a:schemeClr val="tx1"/>
              </a:solidFill>
              <a:latin typeface="+mj-lt"/>
            </a:endParaRPr>
          </a:p>
          <a:p>
            <a:pPr marL="285750" lvl="3" indent="-285750">
              <a:buFont typeface="Wingdings" panose="05000000000000000000" pitchFamily="2" charset="2"/>
              <a:buChar char="q"/>
            </a:pPr>
            <a:r>
              <a:rPr lang="vi-VN" altLang="vi-VN" sz="1600" b="1" dirty="0">
                <a:solidFill>
                  <a:schemeClr val="tx1"/>
                </a:solidFill>
                <a:latin typeface="+mj-lt"/>
              </a:rPr>
              <a:t>Kiến trúc hệ thống</a:t>
            </a:r>
            <a:r>
              <a:rPr lang="en-US" altLang="vi-VN" sz="1600" b="1" dirty="0">
                <a:latin typeface="+mj-lt"/>
                <a:cs typeface="Times New Roman" panose="02020603050405020304" pitchFamily="18" charset="0"/>
              </a:rPr>
              <a:t>:</a:t>
            </a:r>
            <a:r>
              <a:rPr lang="en-US" sz="1600" b="1" dirty="0">
                <a:latin typeface="+mj-lt"/>
                <a:cs typeface="Times New Roman" panose="02020603050405020304" pitchFamily="18" charset="0"/>
              </a:rPr>
              <a:t> </a:t>
            </a:r>
          </a:p>
          <a:p>
            <a:pPr marL="285750" lvl="3" indent="-285750">
              <a:buFont typeface="Wingdings" panose="05000000000000000000" pitchFamily="2" charset="2"/>
              <a:buChar char="q"/>
            </a:pPr>
            <a:r>
              <a:rPr lang="en-US" sz="1200" dirty="0">
                <a:latin typeface="+mj-lt"/>
                <a:cs typeface="Times New Roman" panose="02020603050405020304" pitchFamily="18" charset="0"/>
              </a:rPr>
              <a:t>(</a:t>
            </a:r>
            <a:r>
              <a:rPr lang="vi-VN" altLang="vi-VN" sz="1200" dirty="0">
                <a:solidFill>
                  <a:schemeClr val="tx1"/>
                </a:solidFill>
                <a:latin typeface="+mj-lt"/>
              </a:rPr>
              <a:t>MVC với Frontend (React/Vue.js), Backend (Spring Boot), cơ sở dữ liệu (MySQL/SQL Server), và </a:t>
            </a:r>
            <a:r>
              <a:rPr lang="en-US" altLang="vi-VN" sz="1200" dirty="0">
                <a:solidFill>
                  <a:schemeClr val="tx1"/>
                </a:solidFill>
                <a:latin typeface="+mj-lt"/>
              </a:rPr>
              <a:t>RESTFUL API</a:t>
            </a:r>
            <a:r>
              <a:rPr lang="vi-VN" altLang="vi-VN" sz="1200" dirty="0">
                <a:solidFill>
                  <a:schemeClr val="tx1"/>
                </a:solidFill>
                <a:latin typeface="+mj-lt"/>
              </a:rPr>
              <a:t>.</a:t>
            </a:r>
            <a:r>
              <a:rPr lang="en-US" altLang="vi-VN" sz="1200" dirty="0">
                <a:solidFill>
                  <a:schemeClr val="tx1"/>
                </a:solidFill>
                <a:latin typeface="+mj-lt"/>
              </a:rPr>
              <a:t>)</a:t>
            </a:r>
            <a:endParaRPr lang="en-US" sz="1200" b="1" dirty="0">
              <a:latin typeface="+mj-lt"/>
              <a:cs typeface="Times New Roman" panose="02020603050405020304" pitchFamily="18" charset="0"/>
            </a:endParaRPr>
          </a:p>
        </p:txBody>
      </p:sp>
      <p:sp>
        <p:nvSpPr>
          <p:cNvPr id="2" name="AutoShape 2" descr="Software Deployment Tools: Top Examples - DevTeam.Space">
            <a:extLst>
              <a:ext uri="{FF2B5EF4-FFF2-40B4-BE49-F238E27FC236}">
                <a16:creationId xmlns:a16="http://schemas.microsoft.com/office/drawing/2014/main" id="{AB8593CE-25F5-8ED8-FE92-F2A80965D7A1}"/>
              </a:ext>
            </a:extLst>
          </p:cNvPr>
          <p:cNvSpPr>
            <a:spLocks noChangeAspect="1" noChangeArrowheads="1"/>
          </p:cNvSpPr>
          <p:nvPr/>
        </p:nvSpPr>
        <p:spPr bwMode="auto">
          <a:xfrm>
            <a:off x="4419600" y="2419350"/>
            <a:ext cx="1440180" cy="14401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oftware Deployment Tools: Top Examples - DevTeam.Space">
            <a:extLst>
              <a:ext uri="{FF2B5EF4-FFF2-40B4-BE49-F238E27FC236}">
                <a16:creationId xmlns:a16="http://schemas.microsoft.com/office/drawing/2014/main" id="{20BAC2E3-8E0F-8576-4137-684B7F073CD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SYSTEMS +: The Agile - Scrum Framework">
            <a:extLst>
              <a:ext uri="{FF2B5EF4-FFF2-40B4-BE49-F238E27FC236}">
                <a16:creationId xmlns:a16="http://schemas.microsoft.com/office/drawing/2014/main" id="{7BA44F39-2F0B-8E8E-3BFB-F7B8D4DB2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780" y="1756135"/>
            <a:ext cx="2895600" cy="1440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7509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additive="base">
                                        <p:cTn id="30"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 calcmode="lin" valueType="num">
                                      <p:cBhvr additive="base">
                                        <p:cTn id="3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 calcmode="lin" valueType="num">
                                      <p:cBhvr additive="base">
                                        <p:cTn id="42"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 calcmode="lin" valueType="num">
                                      <p:cBhvr additive="base">
                                        <p:cTn id="4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 calcmode="lin" valueType="num">
                                      <p:cBhvr additive="base">
                                        <p:cTn id="54" dur="500" fill="hold"/>
                                        <p:tgtEl>
                                          <p:spTgt spid="3">
                                            <p:txEl>
                                              <p:pRg st="11" end="11"/>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nodeType="clickEffect">
                                  <p:stCondLst>
                                    <p:cond delay="0"/>
                                  </p:stCondLst>
                                  <p:childTnLst>
                                    <p:set>
                                      <p:cBhvr>
                                        <p:cTn id="59" dur="1" fill="hold">
                                          <p:stCondLst>
                                            <p:cond delay="0"/>
                                          </p:stCondLst>
                                        </p:cTn>
                                        <p:tgtEl>
                                          <p:spTgt spid="3">
                                            <p:txEl>
                                              <p:pRg st="13" end="13"/>
                                            </p:txEl>
                                          </p:spTgt>
                                        </p:tgtEl>
                                        <p:attrNameLst>
                                          <p:attrName>style.visibility</p:attrName>
                                        </p:attrNameLst>
                                      </p:cBhvr>
                                      <p:to>
                                        <p:strVal val="visible"/>
                                      </p:to>
                                    </p:set>
                                    <p:anim calcmode="lin" valueType="num">
                                      <p:cBhvr additive="base">
                                        <p:cTn id="60" dur="500" fill="hold"/>
                                        <p:tgtEl>
                                          <p:spTgt spid="3">
                                            <p:txEl>
                                              <p:pRg st="13" end="13"/>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
                                            <p:txEl>
                                              <p:pRg st="13" end="13"/>
                                            </p:txEl>
                                          </p:spTgt>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8" fill="hold" nodeType="clickEffect">
                                  <p:stCondLst>
                                    <p:cond delay="0"/>
                                  </p:stCondLst>
                                  <p:childTnLst>
                                    <p:set>
                                      <p:cBhvr>
                                        <p:cTn id="65" dur="1" fill="hold">
                                          <p:stCondLst>
                                            <p:cond delay="0"/>
                                          </p:stCondLst>
                                        </p:cTn>
                                        <p:tgtEl>
                                          <p:spTgt spid="3">
                                            <p:txEl>
                                              <p:pRg st="14" end="14"/>
                                            </p:txEl>
                                          </p:spTgt>
                                        </p:tgtEl>
                                        <p:attrNameLst>
                                          <p:attrName>style.visibility</p:attrName>
                                        </p:attrNameLst>
                                      </p:cBhvr>
                                      <p:to>
                                        <p:strVal val="visible"/>
                                      </p:to>
                                    </p:set>
                                    <p:anim calcmode="lin" valueType="num">
                                      <p:cBhvr additive="base">
                                        <p:cTn id="66" dur="500" fill="hold"/>
                                        <p:tgtEl>
                                          <p:spTgt spid="3">
                                            <p:txEl>
                                              <p:pRg st="14" end="14"/>
                                            </p:txEl>
                                          </p:spTgt>
                                        </p:tgtEl>
                                        <p:attrNameLst>
                                          <p:attrName>ppt_x</p:attrName>
                                        </p:attrNameLst>
                                      </p:cBhvr>
                                      <p:tavLst>
                                        <p:tav tm="0">
                                          <p:val>
                                            <p:strVal val="0-#ppt_w/2"/>
                                          </p:val>
                                        </p:tav>
                                        <p:tav tm="100000">
                                          <p:val>
                                            <p:strVal val="#ppt_x"/>
                                          </p:val>
                                        </p:tav>
                                      </p:tavLst>
                                    </p:anim>
                                    <p:anim calcmode="lin" valueType="num">
                                      <p:cBhvr additive="base">
                                        <p:cTn id="67" dur="500" fill="hold"/>
                                        <p:tgtEl>
                                          <p:spTgt spid="3">
                                            <p:txEl>
                                              <p:pRg st="14" end="1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0">
          <a:extLst>
            <a:ext uri="{FF2B5EF4-FFF2-40B4-BE49-F238E27FC236}">
              <a16:creationId xmlns:a16="http://schemas.microsoft.com/office/drawing/2014/main" id="{B7792E1F-C317-0B92-F1AF-58D21844611D}"/>
            </a:ext>
          </a:extLst>
        </p:cNvPr>
        <p:cNvGrpSpPr/>
        <p:nvPr/>
      </p:nvGrpSpPr>
      <p:grpSpPr>
        <a:xfrm>
          <a:off x="0" y="0"/>
          <a:ext cx="0" cy="0"/>
          <a:chOff x="0" y="0"/>
          <a:chExt cx="0" cy="0"/>
        </a:xfrm>
      </p:grpSpPr>
      <p:pic>
        <p:nvPicPr>
          <p:cNvPr id="6146" name="Picture 2" descr="Custom software development: 5 reasons why you need it | Libéo - Agence Web">
            <a:extLst>
              <a:ext uri="{FF2B5EF4-FFF2-40B4-BE49-F238E27FC236}">
                <a16:creationId xmlns:a16="http://schemas.microsoft.com/office/drawing/2014/main" id="{9BA243E9-6F04-BD4F-CEB0-4178102B6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7383" y="1748057"/>
            <a:ext cx="3416617" cy="2782765"/>
          </a:xfrm>
          <a:prstGeom prst="rect">
            <a:avLst/>
          </a:prstGeom>
          <a:noFill/>
          <a:extLst>
            <a:ext uri="{909E8E84-426E-40DD-AFC4-6F175D3DCCD1}">
              <a14:hiddenFill xmlns:a14="http://schemas.microsoft.com/office/drawing/2010/main">
                <a:solidFill>
                  <a:srgbClr val="FFFFFF"/>
                </a:solidFill>
              </a14:hiddenFill>
            </a:ext>
          </a:extLst>
        </p:spPr>
      </p:pic>
      <p:sp>
        <p:nvSpPr>
          <p:cNvPr id="263" name="Google Shape;263;p31">
            <a:extLst>
              <a:ext uri="{FF2B5EF4-FFF2-40B4-BE49-F238E27FC236}">
                <a16:creationId xmlns:a16="http://schemas.microsoft.com/office/drawing/2014/main" id="{8042D5F1-6967-4A02-DD54-C6CA00697AC7}"/>
              </a:ext>
            </a:extLst>
          </p:cNvPr>
          <p:cNvSpPr txBox="1">
            <a:spLocks noGrp="1"/>
          </p:cNvSpPr>
          <p:nvPr>
            <p:ph type="title"/>
          </p:nvPr>
        </p:nvSpPr>
        <p:spPr>
          <a:xfrm>
            <a:off x="720000" y="19253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latin typeface="+mn-lt"/>
              </a:rPr>
              <a:t>Xây</a:t>
            </a:r>
            <a:r>
              <a:rPr lang="en-US" dirty="0">
                <a:latin typeface="+mn-lt"/>
              </a:rPr>
              <a:t> </a:t>
            </a:r>
            <a:r>
              <a:rPr lang="en-US" dirty="0" err="1">
                <a:latin typeface="+mn-lt"/>
              </a:rPr>
              <a:t>dựng</a:t>
            </a:r>
            <a:r>
              <a:rPr lang="en-US" dirty="0">
                <a:latin typeface="+mn-lt"/>
              </a:rPr>
              <a:t> </a:t>
            </a:r>
            <a:r>
              <a:rPr lang="en-US" dirty="0" err="1">
                <a:latin typeface="+mn-lt"/>
              </a:rPr>
              <a:t>phần</a:t>
            </a:r>
            <a:r>
              <a:rPr lang="en-US" dirty="0">
                <a:latin typeface="+mn-lt"/>
              </a:rPr>
              <a:t> </a:t>
            </a:r>
            <a:r>
              <a:rPr lang="en-US" dirty="0" err="1">
                <a:latin typeface="+mn-lt"/>
              </a:rPr>
              <a:t>mềm</a:t>
            </a:r>
            <a:endParaRPr dirty="0">
              <a:latin typeface="+mn-lt"/>
            </a:endParaRPr>
          </a:p>
        </p:txBody>
      </p:sp>
      <p:sp>
        <p:nvSpPr>
          <p:cNvPr id="265" name="Google Shape;265;p31">
            <a:extLst>
              <a:ext uri="{FF2B5EF4-FFF2-40B4-BE49-F238E27FC236}">
                <a16:creationId xmlns:a16="http://schemas.microsoft.com/office/drawing/2014/main" id="{56C4821A-6D15-D859-7F6E-82CBF84C15F9}"/>
              </a:ext>
            </a:extLst>
          </p:cNvPr>
          <p:cNvSpPr/>
          <p:nvPr/>
        </p:nvSpPr>
        <p:spPr>
          <a:xfrm>
            <a:off x="2250259" y="478887"/>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66" name="Google Shape;266;p31">
            <a:extLst>
              <a:ext uri="{FF2B5EF4-FFF2-40B4-BE49-F238E27FC236}">
                <a16:creationId xmlns:a16="http://schemas.microsoft.com/office/drawing/2014/main" id="{625A89A3-A0A5-7F46-08DA-3C68B0B904A4}"/>
              </a:ext>
            </a:extLst>
          </p:cNvPr>
          <p:cNvSpPr/>
          <p:nvPr/>
        </p:nvSpPr>
        <p:spPr>
          <a:xfrm>
            <a:off x="6630143" y="478887"/>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 name="Rectangle 1">
            <a:extLst>
              <a:ext uri="{FF2B5EF4-FFF2-40B4-BE49-F238E27FC236}">
                <a16:creationId xmlns:a16="http://schemas.microsoft.com/office/drawing/2014/main" id="{F86D3360-6CA0-8B45-B355-7082F4B921FE}"/>
              </a:ext>
            </a:extLst>
          </p:cNvPr>
          <p:cNvSpPr>
            <a:spLocks noChangeArrowheads="1"/>
          </p:cNvSpPr>
          <p:nvPr/>
        </p:nvSpPr>
        <p:spPr bwMode="auto">
          <a:xfrm>
            <a:off x="2987675" y="11287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2">
            <a:extLst>
              <a:ext uri="{FF2B5EF4-FFF2-40B4-BE49-F238E27FC236}">
                <a16:creationId xmlns:a16="http://schemas.microsoft.com/office/drawing/2014/main" id="{62BA3E35-F6AC-5BD7-E0A2-E34E86CF8BEB}"/>
              </a:ext>
            </a:extLst>
          </p:cNvPr>
          <p:cNvSpPr/>
          <p:nvPr/>
        </p:nvSpPr>
        <p:spPr>
          <a:xfrm>
            <a:off x="282317" y="964749"/>
            <a:ext cx="7277358" cy="2646878"/>
          </a:xfrm>
          <a:prstGeom prst="rect">
            <a:avLst/>
          </a:prstGeom>
        </p:spPr>
        <p:txBody>
          <a:bodyPr wrap="square">
            <a:spAutoFit/>
          </a:bodyPr>
          <a:lstStyle/>
          <a:p>
            <a:r>
              <a:rPr lang="vi-VN" sz="1800" i="1" dirty="0">
                <a:latin typeface="+mj-lt"/>
              </a:rPr>
              <a:t>Giai đoạn kiểm thử giúp đảm bảo rằng hệ thống hoạt động đúng và đáp ứng được các yêu cầu chức năng và phi chức năng. Các bước </a:t>
            </a:r>
            <a:r>
              <a:rPr lang="en-US" sz="1800" i="1" dirty="0" err="1">
                <a:latin typeface="Times New Roman" panose="02020603050405020304" pitchFamily="18" charset="0"/>
                <a:cs typeface="Times New Roman" panose="02020603050405020304" pitchFamily="18" charset="0"/>
              </a:rPr>
              <a:t>kiểm</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thử</a:t>
            </a:r>
            <a:r>
              <a:rPr lang="en-US" sz="1800" i="1" dirty="0">
                <a:latin typeface="Times New Roman" panose="02020603050405020304" pitchFamily="18" charset="0"/>
                <a:cs typeface="Times New Roman" panose="02020603050405020304" pitchFamily="18" charset="0"/>
              </a:rPr>
              <a:t> </a:t>
            </a:r>
            <a:r>
              <a:rPr lang="vi-VN" sz="1800" i="1" dirty="0">
                <a:latin typeface="+mj-lt"/>
              </a:rPr>
              <a:t>bao gồm:</a:t>
            </a:r>
            <a:endParaRPr lang="en-US" sz="1800" i="1" dirty="0">
              <a:latin typeface="+mj-lt"/>
            </a:endParaRPr>
          </a:p>
          <a:p>
            <a:endParaRPr lang="en-US" sz="1800" b="1" dirty="0">
              <a:latin typeface="+mj-lt"/>
            </a:endParaRPr>
          </a:p>
          <a:p>
            <a:pPr marL="285750" lvl="3" indent="-285750">
              <a:buFont typeface="Wingdings" panose="05000000000000000000" pitchFamily="2" charset="2"/>
              <a:buChar char="q"/>
            </a:pPr>
            <a:r>
              <a:rPr lang="en-US" sz="1600" b="1" dirty="0" err="1">
                <a:latin typeface="Times New Roman" panose="02020603050405020304" pitchFamily="18" charset="0"/>
                <a:cs typeface="Times New Roman" panose="02020603050405020304" pitchFamily="18" charset="0"/>
              </a:rPr>
              <a:t>Xây</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dựng</a:t>
            </a:r>
            <a:r>
              <a:rPr lang="en-US" sz="1600" b="1" dirty="0">
                <a:latin typeface="Times New Roman" panose="02020603050405020304" pitchFamily="18" charset="0"/>
                <a:cs typeface="Times New Roman" panose="02020603050405020304" pitchFamily="18" charset="0"/>
              </a:rPr>
              <a:t> Front-end. </a:t>
            </a:r>
            <a:r>
              <a:rPr lang="en-US" sz="1200" dirty="0">
                <a:latin typeface="Times New Roman" panose="02020603050405020304" pitchFamily="18" charset="0"/>
                <a:cs typeface="Times New Roman" panose="02020603050405020304" pitchFamily="18" charset="0"/>
              </a:rPr>
              <a:t>(HTML, CSS, JAVASCRIPT, REACT.JS, VUE.JS,…)</a:t>
            </a:r>
          </a:p>
          <a:p>
            <a:pPr marL="285750" lvl="3" indent="-285750">
              <a:buFont typeface="Wingdings" panose="05000000000000000000" pitchFamily="2" charset="2"/>
              <a:buChar char="q"/>
            </a:pPr>
            <a:endParaRPr lang="en-US" sz="1600" b="1" dirty="0">
              <a:latin typeface="Times New Roman" panose="02020603050405020304" pitchFamily="18" charset="0"/>
              <a:cs typeface="Times New Roman" panose="02020603050405020304" pitchFamily="18" charset="0"/>
            </a:endParaRPr>
          </a:p>
          <a:p>
            <a:pPr marL="285750" lvl="3" indent="-285750">
              <a:buFont typeface="Wingdings" panose="05000000000000000000" pitchFamily="2" charset="2"/>
              <a:buChar char="q"/>
            </a:pPr>
            <a:r>
              <a:rPr lang="en-US" sz="1600" b="1" dirty="0" err="1">
                <a:latin typeface="Times New Roman" panose="02020603050405020304" pitchFamily="18" charset="0"/>
                <a:cs typeface="Times New Roman" panose="02020603050405020304" pitchFamily="18" charset="0"/>
              </a:rPr>
              <a:t>Xây</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dựng</a:t>
            </a:r>
            <a:r>
              <a:rPr lang="en-US" sz="1600" b="1" dirty="0">
                <a:latin typeface="Times New Roman" panose="02020603050405020304" pitchFamily="18" charset="0"/>
                <a:cs typeface="Times New Roman" panose="02020603050405020304" pitchFamily="18" charset="0"/>
              </a:rPr>
              <a:t> Back-end. </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Springboot</a:t>
            </a:r>
            <a:r>
              <a:rPr lang="en-US" sz="1200" dirty="0">
                <a:latin typeface="Times New Roman" panose="02020603050405020304" pitchFamily="18" charset="0"/>
                <a:cs typeface="Times New Roman" panose="02020603050405020304" pitchFamily="18" charset="0"/>
              </a:rPr>
              <a:t> (JAVA), </a:t>
            </a:r>
            <a:r>
              <a:rPr lang="en-US" sz="1200" dirty="0" err="1">
                <a:latin typeface="Times New Roman" panose="02020603050405020304" pitchFamily="18" charset="0"/>
                <a:cs typeface="Times New Roman" panose="02020603050405020304" pitchFamily="18" charset="0"/>
              </a:rPr>
              <a:t>các</a:t>
            </a:r>
            <a:r>
              <a:rPr lang="en-US" sz="1200" dirty="0">
                <a:latin typeface="Times New Roman" panose="02020603050405020304" pitchFamily="18" charset="0"/>
                <a:cs typeface="Times New Roman" panose="02020603050405020304" pitchFamily="18" charset="0"/>
              </a:rPr>
              <a:t> RESTFUL API,…)</a:t>
            </a:r>
            <a:endParaRPr lang="en-US" sz="1200" b="1" dirty="0">
              <a:latin typeface="Times New Roman" panose="02020603050405020304" pitchFamily="18" charset="0"/>
              <a:cs typeface="Times New Roman" panose="02020603050405020304" pitchFamily="18" charset="0"/>
            </a:endParaRPr>
          </a:p>
          <a:p>
            <a:pPr marL="285750" lvl="3" indent="-285750">
              <a:buFont typeface="Wingdings" panose="05000000000000000000" pitchFamily="2" charset="2"/>
              <a:buChar char="q"/>
            </a:pPr>
            <a:endParaRPr lang="vi-VN" sz="1600" b="1" dirty="0">
              <a:latin typeface="Times New Roman" panose="02020603050405020304" pitchFamily="18" charset="0"/>
              <a:cs typeface="Times New Roman" panose="02020603050405020304" pitchFamily="18" charset="0"/>
            </a:endParaRPr>
          </a:p>
          <a:p>
            <a:pPr marL="285750" lvl="3" indent="-285750">
              <a:buFont typeface="Wingdings" panose="05000000000000000000" pitchFamily="2" charset="2"/>
              <a:buChar char="q"/>
            </a:pPr>
            <a:r>
              <a:rPr lang="en-US" sz="1600" b="1" dirty="0" err="1">
                <a:latin typeface="Times New Roman" panose="02020603050405020304" pitchFamily="18" charset="0"/>
                <a:cs typeface="Times New Roman" panose="02020603050405020304" pitchFamily="18" charset="0"/>
              </a:rPr>
              <a:t>Kết</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nối</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cơ</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sở</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dữ</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liệu</a:t>
            </a:r>
            <a:r>
              <a:rPr lang="en-US" sz="1600" b="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(SQL SERVER, MYSQL,…)</a:t>
            </a:r>
            <a:endParaRPr lang="en-US" sz="1200" b="1" dirty="0">
              <a:latin typeface="Times New Roman" panose="02020603050405020304" pitchFamily="18" charset="0"/>
              <a:cs typeface="Times New Roman" panose="02020603050405020304" pitchFamily="18" charset="0"/>
            </a:endParaRPr>
          </a:p>
          <a:p>
            <a:pPr marL="285750" lvl="3" indent="-285750">
              <a:buFont typeface="Wingdings" panose="05000000000000000000" pitchFamily="2" charset="2"/>
              <a:buChar char="q"/>
            </a:pPr>
            <a:endParaRPr lang="en-US" sz="1600" b="1" dirty="0">
              <a:latin typeface="Times New Roman" panose="02020603050405020304" pitchFamily="18" charset="0"/>
              <a:cs typeface="Times New Roman" panose="02020603050405020304" pitchFamily="18" charset="0"/>
            </a:endParaRPr>
          </a:p>
          <a:p>
            <a:pPr marL="285750" lvl="3" indent="-285750">
              <a:buFont typeface="Wingdings" panose="05000000000000000000" pitchFamily="2" charset="2"/>
              <a:buChar char="q"/>
            </a:pPr>
            <a:r>
              <a:rPr lang="vi-VN" altLang="vi-VN" sz="1600" b="1" dirty="0">
                <a:solidFill>
                  <a:schemeClr val="tx1"/>
                </a:solidFill>
                <a:latin typeface="+mj-lt"/>
              </a:rPr>
              <a:t>Thiết kế giao diện</a:t>
            </a:r>
            <a:r>
              <a:rPr lang="en-US" altLang="vi-VN" sz="1600" b="1" dirty="0">
                <a:solidFill>
                  <a:schemeClr val="tx1"/>
                </a:solidFill>
                <a:latin typeface="Arial" panose="020B0604020202020204" pitchFamily="34" charset="0"/>
              </a:rPr>
              <a:t>.</a:t>
            </a:r>
            <a:r>
              <a:rPr lang="en-US" sz="1600" b="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Cổng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thanh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toán</a:t>
            </a:r>
            <a:r>
              <a:rPr lang="en-US" sz="1200" dirty="0">
                <a:latin typeface="Times New Roman" panose="02020603050405020304" pitchFamily="18" charset="0"/>
                <a:cs typeface="Times New Roman" panose="02020603050405020304" pitchFamily="18" charset="0"/>
              </a:rPr>
              <a:t> như </a:t>
            </a:r>
            <a:r>
              <a:rPr lang="en-US" sz="1200" dirty="0" err="1">
                <a:latin typeface="Times New Roman" panose="02020603050405020304" pitchFamily="18" charset="0"/>
                <a:cs typeface="Times New Roman" panose="02020603050405020304" pitchFamily="18" charset="0"/>
              </a:rPr>
              <a:t>thẻ</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tín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dụng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ví</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tử</a:t>
            </a:r>
            <a:r>
              <a:rPr lang="en-US" sz="1200" dirty="0">
                <a:latin typeface="Times New Roman" panose="02020603050405020304" pitchFamily="18" charset="0"/>
                <a:cs typeface="Times New Roman" panose="02020603050405020304" pitchFamily="18" charset="0"/>
              </a:rPr>
              <a:t>,…)</a:t>
            </a:r>
            <a:endParaRPr lang="en-US" sz="1200" b="1" dirty="0">
              <a:latin typeface="Times New Roman" panose="02020603050405020304" pitchFamily="18" charset="0"/>
              <a:cs typeface="Times New Roman" panose="02020603050405020304" pitchFamily="18" charset="0"/>
            </a:endParaRPr>
          </a:p>
        </p:txBody>
      </p:sp>
      <p:sp>
        <p:nvSpPr>
          <p:cNvPr id="2" name="AutoShape 2" descr="Software Deployment Tools: Top Examples - DevTeam.Space">
            <a:extLst>
              <a:ext uri="{FF2B5EF4-FFF2-40B4-BE49-F238E27FC236}">
                <a16:creationId xmlns:a16="http://schemas.microsoft.com/office/drawing/2014/main" id="{DDC0ACB7-A099-E158-7ECC-6B49DA6537D5}"/>
              </a:ext>
            </a:extLst>
          </p:cNvPr>
          <p:cNvSpPr>
            <a:spLocks noChangeAspect="1" noChangeArrowheads="1"/>
          </p:cNvSpPr>
          <p:nvPr/>
        </p:nvSpPr>
        <p:spPr bwMode="auto">
          <a:xfrm>
            <a:off x="4419600" y="2419350"/>
            <a:ext cx="1440180" cy="14401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oftware Deployment Tools: Top Examples - DevTeam.Space">
            <a:extLst>
              <a:ext uri="{FF2B5EF4-FFF2-40B4-BE49-F238E27FC236}">
                <a16:creationId xmlns:a16="http://schemas.microsoft.com/office/drawing/2014/main" id="{1F7DBD38-39DE-1E38-398E-73DA7CC92F6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244954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 calcmode="lin" valueType="num">
                                      <p:cBhvr additive="base">
                                        <p:cTn id="24"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 calcmode="lin" valueType="num">
                                      <p:cBhvr additive="base">
                                        <p:cTn id="3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0">
          <a:extLst>
            <a:ext uri="{FF2B5EF4-FFF2-40B4-BE49-F238E27FC236}">
              <a16:creationId xmlns:a16="http://schemas.microsoft.com/office/drawing/2014/main" id="{C271EAD0-3416-D6BF-3FED-A9F0C4E3866A}"/>
            </a:ext>
          </a:extLst>
        </p:cNvPr>
        <p:cNvGrpSpPr/>
        <p:nvPr/>
      </p:nvGrpSpPr>
      <p:grpSpPr>
        <a:xfrm>
          <a:off x="0" y="0"/>
          <a:ext cx="0" cy="0"/>
          <a:chOff x="0" y="0"/>
          <a:chExt cx="0" cy="0"/>
        </a:xfrm>
      </p:grpSpPr>
      <p:sp>
        <p:nvSpPr>
          <p:cNvPr id="263" name="Google Shape;263;p31">
            <a:extLst>
              <a:ext uri="{FF2B5EF4-FFF2-40B4-BE49-F238E27FC236}">
                <a16:creationId xmlns:a16="http://schemas.microsoft.com/office/drawing/2014/main" id="{B0D4FFD0-ED6E-C178-7863-5DD5E2B41E8A}"/>
              </a:ext>
            </a:extLst>
          </p:cNvPr>
          <p:cNvSpPr txBox="1">
            <a:spLocks noGrp="1"/>
          </p:cNvSpPr>
          <p:nvPr>
            <p:ph type="title"/>
          </p:nvPr>
        </p:nvSpPr>
        <p:spPr>
          <a:xfrm>
            <a:off x="720000" y="19253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latin typeface="+mn-lt"/>
              </a:rPr>
              <a:t>Kiểm</a:t>
            </a:r>
            <a:r>
              <a:rPr lang="en-US" dirty="0">
                <a:latin typeface="+mn-lt"/>
              </a:rPr>
              <a:t> </a:t>
            </a:r>
            <a:r>
              <a:rPr lang="en-US" dirty="0" err="1">
                <a:latin typeface="+mn-lt"/>
              </a:rPr>
              <a:t>thử</a:t>
            </a:r>
            <a:endParaRPr dirty="0">
              <a:latin typeface="+mn-lt"/>
            </a:endParaRPr>
          </a:p>
        </p:txBody>
      </p:sp>
      <p:sp>
        <p:nvSpPr>
          <p:cNvPr id="265" name="Google Shape;265;p31">
            <a:extLst>
              <a:ext uri="{FF2B5EF4-FFF2-40B4-BE49-F238E27FC236}">
                <a16:creationId xmlns:a16="http://schemas.microsoft.com/office/drawing/2014/main" id="{C3CAC04E-84FD-AEB6-E5B6-F797B2CC3045}"/>
              </a:ext>
            </a:extLst>
          </p:cNvPr>
          <p:cNvSpPr/>
          <p:nvPr/>
        </p:nvSpPr>
        <p:spPr>
          <a:xfrm>
            <a:off x="2250259" y="478887"/>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66" name="Google Shape;266;p31">
            <a:extLst>
              <a:ext uri="{FF2B5EF4-FFF2-40B4-BE49-F238E27FC236}">
                <a16:creationId xmlns:a16="http://schemas.microsoft.com/office/drawing/2014/main" id="{5CB98568-893D-5E09-568F-046E93C3ECBC}"/>
              </a:ext>
            </a:extLst>
          </p:cNvPr>
          <p:cNvSpPr/>
          <p:nvPr/>
        </p:nvSpPr>
        <p:spPr>
          <a:xfrm>
            <a:off x="6630143" y="478887"/>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 name="Rectangle 1">
            <a:extLst>
              <a:ext uri="{FF2B5EF4-FFF2-40B4-BE49-F238E27FC236}">
                <a16:creationId xmlns:a16="http://schemas.microsoft.com/office/drawing/2014/main" id="{CF0DF0CA-30C8-C740-0946-B1894B84739E}"/>
              </a:ext>
            </a:extLst>
          </p:cNvPr>
          <p:cNvSpPr>
            <a:spLocks noChangeArrowheads="1"/>
          </p:cNvSpPr>
          <p:nvPr/>
        </p:nvSpPr>
        <p:spPr bwMode="auto">
          <a:xfrm>
            <a:off x="2987675" y="11287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2">
            <a:extLst>
              <a:ext uri="{FF2B5EF4-FFF2-40B4-BE49-F238E27FC236}">
                <a16:creationId xmlns:a16="http://schemas.microsoft.com/office/drawing/2014/main" id="{C50E7CF2-48A0-A2D2-C833-54DB16699D44}"/>
              </a:ext>
            </a:extLst>
          </p:cNvPr>
          <p:cNvSpPr/>
          <p:nvPr/>
        </p:nvSpPr>
        <p:spPr>
          <a:xfrm>
            <a:off x="959862" y="1051587"/>
            <a:ext cx="7277358" cy="3139321"/>
          </a:xfrm>
          <a:prstGeom prst="rect">
            <a:avLst/>
          </a:prstGeom>
        </p:spPr>
        <p:txBody>
          <a:bodyPr wrap="square">
            <a:spAutoFit/>
          </a:bodyPr>
          <a:lstStyle/>
          <a:p>
            <a:r>
              <a:rPr lang="vi-VN" sz="1800" i="1" dirty="0">
                <a:latin typeface="+mj-lt"/>
              </a:rPr>
              <a:t>Giai đoạn kiểm thử giúp đảm bảo rằng hệ thống hoạt động đúng và đáp ứng được các yêu cầu chức năng và phi chức năng. Các bước </a:t>
            </a:r>
            <a:r>
              <a:rPr lang="en-US" sz="1800" i="1" dirty="0" err="1">
                <a:latin typeface="Times New Roman" panose="02020603050405020304" pitchFamily="18" charset="0"/>
                <a:cs typeface="Times New Roman" panose="02020603050405020304" pitchFamily="18" charset="0"/>
              </a:rPr>
              <a:t>kiểm</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thử</a:t>
            </a:r>
            <a:r>
              <a:rPr lang="en-US" sz="1800" i="1" dirty="0">
                <a:latin typeface="Times New Roman" panose="02020603050405020304" pitchFamily="18" charset="0"/>
                <a:cs typeface="Times New Roman" panose="02020603050405020304" pitchFamily="18" charset="0"/>
              </a:rPr>
              <a:t> </a:t>
            </a:r>
            <a:r>
              <a:rPr lang="vi-VN" sz="1800" i="1" dirty="0">
                <a:latin typeface="+mj-lt"/>
              </a:rPr>
              <a:t>bao gồm:</a:t>
            </a:r>
            <a:endParaRPr lang="en-US" sz="1800" i="1" dirty="0">
              <a:latin typeface="+mj-lt"/>
            </a:endParaRPr>
          </a:p>
          <a:p>
            <a:endParaRPr lang="en-US" sz="1800" b="1" dirty="0">
              <a:latin typeface="+mj-lt"/>
            </a:endParaRPr>
          </a:p>
          <a:p>
            <a:pPr marL="285750" lvl="3" indent="-285750">
              <a:buFont typeface="Wingdings" panose="05000000000000000000" pitchFamily="2" charset="2"/>
              <a:buChar char="q"/>
            </a:pPr>
            <a:r>
              <a:rPr lang="en-US" sz="1600" b="1" dirty="0" err="1">
                <a:latin typeface="Times New Roman" panose="02020603050405020304" pitchFamily="18" charset="0"/>
                <a:cs typeface="Times New Roman" panose="02020603050405020304" pitchFamily="18" charset="0"/>
              </a:rPr>
              <a:t>Kiểm</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thử</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chức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năng</a:t>
            </a:r>
            <a:r>
              <a:rPr lang="en-US" sz="1600" b="1" dirty="0">
                <a:latin typeface="Times New Roman" panose="02020603050405020304" pitchFamily="18" charset="0"/>
                <a:cs typeface="Times New Roman" panose="02020603050405020304" pitchFamily="18" charset="0"/>
              </a:rPr>
              <a:t>.</a:t>
            </a:r>
          </a:p>
          <a:p>
            <a:pPr marL="285750" lvl="3" indent="-285750">
              <a:buFont typeface="Wingdings" panose="05000000000000000000" pitchFamily="2" charset="2"/>
              <a:buChar char="q"/>
            </a:pPr>
            <a:endParaRPr lang="en-US" sz="1600" b="1" dirty="0">
              <a:latin typeface="Times New Roman" panose="02020603050405020304" pitchFamily="18" charset="0"/>
              <a:cs typeface="Times New Roman" panose="02020603050405020304" pitchFamily="18" charset="0"/>
            </a:endParaRPr>
          </a:p>
          <a:p>
            <a:pPr marL="285750" lvl="3" indent="-285750">
              <a:buFont typeface="Wingdings" panose="05000000000000000000" pitchFamily="2" charset="2"/>
              <a:buChar char="q"/>
            </a:pPr>
            <a:r>
              <a:rPr lang="en-US" sz="1600" b="1" dirty="0" err="1">
                <a:latin typeface="Times New Roman" panose="02020603050405020304" pitchFamily="18" charset="0"/>
                <a:cs typeface="Times New Roman" panose="02020603050405020304" pitchFamily="18" charset="0"/>
              </a:rPr>
              <a:t>Kiểm</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thử</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giao</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diện</a:t>
            </a:r>
            <a:r>
              <a:rPr lang="en-US" sz="1600" b="1" dirty="0">
                <a:latin typeface="Times New Roman" panose="02020603050405020304" pitchFamily="18" charset="0"/>
                <a:cs typeface="Times New Roman" panose="02020603050405020304" pitchFamily="18" charset="0"/>
              </a:rPr>
              <a:t>.</a:t>
            </a:r>
          </a:p>
          <a:p>
            <a:pPr marL="285750" lvl="3" indent="-285750">
              <a:buFont typeface="Wingdings" panose="05000000000000000000" pitchFamily="2" charset="2"/>
              <a:buChar char="q"/>
            </a:pPr>
            <a:endParaRPr lang="vi-VN" sz="1600" b="1" dirty="0">
              <a:latin typeface="Times New Roman" panose="02020603050405020304" pitchFamily="18" charset="0"/>
              <a:cs typeface="Times New Roman" panose="02020603050405020304" pitchFamily="18" charset="0"/>
            </a:endParaRPr>
          </a:p>
          <a:p>
            <a:pPr marL="285750" lvl="3" indent="-285750">
              <a:buFont typeface="Wingdings" panose="05000000000000000000" pitchFamily="2" charset="2"/>
              <a:buChar char="q"/>
            </a:pPr>
            <a:r>
              <a:rPr lang="en-US" sz="1600" b="1" dirty="0" err="1">
                <a:latin typeface="Times New Roman" panose="02020603050405020304" pitchFamily="18" charset="0"/>
                <a:cs typeface="Times New Roman" panose="02020603050405020304" pitchFamily="18" charset="0"/>
              </a:rPr>
              <a:t>Kiểm</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thử</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bảo</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mật</a:t>
            </a:r>
            <a:r>
              <a:rPr lang="en-US" sz="1600" b="1" dirty="0">
                <a:latin typeface="Times New Roman" panose="02020603050405020304" pitchFamily="18" charset="0"/>
                <a:cs typeface="Times New Roman" panose="02020603050405020304" pitchFamily="18" charset="0"/>
              </a:rPr>
              <a:t>.</a:t>
            </a:r>
          </a:p>
          <a:p>
            <a:pPr marL="285750" lvl="3" indent="-285750">
              <a:buFont typeface="Wingdings" panose="05000000000000000000" pitchFamily="2" charset="2"/>
              <a:buChar char="q"/>
            </a:pPr>
            <a:endParaRPr lang="en-US" sz="1600" b="1" dirty="0">
              <a:latin typeface="Times New Roman" panose="02020603050405020304" pitchFamily="18" charset="0"/>
              <a:cs typeface="Times New Roman" panose="02020603050405020304" pitchFamily="18" charset="0"/>
            </a:endParaRPr>
          </a:p>
          <a:p>
            <a:pPr marL="285750" lvl="3" indent="-285750">
              <a:buFont typeface="Wingdings" panose="05000000000000000000" pitchFamily="2" charset="2"/>
              <a:buChar char="q"/>
            </a:pPr>
            <a:r>
              <a:rPr lang="en-US" sz="1600" b="1" dirty="0" err="1">
                <a:latin typeface="Times New Roman" panose="02020603050405020304" pitchFamily="18" charset="0"/>
                <a:cs typeface="Times New Roman" panose="02020603050405020304" pitchFamily="18" charset="0"/>
              </a:rPr>
              <a:t>Kiểm</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thử</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hiệu</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năng</a:t>
            </a:r>
            <a:r>
              <a:rPr lang="en-US" sz="1600" b="1" dirty="0">
                <a:latin typeface="Times New Roman" panose="02020603050405020304" pitchFamily="18" charset="0"/>
                <a:cs typeface="Times New Roman" panose="02020603050405020304" pitchFamily="18" charset="0"/>
              </a:rPr>
              <a:t>.</a:t>
            </a:r>
          </a:p>
          <a:p>
            <a:pPr marL="285750" lvl="3" indent="-285750">
              <a:buFont typeface="Wingdings" panose="05000000000000000000" pitchFamily="2" charset="2"/>
              <a:buChar char="q"/>
            </a:pPr>
            <a:endParaRPr lang="en-US" sz="1600" b="1" dirty="0">
              <a:latin typeface="Times New Roman" panose="02020603050405020304" pitchFamily="18" charset="0"/>
              <a:cs typeface="Times New Roman" panose="02020603050405020304" pitchFamily="18" charset="0"/>
            </a:endParaRPr>
          </a:p>
          <a:p>
            <a:pPr marL="285750" lvl="3" indent="-285750">
              <a:buFont typeface="Wingdings" panose="05000000000000000000" pitchFamily="2" charset="2"/>
              <a:buChar char="q"/>
            </a:pPr>
            <a:r>
              <a:rPr lang="en-US" sz="1600" b="1" dirty="0" err="1">
                <a:latin typeface="Times New Roman" panose="02020603050405020304" pitchFamily="18" charset="0"/>
                <a:cs typeface="Times New Roman" panose="02020603050405020304" pitchFamily="18" charset="0"/>
              </a:rPr>
              <a:t>Kiểm</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thử</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khả</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năng</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chịu</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tải</a:t>
            </a:r>
            <a:r>
              <a:rPr lang="en-US" sz="1600" b="1" dirty="0">
                <a:latin typeface="Times New Roman" panose="02020603050405020304" pitchFamily="18" charset="0"/>
                <a:cs typeface="Times New Roman" panose="02020603050405020304" pitchFamily="18" charset="0"/>
              </a:rPr>
              <a:t>.</a:t>
            </a:r>
            <a:endParaRPr lang="vi-VN" sz="1600" b="1" dirty="0">
              <a:latin typeface="Times New Roman" panose="02020603050405020304" pitchFamily="18" charset="0"/>
              <a:cs typeface="Times New Roman" panose="02020603050405020304" pitchFamily="18" charset="0"/>
            </a:endParaRPr>
          </a:p>
        </p:txBody>
      </p:sp>
      <p:sp>
        <p:nvSpPr>
          <p:cNvPr id="2" name="AutoShape 2" descr="Software Deployment Tools: Top Examples - DevTeam.Space">
            <a:extLst>
              <a:ext uri="{FF2B5EF4-FFF2-40B4-BE49-F238E27FC236}">
                <a16:creationId xmlns:a16="http://schemas.microsoft.com/office/drawing/2014/main" id="{F98F858D-7111-CE46-4427-D80B9A8D2549}"/>
              </a:ext>
            </a:extLst>
          </p:cNvPr>
          <p:cNvSpPr>
            <a:spLocks noChangeAspect="1" noChangeArrowheads="1"/>
          </p:cNvSpPr>
          <p:nvPr/>
        </p:nvSpPr>
        <p:spPr bwMode="auto">
          <a:xfrm>
            <a:off x="4419600" y="2419350"/>
            <a:ext cx="1440180" cy="14401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oftware Deployment Tools: Top Examples - DevTeam.Space">
            <a:extLst>
              <a:ext uri="{FF2B5EF4-FFF2-40B4-BE49-F238E27FC236}">
                <a16:creationId xmlns:a16="http://schemas.microsoft.com/office/drawing/2014/main" id="{BB00C762-EFC5-C761-E531-1294681B159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9 Reasons Software Testing Is A Necessity | Fixingblog">
            <a:extLst>
              <a:ext uri="{FF2B5EF4-FFF2-40B4-BE49-F238E27FC236}">
                <a16:creationId xmlns:a16="http://schemas.microsoft.com/office/drawing/2014/main" id="{960962BF-61F4-8FD9-03E4-F81EFBDF2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8803" y="1783498"/>
            <a:ext cx="3667759" cy="248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333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 calcmode="lin" valueType="num">
                                      <p:cBhvr additive="base">
                                        <p:cTn id="24"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 calcmode="lin" valueType="num">
                                      <p:cBhvr additive="base">
                                        <p:cTn id="3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 calcmode="lin" valueType="num">
                                      <p:cBhvr additive="base">
                                        <p:cTn id="36"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30"/>
          <p:cNvSpPr txBox="1">
            <a:spLocks noGrp="1"/>
          </p:cNvSpPr>
          <p:nvPr>
            <p:ph type="title"/>
          </p:nvPr>
        </p:nvSpPr>
        <p:spPr>
          <a:xfrm>
            <a:off x="1120650" y="2382350"/>
            <a:ext cx="3892500" cy="1327500"/>
          </a:xfrm>
          <a:prstGeom prst="rect">
            <a:avLst/>
          </a:prstGeom>
        </p:spPr>
        <p:txBody>
          <a:bodyPr spcFirstLastPara="1" wrap="square" lIns="91425" tIns="91425" rIns="91425" bIns="91425" anchor="b" anchorCtr="0">
            <a:noAutofit/>
          </a:bodyPr>
          <a:lstStyle/>
          <a:p>
            <a:pPr lvl="0"/>
            <a:r>
              <a:rPr lang="vi-VN" b="0" dirty="0">
                <a:latin typeface="+mj-lt"/>
              </a:rPr>
              <a:t>Thông tin chung về dự án</a:t>
            </a:r>
            <a:endParaRPr dirty="0">
              <a:latin typeface="+mj-lt"/>
            </a:endParaRPr>
          </a:p>
        </p:txBody>
      </p:sp>
      <p:sp>
        <p:nvSpPr>
          <p:cNvPr id="180" name="Google Shape;180;p30"/>
          <p:cNvSpPr txBox="1">
            <a:spLocks noGrp="1"/>
          </p:cNvSpPr>
          <p:nvPr>
            <p:ph type="title" idx="2"/>
          </p:nvPr>
        </p:nvSpPr>
        <p:spPr>
          <a:xfrm>
            <a:off x="1120650" y="1173550"/>
            <a:ext cx="1097100" cy="10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01</a:t>
            </a:r>
            <a:endParaRPr dirty="0">
              <a:latin typeface="Times New Roman" panose="02020603050405020304" pitchFamily="18" charset="0"/>
              <a:cs typeface="Times New Roman" panose="02020603050405020304" pitchFamily="18" charset="0"/>
            </a:endParaRPr>
          </a:p>
        </p:txBody>
      </p:sp>
      <p:sp>
        <p:nvSpPr>
          <p:cNvPr id="181" name="Google Shape;181;p30"/>
          <p:cNvSpPr/>
          <p:nvPr/>
        </p:nvSpPr>
        <p:spPr>
          <a:xfrm>
            <a:off x="7705910" y="1615005"/>
            <a:ext cx="457672" cy="1989810"/>
          </a:xfrm>
          <a:custGeom>
            <a:avLst/>
            <a:gdLst/>
            <a:ahLst/>
            <a:cxnLst/>
            <a:rect l="l" t="t" r="r" b="b"/>
            <a:pathLst>
              <a:path w="287392" h="1249488" extrusionOk="0">
                <a:moveTo>
                  <a:pt x="272330" y="0"/>
                </a:moveTo>
                <a:lnTo>
                  <a:pt x="272330" y="5256"/>
                </a:lnTo>
                <a:cubicBezTo>
                  <a:pt x="272330" y="7627"/>
                  <a:pt x="270408" y="9614"/>
                  <a:pt x="267972" y="9614"/>
                </a:cubicBezTo>
                <a:lnTo>
                  <a:pt x="249834" y="9614"/>
                </a:lnTo>
                <a:cubicBezTo>
                  <a:pt x="247462" y="9614"/>
                  <a:pt x="245476" y="7691"/>
                  <a:pt x="245476" y="5256"/>
                </a:cubicBezTo>
                <a:lnTo>
                  <a:pt x="245476" y="0"/>
                </a:lnTo>
                <a:cubicBezTo>
                  <a:pt x="245476" y="0"/>
                  <a:pt x="232593" y="0"/>
                  <a:pt x="232593" y="0"/>
                </a:cubicBezTo>
                <a:lnTo>
                  <a:pt x="232593" y="72040"/>
                </a:lnTo>
                <a:cubicBezTo>
                  <a:pt x="232593" y="82551"/>
                  <a:pt x="224069" y="91076"/>
                  <a:pt x="213558" y="91140"/>
                </a:cubicBezTo>
                <a:lnTo>
                  <a:pt x="68836" y="91140"/>
                </a:lnTo>
                <a:cubicBezTo>
                  <a:pt x="58324" y="91140"/>
                  <a:pt x="49800" y="82680"/>
                  <a:pt x="49736" y="72104"/>
                </a:cubicBezTo>
                <a:lnTo>
                  <a:pt x="49736" y="64"/>
                </a:lnTo>
                <a:cubicBezTo>
                  <a:pt x="49736" y="64"/>
                  <a:pt x="37046" y="64"/>
                  <a:pt x="37046" y="64"/>
                </a:cubicBezTo>
                <a:lnTo>
                  <a:pt x="37046" y="5320"/>
                </a:lnTo>
                <a:cubicBezTo>
                  <a:pt x="37046" y="7691"/>
                  <a:pt x="35123" y="9678"/>
                  <a:pt x="32687" y="9678"/>
                </a:cubicBezTo>
                <a:lnTo>
                  <a:pt x="14549" y="9678"/>
                </a:lnTo>
                <a:cubicBezTo>
                  <a:pt x="12178" y="9678"/>
                  <a:pt x="10191" y="7755"/>
                  <a:pt x="10191" y="5320"/>
                </a:cubicBezTo>
                <a:lnTo>
                  <a:pt x="10191" y="64"/>
                </a:lnTo>
                <a:cubicBezTo>
                  <a:pt x="10191" y="64"/>
                  <a:pt x="0" y="64"/>
                  <a:pt x="0" y="64"/>
                </a:cubicBezTo>
                <a:lnTo>
                  <a:pt x="0" y="51274"/>
                </a:lnTo>
                <a:cubicBezTo>
                  <a:pt x="0" y="51274"/>
                  <a:pt x="385" y="1198279"/>
                  <a:pt x="385" y="1198279"/>
                </a:cubicBezTo>
                <a:lnTo>
                  <a:pt x="385" y="1249489"/>
                </a:lnTo>
                <a:cubicBezTo>
                  <a:pt x="385" y="1249489"/>
                  <a:pt x="10575" y="1249489"/>
                  <a:pt x="10575" y="1249489"/>
                </a:cubicBezTo>
                <a:lnTo>
                  <a:pt x="10575" y="1244233"/>
                </a:lnTo>
                <a:cubicBezTo>
                  <a:pt x="10575" y="1241862"/>
                  <a:pt x="12499" y="1239875"/>
                  <a:pt x="14934" y="1239875"/>
                </a:cubicBezTo>
                <a:lnTo>
                  <a:pt x="33072" y="1239875"/>
                </a:lnTo>
                <a:cubicBezTo>
                  <a:pt x="35444" y="1239875"/>
                  <a:pt x="37431" y="1241798"/>
                  <a:pt x="37431" y="1244233"/>
                </a:cubicBezTo>
                <a:lnTo>
                  <a:pt x="37431" y="1249489"/>
                </a:lnTo>
                <a:cubicBezTo>
                  <a:pt x="37431" y="1249489"/>
                  <a:pt x="50121" y="1249489"/>
                  <a:pt x="50121" y="1249489"/>
                </a:cubicBezTo>
                <a:lnTo>
                  <a:pt x="50121" y="1177449"/>
                </a:lnTo>
                <a:cubicBezTo>
                  <a:pt x="50121" y="1166937"/>
                  <a:pt x="58645" y="1158413"/>
                  <a:pt x="69156" y="1158413"/>
                </a:cubicBezTo>
                <a:lnTo>
                  <a:pt x="213878" y="1158413"/>
                </a:lnTo>
                <a:cubicBezTo>
                  <a:pt x="224389" y="1158413"/>
                  <a:pt x="232914" y="1166873"/>
                  <a:pt x="232914" y="1177449"/>
                </a:cubicBezTo>
                <a:lnTo>
                  <a:pt x="232914" y="1249489"/>
                </a:lnTo>
                <a:cubicBezTo>
                  <a:pt x="232914" y="1249489"/>
                  <a:pt x="245796" y="1249489"/>
                  <a:pt x="245796" y="1249489"/>
                </a:cubicBezTo>
                <a:lnTo>
                  <a:pt x="245796" y="1244233"/>
                </a:lnTo>
                <a:cubicBezTo>
                  <a:pt x="245796" y="1241862"/>
                  <a:pt x="247719" y="1239875"/>
                  <a:pt x="250154" y="1239875"/>
                </a:cubicBezTo>
                <a:lnTo>
                  <a:pt x="268292" y="1239875"/>
                </a:lnTo>
                <a:cubicBezTo>
                  <a:pt x="270664" y="1239875"/>
                  <a:pt x="272651" y="1241798"/>
                  <a:pt x="272651" y="1244233"/>
                </a:cubicBezTo>
                <a:lnTo>
                  <a:pt x="272651" y="1249489"/>
                </a:lnTo>
                <a:cubicBezTo>
                  <a:pt x="272651" y="1249489"/>
                  <a:pt x="287393" y="1249489"/>
                  <a:pt x="287393" y="1249489"/>
                </a:cubicBezTo>
                <a:lnTo>
                  <a:pt x="287393" y="1198279"/>
                </a:lnTo>
                <a:cubicBezTo>
                  <a:pt x="287393" y="1198279"/>
                  <a:pt x="287328" y="991067"/>
                  <a:pt x="287328" y="991067"/>
                </a:cubicBezTo>
                <a:lnTo>
                  <a:pt x="287328" y="739374"/>
                </a:lnTo>
                <a:cubicBezTo>
                  <a:pt x="287328" y="739374"/>
                  <a:pt x="287008" y="51274"/>
                  <a:pt x="287008" y="51274"/>
                </a:cubicBezTo>
                <a:lnTo>
                  <a:pt x="287008" y="64"/>
                </a:lnTo>
                <a:cubicBezTo>
                  <a:pt x="287008" y="64"/>
                  <a:pt x="272266" y="64"/>
                  <a:pt x="272266" y="64"/>
                </a:cubicBezTo>
                <a:close/>
                <a:moveTo>
                  <a:pt x="37494" y="1206739"/>
                </a:moveTo>
                <a:cubicBezTo>
                  <a:pt x="37494" y="1209110"/>
                  <a:pt x="35572" y="1211097"/>
                  <a:pt x="33136" y="1211097"/>
                </a:cubicBezTo>
                <a:lnTo>
                  <a:pt x="14998" y="1211097"/>
                </a:lnTo>
                <a:cubicBezTo>
                  <a:pt x="12626" y="1211097"/>
                  <a:pt x="10640" y="1209175"/>
                  <a:pt x="10640" y="1206739"/>
                </a:cubicBezTo>
                <a:lnTo>
                  <a:pt x="10640" y="1196228"/>
                </a:lnTo>
                <a:cubicBezTo>
                  <a:pt x="10640" y="1193856"/>
                  <a:pt x="12563" y="1191870"/>
                  <a:pt x="14998" y="1191870"/>
                </a:cubicBezTo>
                <a:lnTo>
                  <a:pt x="33136" y="1191870"/>
                </a:lnTo>
                <a:cubicBezTo>
                  <a:pt x="35508" y="1191870"/>
                  <a:pt x="37494" y="1193792"/>
                  <a:pt x="37494" y="1196228"/>
                </a:cubicBezTo>
                <a:lnTo>
                  <a:pt x="37494" y="1206739"/>
                </a:lnTo>
                <a:close/>
                <a:moveTo>
                  <a:pt x="37494" y="1158669"/>
                </a:moveTo>
                <a:cubicBezTo>
                  <a:pt x="37494" y="1161041"/>
                  <a:pt x="35572" y="1163028"/>
                  <a:pt x="33136" y="1163028"/>
                </a:cubicBezTo>
                <a:lnTo>
                  <a:pt x="14998" y="1163028"/>
                </a:lnTo>
                <a:cubicBezTo>
                  <a:pt x="12626" y="1163028"/>
                  <a:pt x="10640" y="1161105"/>
                  <a:pt x="10640" y="1158669"/>
                </a:cubicBezTo>
                <a:lnTo>
                  <a:pt x="10640" y="1148158"/>
                </a:lnTo>
                <a:cubicBezTo>
                  <a:pt x="10640" y="1145787"/>
                  <a:pt x="12563" y="1143800"/>
                  <a:pt x="14998" y="1143800"/>
                </a:cubicBezTo>
                <a:lnTo>
                  <a:pt x="33136" y="1143800"/>
                </a:lnTo>
                <a:cubicBezTo>
                  <a:pt x="35508" y="1143800"/>
                  <a:pt x="37494" y="1145723"/>
                  <a:pt x="37494" y="1148158"/>
                </a:cubicBezTo>
                <a:lnTo>
                  <a:pt x="37494" y="1158669"/>
                </a:lnTo>
                <a:close/>
                <a:moveTo>
                  <a:pt x="37494" y="1110600"/>
                </a:moveTo>
                <a:cubicBezTo>
                  <a:pt x="37494" y="1112971"/>
                  <a:pt x="35572" y="1114958"/>
                  <a:pt x="33136" y="1114958"/>
                </a:cubicBezTo>
                <a:lnTo>
                  <a:pt x="14998" y="1114958"/>
                </a:lnTo>
                <a:cubicBezTo>
                  <a:pt x="12626" y="1114958"/>
                  <a:pt x="10640" y="1113035"/>
                  <a:pt x="10640" y="1110600"/>
                </a:cubicBezTo>
                <a:lnTo>
                  <a:pt x="10640" y="1100089"/>
                </a:lnTo>
                <a:cubicBezTo>
                  <a:pt x="10640" y="1097717"/>
                  <a:pt x="12563" y="1095730"/>
                  <a:pt x="14998" y="1095730"/>
                </a:cubicBezTo>
                <a:lnTo>
                  <a:pt x="33136" y="1095730"/>
                </a:lnTo>
                <a:cubicBezTo>
                  <a:pt x="35508" y="1095730"/>
                  <a:pt x="37494" y="1097653"/>
                  <a:pt x="37494" y="1100089"/>
                </a:cubicBezTo>
                <a:lnTo>
                  <a:pt x="37494" y="1110600"/>
                </a:lnTo>
                <a:close/>
                <a:moveTo>
                  <a:pt x="37494" y="1062530"/>
                </a:moveTo>
                <a:cubicBezTo>
                  <a:pt x="37494" y="1064902"/>
                  <a:pt x="35572" y="1066889"/>
                  <a:pt x="33136" y="1066889"/>
                </a:cubicBezTo>
                <a:lnTo>
                  <a:pt x="14998" y="1066889"/>
                </a:lnTo>
                <a:cubicBezTo>
                  <a:pt x="12626" y="1066889"/>
                  <a:pt x="10640" y="1064966"/>
                  <a:pt x="10640" y="1062530"/>
                </a:cubicBezTo>
                <a:lnTo>
                  <a:pt x="10640" y="1052019"/>
                </a:lnTo>
                <a:cubicBezTo>
                  <a:pt x="10640" y="1049648"/>
                  <a:pt x="12563" y="1047661"/>
                  <a:pt x="14998" y="1047661"/>
                </a:cubicBezTo>
                <a:lnTo>
                  <a:pt x="33136" y="1047661"/>
                </a:lnTo>
                <a:cubicBezTo>
                  <a:pt x="35508" y="1047661"/>
                  <a:pt x="37494" y="1049583"/>
                  <a:pt x="37494" y="1052019"/>
                </a:cubicBezTo>
                <a:lnTo>
                  <a:pt x="37494" y="1062530"/>
                </a:lnTo>
                <a:close/>
                <a:moveTo>
                  <a:pt x="37494" y="1014461"/>
                </a:moveTo>
                <a:cubicBezTo>
                  <a:pt x="37494" y="1016832"/>
                  <a:pt x="35572" y="1018819"/>
                  <a:pt x="33136" y="1018819"/>
                </a:cubicBezTo>
                <a:lnTo>
                  <a:pt x="14998" y="1018819"/>
                </a:lnTo>
                <a:cubicBezTo>
                  <a:pt x="12626" y="1018819"/>
                  <a:pt x="10640" y="1016896"/>
                  <a:pt x="10640" y="1014461"/>
                </a:cubicBezTo>
                <a:lnTo>
                  <a:pt x="10640" y="1003949"/>
                </a:lnTo>
                <a:cubicBezTo>
                  <a:pt x="10640" y="1001578"/>
                  <a:pt x="12563" y="999591"/>
                  <a:pt x="14998" y="999591"/>
                </a:cubicBezTo>
                <a:lnTo>
                  <a:pt x="33136" y="999591"/>
                </a:lnTo>
                <a:cubicBezTo>
                  <a:pt x="35508" y="999591"/>
                  <a:pt x="37494" y="1001514"/>
                  <a:pt x="37494" y="1003949"/>
                </a:cubicBezTo>
                <a:lnTo>
                  <a:pt x="37494" y="1014461"/>
                </a:lnTo>
                <a:close/>
                <a:moveTo>
                  <a:pt x="37494" y="966391"/>
                </a:moveTo>
                <a:cubicBezTo>
                  <a:pt x="37494" y="968762"/>
                  <a:pt x="35572" y="970749"/>
                  <a:pt x="33136" y="970749"/>
                </a:cubicBezTo>
                <a:lnTo>
                  <a:pt x="14998" y="970749"/>
                </a:lnTo>
                <a:cubicBezTo>
                  <a:pt x="12626" y="970749"/>
                  <a:pt x="10640" y="968827"/>
                  <a:pt x="10640" y="966391"/>
                </a:cubicBezTo>
                <a:lnTo>
                  <a:pt x="10640" y="955880"/>
                </a:lnTo>
                <a:cubicBezTo>
                  <a:pt x="10640" y="953508"/>
                  <a:pt x="12563" y="951522"/>
                  <a:pt x="14998" y="951522"/>
                </a:cubicBezTo>
                <a:lnTo>
                  <a:pt x="33136" y="951522"/>
                </a:lnTo>
                <a:cubicBezTo>
                  <a:pt x="35508" y="951522"/>
                  <a:pt x="37494" y="953444"/>
                  <a:pt x="37494" y="955880"/>
                </a:cubicBezTo>
                <a:lnTo>
                  <a:pt x="37494" y="966391"/>
                </a:lnTo>
                <a:close/>
                <a:moveTo>
                  <a:pt x="37494" y="918321"/>
                </a:moveTo>
                <a:cubicBezTo>
                  <a:pt x="37494" y="920693"/>
                  <a:pt x="35572" y="922680"/>
                  <a:pt x="33136" y="922680"/>
                </a:cubicBezTo>
                <a:lnTo>
                  <a:pt x="14998" y="922680"/>
                </a:lnTo>
                <a:cubicBezTo>
                  <a:pt x="12626" y="922680"/>
                  <a:pt x="10640" y="920757"/>
                  <a:pt x="10640" y="918321"/>
                </a:cubicBezTo>
                <a:lnTo>
                  <a:pt x="10640" y="907810"/>
                </a:lnTo>
                <a:cubicBezTo>
                  <a:pt x="10640" y="905439"/>
                  <a:pt x="12563" y="903452"/>
                  <a:pt x="14998" y="903452"/>
                </a:cubicBezTo>
                <a:lnTo>
                  <a:pt x="33136" y="903452"/>
                </a:lnTo>
                <a:cubicBezTo>
                  <a:pt x="35508" y="903452"/>
                  <a:pt x="37494" y="905375"/>
                  <a:pt x="37494" y="907810"/>
                </a:cubicBezTo>
                <a:lnTo>
                  <a:pt x="37494" y="918321"/>
                </a:lnTo>
                <a:close/>
                <a:moveTo>
                  <a:pt x="37494" y="870252"/>
                </a:moveTo>
                <a:cubicBezTo>
                  <a:pt x="37494" y="872623"/>
                  <a:pt x="35572" y="874610"/>
                  <a:pt x="33136" y="874610"/>
                </a:cubicBezTo>
                <a:lnTo>
                  <a:pt x="14998" y="874610"/>
                </a:lnTo>
                <a:cubicBezTo>
                  <a:pt x="12626" y="874610"/>
                  <a:pt x="10640" y="872687"/>
                  <a:pt x="10640" y="870252"/>
                </a:cubicBezTo>
                <a:lnTo>
                  <a:pt x="10640" y="859741"/>
                </a:lnTo>
                <a:cubicBezTo>
                  <a:pt x="10640" y="857369"/>
                  <a:pt x="12563" y="855382"/>
                  <a:pt x="14998" y="855382"/>
                </a:cubicBezTo>
                <a:lnTo>
                  <a:pt x="33136" y="855382"/>
                </a:lnTo>
                <a:cubicBezTo>
                  <a:pt x="35508" y="855382"/>
                  <a:pt x="37494" y="857305"/>
                  <a:pt x="37494" y="859741"/>
                </a:cubicBezTo>
                <a:lnTo>
                  <a:pt x="37494" y="870252"/>
                </a:lnTo>
                <a:close/>
                <a:moveTo>
                  <a:pt x="37494" y="822182"/>
                </a:moveTo>
                <a:cubicBezTo>
                  <a:pt x="37494" y="824554"/>
                  <a:pt x="35572" y="826541"/>
                  <a:pt x="33136" y="826541"/>
                </a:cubicBezTo>
                <a:lnTo>
                  <a:pt x="14998" y="826541"/>
                </a:lnTo>
                <a:cubicBezTo>
                  <a:pt x="12626" y="826541"/>
                  <a:pt x="10640" y="824618"/>
                  <a:pt x="10640" y="822182"/>
                </a:cubicBezTo>
                <a:lnTo>
                  <a:pt x="10640" y="811671"/>
                </a:lnTo>
                <a:cubicBezTo>
                  <a:pt x="10640" y="809300"/>
                  <a:pt x="12563" y="807313"/>
                  <a:pt x="14998" y="807313"/>
                </a:cubicBezTo>
                <a:lnTo>
                  <a:pt x="33136" y="807313"/>
                </a:lnTo>
                <a:cubicBezTo>
                  <a:pt x="35508" y="807313"/>
                  <a:pt x="37494" y="809235"/>
                  <a:pt x="37494" y="811671"/>
                </a:cubicBezTo>
                <a:lnTo>
                  <a:pt x="37494" y="822182"/>
                </a:lnTo>
                <a:close/>
                <a:moveTo>
                  <a:pt x="37494" y="774113"/>
                </a:moveTo>
                <a:cubicBezTo>
                  <a:pt x="37494" y="776484"/>
                  <a:pt x="35572" y="778471"/>
                  <a:pt x="33136" y="778471"/>
                </a:cubicBezTo>
                <a:lnTo>
                  <a:pt x="14998" y="778471"/>
                </a:lnTo>
                <a:cubicBezTo>
                  <a:pt x="12626" y="778471"/>
                  <a:pt x="10640" y="776548"/>
                  <a:pt x="10640" y="774113"/>
                </a:cubicBezTo>
                <a:lnTo>
                  <a:pt x="10640" y="763601"/>
                </a:lnTo>
                <a:cubicBezTo>
                  <a:pt x="10640" y="761230"/>
                  <a:pt x="12563" y="759243"/>
                  <a:pt x="14998" y="759243"/>
                </a:cubicBezTo>
                <a:lnTo>
                  <a:pt x="33136" y="759243"/>
                </a:lnTo>
                <a:cubicBezTo>
                  <a:pt x="35508" y="759243"/>
                  <a:pt x="37494" y="761166"/>
                  <a:pt x="37494" y="763601"/>
                </a:cubicBezTo>
                <a:lnTo>
                  <a:pt x="37494" y="774113"/>
                </a:lnTo>
                <a:close/>
                <a:moveTo>
                  <a:pt x="37494" y="726043"/>
                </a:moveTo>
                <a:cubicBezTo>
                  <a:pt x="37494" y="728414"/>
                  <a:pt x="35572" y="730401"/>
                  <a:pt x="33136" y="730401"/>
                </a:cubicBezTo>
                <a:lnTo>
                  <a:pt x="14998" y="730401"/>
                </a:lnTo>
                <a:cubicBezTo>
                  <a:pt x="12626" y="730401"/>
                  <a:pt x="10640" y="728479"/>
                  <a:pt x="10640" y="726043"/>
                </a:cubicBezTo>
                <a:lnTo>
                  <a:pt x="10640" y="715532"/>
                </a:lnTo>
                <a:cubicBezTo>
                  <a:pt x="10640" y="713160"/>
                  <a:pt x="12563" y="711174"/>
                  <a:pt x="14998" y="711174"/>
                </a:cubicBezTo>
                <a:lnTo>
                  <a:pt x="33136" y="711174"/>
                </a:lnTo>
                <a:cubicBezTo>
                  <a:pt x="35508" y="711174"/>
                  <a:pt x="37494" y="713096"/>
                  <a:pt x="37494" y="715532"/>
                </a:cubicBezTo>
                <a:lnTo>
                  <a:pt x="37494" y="726043"/>
                </a:lnTo>
                <a:close/>
                <a:moveTo>
                  <a:pt x="37494" y="677973"/>
                </a:moveTo>
                <a:cubicBezTo>
                  <a:pt x="37494" y="680345"/>
                  <a:pt x="35572" y="682332"/>
                  <a:pt x="33136" y="682332"/>
                </a:cubicBezTo>
                <a:lnTo>
                  <a:pt x="14998" y="682332"/>
                </a:lnTo>
                <a:cubicBezTo>
                  <a:pt x="12626" y="682332"/>
                  <a:pt x="10640" y="680409"/>
                  <a:pt x="10640" y="677973"/>
                </a:cubicBezTo>
                <a:lnTo>
                  <a:pt x="10640" y="667462"/>
                </a:lnTo>
                <a:cubicBezTo>
                  <a:pt x="10640" y="665091"/>
                  <a:pt x="12563" y="663104"/>
                  <a:pt x="14998" y="663104"/>
                </a:cubicBezTo>
                <a:lnTo>
                  <a:pt x="33136" y="663104"/>
                </a:lnTo>
                <a:cubicBezTo>
                  <a:pt x="35508" y="663104"/>
                  <a:pt x="37494" y="665027"/>
                  <a:pt x="37494" y="667462"/>
                </a:cubicBezTo>
                <a:lnTo>
                  <a:pt x="37494" y="677973"/>
                </a:lnTo>
                <a:close/>
                <a:moveTo>
                  <a:pt x="37494" y="629904"/>
                </a:moveTo>
                <a:cubicBezTo>
                  <a:pt x="37494" y="632275"/>
                  <a:pt x="35572" y="634262"/>
                  <a:pt x="33136" y="634262"/>
                </a:cubicBezTo>
                <a:lnTo>
                  <a:pt x="14998" y="634262"/>
                </a:lnTo>
                <a:cubicBezTo>
                  <a:pt x="12626" y="634262"/>
                  <a:pt x="10640" y="632339"/>
                  <a:pt x="10640" y="629904"/>
                </a:cubicBezTo>
                <a:lnTo>
                  <a:pt x="10640" y="619393"/>
                </a:lnTo>
                <a:cubicBezTo>
                  <a:pt x="10640" y="617021"/>
                  <a:pt x="12563" y="615034"/>
                  <a:pt x="14998" y="615034"/>
                </a:cubicBezTo>
                <a:lnTo>
                  <a:pt x="33136" y="615034"/>
                </a:lnTo>
                <a:cubicBezTo>
                  <a:pt x="35508" y="615034"/>
                  <a:pt x="37494" y="616957"/>
                  <a:pt x="37494" y="619393"/>
                </a:cubicBezTo>
                <a:lnTo>
                  <a:pt x="37494" y="629904"/>
                </a:lnTo>
                <a:close/>
                <a:moveTo>
                  <a:pt x="37494" y="581834"/>
                </a:moveTo>
                <a:cubicBezTo>
                  <a:pt x="37494" y="584206"/>
                  <a:pt x="35572" y="586193"/>
                  <a:pt x="33136" y="586193"/>
                </a:cubicBezTo>
                <a:lnTo>
                  <a:pt x="14998" y="586193"/>
                </a:lnTo>
                <a:cubicBezTo>
                  <a:pt x="12626" y="586193"/>
                  <a:pt x="10640" y="584270"/>
                  <a:pt x="10640" y="581834"/>
                </a:cubicBezTo>
                <a:lnTo>
                  <a:pt x="10640" y="571323"/>
                </a:lnTo>
                <a:cubicBezTo>
                  <a:pt x="10640" y="568952"/>
                  <a:pt x="12563" y="566965"/>
                  <a:pt x="14998" y="566965"/>
                </a:cubicBezTo>
                <a:lnTo>
                  <a:pt x="33136" y="566965"/>
                </a:lnTo>
                <a:cubicBezTo>
                  <a:pt x="35508" y="566965"/>
                  <a:pt x="37494" y="568888"/>
                  <a:pt x="37494" y="571323"/>
                </a:cubicBezTo>
                <a:lnTo>
                  <a:pt x="37494" y="581834"/>
                </a:lnTo>
                <a:close/>
                <a:moveTo>
                  <a:pt x="37494" y="533765"/>
                </a:moveTo>
                <a:cubicBezTo>
                  <a:pt x="37494" y="536136"/>
                  <a:pt x="35572" y="538123"/>
                  <a:pt x="33136" y="538123"/>
                </a:cubicBezTo>
                <a:lnTo>
                  <a:pt x="14998" y="538123"/>
                </a:lnTo>
                <a:cubicBezTo>
                  <a:pt x="12626" y="538123"/>
                  <a:pt x="10640" y="536200"/>
                  <a:pt x="10640" y="533765"/>
                </a:cubicBezTo>
                <a:lnTo>
                  <a:pt x="10640" y="523253"/>
                </a:lnTo>
                <a:cubicBezTo>
                  <a:pt x="10640" y="520882"/>
                  <a:pt x="12563" y="518895"/>
                  <a:pt x="14998" y="518895"/>
                </a:cubicBezTo>
                <a:lnTo>
                  <a:pt x="33136" y="518895"/>
                </a:lnTo>
                <a:cubicBezTo>
                  <a:pt x="35508" y="518895"/>
                  <a:pt x="37494" y="520818"/>
                  <a:pt x="37494" y="523253"/>
                </a:cubicBezTo>
                <a:lnTo>
                  <a:pt x="37494" y="533765"/>
                </a:lnTo>
                <a:close/>
                <a:moveTo>
                  <a:pt x="37494" y="485695"/>
                </a:moveTo>
                <a:cubicBezTo>
                  <a:pt x="37494" y="488067"/>
                  <a:pt x="35572" y="490053"/>
                  <a:pt x="33136" y="490053"/>
                </a:cubicBezTo>
                <a:lnTo>
                  <a:pt x="14998" y="490053"/>
                </a:lnTo>
                <a:cubicBezTo>
                  <a:pt x="12626" y="490053"/>
                  <a:pt x="10640" y="488131"/>
                  <a:pt x="10640" y="485695"/>
                </a:cubicBezTo>
                <a:lnTo>
                  <a:pt x="10640" y="475184"/>
                </a:lnTo>
                <a:cubicBezTo>
                  <a:pt x="10640" y="472813"/>
                  <a:pt x="12563" y="470826"/>
                  <a:pt x="14998" y="470826"/>
                </a:cubicBezTo>
                <a:lnTo>
                  <a:pt x="33136" y="470826"/>
                </a:lnTo>
                <a:cubicBezTo>
                  <a:pt x="35508" y="470826"/>
                  <a:pt x="37494" y="472748"/>
                  <a:pt x="37494" y="475184"/>
                </a:cubicBezTo>
                <a:lnTo>
                  <a:pt x="37494" y="485695"/>
                </a:lnTo>
                <a:close/>
                <a:moveTo>
                  <a:pt x="37494" y="437626"/>
                </a:moveTo>
                <a:cubicBezTo>
                  <a:pt x="37494" y="439997"/>
                  <a:pt x="35572" y="441984"/>
                  <a:pt x="33136" y="441984"/>
                </a:cubicBezTo>
                <a:lnTo>
                  <a:pt x="14998" y="441984"/>
                </a:lnTo>
                <a:cubicBezTo>
                  <a:pt x="12626" y="441984"/>
                  <a:pt x="10640" y="440061"/>
                  <a:pt x="10640" y="437626"/>
                </a:cubicBezTo>
                <a:lnTo>
                  <a:pt x="10640" y="427114"/>
                </a:lnTo>
                <a:cubicBezTo>
                  <a:pt x="10640" y="424743"/>
                  <a:pt x="12563" y="422756"/>
                  <a:pt x="14998" y="422756"/>
                </a:cubicBezTo>
                <a:lnTo>
                  <a:pt x="33136" y="422756"/>
                </a:lnTo>
                <a:cubicBezTo>
                  <a:pt x="35508" y="422756"/>
                  <a:pt x="37494" y="424679"/>
                  <a:pt x="37494" y="427114"/>
                </a:cubicBezTo>
                <a:lnTo>
                  <a:pt x="37494" y="437626"/>
                </a:lnTo>
                <a:close/>
                <a:moveTo>
                  <a:pt x="37494" y="389556"/>
                </a:moveTo>
                <a:cubicBezTo>
                  <a:pt x="37494" y="391927"/>
                  <a:pt x="35572" y="393914"/>
                  <a:pt x="33136" y="393914"/>
                </a:cubicBezTo>
                <a:lnTo>
                  <a:pt x="14998" y="393914"/>
                </a:lnTo>
                <a:cubicBezTo>
                  <a:pt x="12626" y="393914"/>
                  <a:pt x="10640" y="391992"/>
                  <a:pt x="10640" y="389556"/>
                </a:cubicBezTo>
                <a:lnTo>
                  <a:pt x="10640" y="379045"/>
                </a:lnTo>
                <a:cubicBezTo>
                  <a:pt x="10640" y="376673"/>
                  <a:pt x="12563" y="374686"/>
                  <a:pt x="14998" y="374686"/>
                </a:cubicBezTo>
                <a:lnTo>
                  <a:pt x="33136" y="374686"/>
                </a:lnTo>
                <a:cubicBezTo>
                  <a:pt x="35508" y="374686"/>
                  <a:pt x="37494" y="376609"/>
                  <a:pt x="37494" y="379045"/>
                </a:cubicBezTo>
                <a:lnTo>
                  <a:pt x="37494" y="389556"/>
                </a:lnTo>
                <a:close/>
                <a:moveTo>
                  <a:pt x="37494" y="341486"/>
                </a:moveTo>
                <a:cubicBezTo>
                  <a:pt x="37494" y="343858"/>
                  <a:pt x="35572" y="345845"/>
                  <a:pt x="33136" y="345845"/>
                </a:cubicBezTo>
                <a:lnTo>
                  <a:pt x="14998" y="345845"/>
                </a:lnTo>
                <a:cubicBezTo>
                  <a:pt x="12626" y="345845"/>
                  <a:pt x="10640" y="343922"/>
                  <a:pt x="10640" y="341486"/>
                </a:cubicBezTo>
                <a:lnTo>
                  <a:pt x="10640" y="330975"/>
                </a:lnTo>
                <a:cubicBezTo>
                  <a:pt x="10640" y="328604"/>
                  <a:pt x="12563" y="326617"/>
                  <a:pt x="14998" y="326617"/>
                </a:cubicBezTo>
                <a:lnTo>
                  <a:pt x="33136" y="326617"/>
                </a:lnTo>
                <a:cubicBezTo>
                  <a:pt x="35508" y="326617"/>
                  <a:pt x="37494" y="328540"/>
                  <a:pt x="37494" y="330975"/>
                </a:cubicBezTo>
                <a:lnTo>
                  <a:pt x="37494" y="341486"/>
                </a:lnTo>
                <a:close/>
                <a:moveTo>
                  <a:pt x="37494" y="293417"/>
                </a:moveTo>
                <a:cubicBezTo>
                  <a:pt x="37494" y="295788"/>
                  <a:pt x="35572" y="297775"/>
                  <a:pt x="33136" y="297775"/>
                </a:cubicBezTo>
                <a:lnTo>
                  <a:pt x="14998" y="297775"/>
                </a:lnTo>
                <a:cubicBezTo>
                  <a:pt x="12626" y="297775"/>
                  <a:pt x="10640" y="295852"/>
                  <a:pt x="10640" y="293417"/>
                </a:cubicBezTo>
                <a:lnTo>
                  <a:pt x="10640" y="282906"/>
                </a:lnTo>
                <a:cubicBezTo>
                  <a:pt x="10640" y="280534"/>
                  <a:pt x="12563" y="278547"/>
                  <a:pt x="14998" y="278547"/>
                </a:cubicBezTo>
                <a:lnTo>
                  <a:pt x="33136" y="278547"/>
                </a:lnTo>
                <a:cubicBezTo>
                  <a:pt x="35508" y="278547"/>
                  <a:pt x="37494" y="280470"/>
                  <a:pt x="37494" y="282906"/>
                </a:cubicBezTo>
                <a:lnTo>
                  <a:pt x="37494" y="293417"/>
                </a:lnTo>
                <a:close/>
                <a:moveTo>
                  <a:pt x="37494" y="245347"/>
                </a:moveTo>
                <a:cubicBezTo>
                  <a:pt x="37494" y="247719"/>
                  <a:pt x="35572" y="249705"/>
                  <a:pt x="33136" y="249705"/>
                </a:cubicBezTo>
                <a:lnTo>
                  <a:pt x="14998" y="249705"/>
                </a:lnTo>
                <a:cubicBezTo>
                  <a:pt x="12626" y="249705"/>
                  <a:pt x="10640" y="247783"/>
                  <a:pt x="10640" y="245347"/>
                </a:cubicBezTo>
                <a:lnTo>
                  <a:pt x="10640" y="234836"/>
                </a:lnTo>
                <a:cubicBezTo>
                  <a:pt x="10640" y="232465"/>
                  <a:pt x="12563" y="230478"/>
                  <a:pt x="14998" y="230478"/>
                </a:cubicBezTo>
                <a:lnTo>
                  <a:pt x="33136" y="230478"/>
                </a:lnTo>
                <a:cubicBezTo>
                  <a:pt x="35508" y="230478"/>
                  <a:pt x="37494" y="232400"/>
                  <a:pt x="37494" y="234836"/>
                </a:cubicBezTo>
                <a:lnTo>
                  <a:pt x="37494" y="245347"/>
                </a:lnTo>
                <a:close/>
                <a:moveTo>
                  <a:pt x="37494" y="197278"/>
                </a:moveTo>
                <a:cubicBezTo>
                  <a:pt x="37494" y="199649"/>
                  <a:pt x="35572" y="201636"/>
                  <a:pt x="33136" y="201636"/>
                </a:cubicBezTo>
                <a:lnTo>
                  <a:pt x="14998" y="201636"/>
                </a:lnTo>
                <a:cubicBezTo>
                  <a:pt x="12626" y="201636"/>
                  <a:pt x="10640" y="199713"/>
                  <a:pt x="10640" y="197278"/>
                </a:cubicBezTo>
                <a:lnTo>
                  <a:pt x="10640" y="186766"/>
                </a:lnTo>
                <a:cubicBezTo>
                  <a:pt x="10640" y="184395"/>
                  <a:pt x="12563" y="182408"/>
                  <a:pt x="14998" y="182408"/>
                </a:cubicBezTo>
                <a:lnTo>
                  <a:pt x="33136" y="182408"/>
                </a:lnTo>
                <a:cubicBezTo>
                  <a:pt x="35508" y="182408"/>
                  <a:pt x="37494" y="184331"/>
                  <a:pt x="37494" y="186766"/>
                </a:cubicBezTo>
                <a:lnTo>
                  <a:pt x="37494" y="197278"/>
                </a:lnTo>
                <a:close/>
                <a:moveTo>
                  <a:pt x="37494" y="149208"/>
                </a:moveTo>
                <a:cubicBezTo>
                  <a:pt x="37494" y="151579"/>
                  <a:pt x="35572" y="153566"/>
                  <a:pt x="33136" y="153566"/>
                </a:cubicBezTo>
                <a:lnTo>
                  <a:pt x="14998" y="153566"/>
                </a:lnTo>
                <a:cubicBezTo>
                  <a:pt x="12626" y="153566"/>
                  <a:pt x="10640" y="151644"/>
                  <a:pt x="10640" y="149208"/>
                </a:cubicBezTo>
                <a:lnTo>
                  <a:pt x="10640" y="138697"/>
                </a:lnTo>
                <a:cubicBezTo>
                  <a:pt x="10640" y="136325"/>
                  <a:pt x="12563" y="134338"/>
                  <a:pt x="14998" y="134338"/>
                </a:cubicBezTo>
                <a:lnTo>
                  <a:pt x="33136" y="134338"/>
                </a:lnTo>
                <a:cubicBezTo>
                  <a:pt x="35508" y="134338"/>
                  <a:pt x="37494" y="136261"/>
                  <a:pt x="37494" y="138697"/>
                </a:cubicBezTo>
                <a:lnTo>
                  <a:pt x="37494" y="149208"/>
                </a:lnTo>
                <a:close/>
                <a:moveTo>
                  <a:pt x="37494" y="101138"/>
                </a:moveTo>
                <a:cubicBezTo>
                  <a:pt x="37494" y="103510"/>
                  <a:pt x="35572" y="105497"/>
                  <a:pt x="33136" y="105497"/>
                </a:cubicBezTo>
                <a:lnTo>
                  <a:pt x="14998" y="105497"/>
                </a:lnTo>
                <a:cubicBezTo>
                  <a:pt x="12626" y="105497"/>
                  <a:pt x="10640" y="103574"/>
                  <a:pt x="10640" y="101138"/>
                </a:cubicBezTo>
                <a:lnTo>
                  <a:pt x="10640" y="90627"/>
                </a:lnTo>
                <a:cubicBezTo>
                  <a:pt x="10640" y="88256"/>
                  <a:pt x="12563" y="86269"/>
                  <a:pt x="14998" y="86269"/>
                </a:cubicBezTo>
                <a:lnTo>
                  <a:pt x="33136" y="86269"/>
                </a:lnTo>
                <a:cubicBezTo>
                  <a:pt x="35508" y="86269"/>
                  <a:pt x="37494" y="88192"/>
                  <a:pt x="37494" y="90627"/>
                </a:cubicBezTo>
                <a:lnTo>
                  <a:pt x="37494" y="101138"/>
                </a:lnTo>
                <a:close/>
                <a:moveTo>
                  <a:pt x="37494" y="53069"/>
                </a:moveTo>
                <a:cubicBezTo>
                  <a:pt x="37494" y="55440"/>
                  <a:pt x="35572" y="57427"/>
                  <a:pt x="33136" y="57427"/>
                </a:cubicBezTo>
                <a:lnTo>
                  <a:pt x="14998" y="57427"/>
                </a:lnTo>
                <a:cubicBezTo>
                  <a:pt x="12626" y="57427"/>
                  <a:pt x="10640" y="55504"/>
                  <a:pt x="10640" y="53069"/>
                </a:cubicBezTo>
                <a:lnTo>
                  <a:pt x="10640" y="42558"/>
                </a:lnTo>
                <a:cubicBezTo>
                  <a:pt x="10640" y="40186"/>
                  <a:pt x="12563" y="38199"/>
                  <a:pt x="14998" y="38199"/>
                </a:cubicBezTo>
                <a:lnTo>
                  <a:pt x="33136" y="38199"/>
                </a:lnTo>
                <a:cubicBezTo>
                  <a:pt x="35508" y="38199"/>
                  <a:pt x="37494" y="40122"/>
                  <a:pt x="37494" y="42558"/>
                </a:cubicBezTo>
                <a:lnTo>
                  <a:pt x="37494" y="53069"/>
                </a:lnTo>
                <a:close/>
                <a:moveTo>
                  <a:pt x="233362" y="1067978"/>
                </a:moveTo>
                <a:cubicBezTo>
                  <a:pt x="233362" y="1078489"/>
                  <a:pt x="224838" y="1087014"/>
                  <a:pt x="214327" y="1087014"/>
                </a:cubicBezTo>
                <a:lnTo>
                  <a:pt x="69605" y="1087014"/>
                </a:lnTo>
                <a:cubicBezTo>
                  <a:pt x="59093" y="1087014"/>
                  <a:pt x="50569" y="1078553"/>
                  <a:pt x="50505" y="1067978"/>
                </a:cubicBezTo>
                <a:lnTo>
                  <a:pt x="50505" y="844999"/>
                </a:lnTo>
                <a:cubicBezTo>
                  <a:pt x="50441" y="834488"/>
                  <a:pt x="58966" y="825964"/>
                  <a:pt x="69477" y="825900"/>
                </a:cubicBezTo>
                <a:lnTo>
                  <a:pt x="214198" y="825900"/>
                </a:lnTo>
                <a:cubicBezTo>
                  <a:pt x="224710" y="825900"/>
                  <a:pt x="233234" y="834360"/>
                  <a:pt x="233298" y="844935"/>
                </a:cubicBezTo>
                <a:lnTo>
                  <a:pt x="233298" y="1067914"/>
                </a:lnTo>
                <a:close/>
                <a:moveTo>
                  <a:pt x="233362" y="735913"/>
                </a:moveTo>
                <a:cubicBezTo>
                  <a:pt x="233362" y="746425"/>
                  <a:pt x="224838" y="754949"/>
                  <a:pt x="214327" y="754949"/>
                </a:cubicBezTo>
                <a:lnTo>
                  <a:pt x="69605" y="754949"/>
                </a:lnTo>
                <a:cubicBezTo>
                  <a:pt x="59093" y="754949"/>
                  <a:pt x="50569" y="746489"/>
                  <a:pt x="50505" y="735913"/>
                </a:cubicBezTo>
                <a:lnTo>
                  <a:pt x="50505" y="512935"/>
                </a:lnTo>
                <a:cubicBezTo>
                  <a:pt x="50441" y="502423"/>
                  <a:pt x="58966" y="493899"/>
                  <a:pt x="69477" y="493835"/>
                </a:cubicBezTo>
                <a:lnTo>
                  <a:pt x="214198" y="493835"/>
                </a:lnTo>
                <a:cubicBezTo>
                  <a:pt x="224710" y="493835"/>
                  <a:pt x="233234" y="502295"/>
                  <a:pt x="233298" y="512870"/>
                </a:cubicBezTo>
                <a:lnTo>
                  <a:pt x="233298" y="735849"/>
                </a:lnTo>
                <a:close/>
                <a:moveTo>
                  <a:pt x="233362" y="403849"/>
                </a:moveTo>
                <a:cubicBezTo>
                  <a:pt x="233362" y="414360"/>
                  <a:pt x="224838" y="422884"/>
                  <a:pt x="214327" y="422948"/>
                </a:cubicBezTo>
                <a:lnTo>
                  <a:pt x="69605" y="422948"/>
                </a:lnTo>
                <a:cubicBezTo>
                  <a:pt x="59093" y="422948"/>
                  <a:pt x="50569" y="414488"/>
                  <a:pt x="50505" y="403913"/>
                </a:cubicBezTo>
                <a:lnTo>
                  <a:pt x="50505" y="180934"/>
                </a:lnTo>
                <a:cubicBezTo>
                  <a:pt x="50441" y="170423"/>
                  <a:pt x="58966" y="161898"/>
                  <a:pt x="69477" y="161834"/>
                </a:cubicBezTo>
                <a:lnTo>
                  <a:pt x="214198" y="161834"/>
                </a:lnTo>
                <a:cubicBezTo>
                  <a:pt x="224710" y="161834"/>
                  <a:pt x="233234" y="170295"/>
                  <a:pt x="233234" y="180870"/>
                </a:cubicBezTo>
                <a:lnTo>
                  <a:pt x="233234" y="403849"/>
                </a:lnTo>
                <a:close/>
                <a:moveTo>
                  <a:pt x="273356" y="1206354"/>
                </a:moveTo>
                <a:cubicBezTo>
                  <a:pt x="273356" y="1208726"/>
                  <a:pt x="271433" y="1210713"/>
                  <a:pt x="268997" y="1210713"/>
                </a:cubicBezTo>
                <a:lnTo>
                  <a:pt x="250859" y="1210713"/>
                </a:lnTo>
                <a:cubicBezTo>
                  <a:pt x="248488" y="1210713"/>
                  <a:pt x="246501" y="1208790"/>
                  <a:pt x="246501" y="1206354"/>
                </a:cubicBezTo>
                <a:lnTo>
                  <a:pt x="246501" y="1195843"/>
                </a:lnTo>
                <a:cubicBezTo>
                  <a:pt x="246501" y="1193472"/>
                  <a:pt x="248424" y="1191485"/>
                  <a:pt x="250859" y="1191485"/>
                </a:cubicBezTo>
                <a:lnTo>
                  <a:pt x="268997" y="1191485"/>
                </a:lnTo>
                <a:cubicBezTo>
                  <a:pt x="271369" y="1191485"/>
                  <a:pt x="273356" y="1193408"/>
                  <a:pt x="273356" y="1195843"/>
                </a:cubicBezTo>
                <a:lnTo>
                  <a:pt x="273356" y="1206354"/>
                </a:lnTo>
                <a:close/>
                <a:moveTo>
                  <a:pt x="273356" y="1158285"/>
                </a:moveTo>
                <a:cubicBezTo>
                  <a:pt x="273356" y="1160656"/>
                  <a:pt x="271433" y="1162643"/>
                  <a:pt x="268997" y="1162643"/>
                </a:cubicBezTo>
                <a:lnTo>
                  <a:pt x="250859" y="1162643"/>
                </a:lnTo>
                <a:cubicBezTo>
                  <a:pt x="248488" y="1162643"/>
                  <a:pt x="246501" y="1160720"/>
                  <a:pt x="246501" y="1158285"/>
                </a:cubicBezTo>
                <a:lnTo>
                  <a:pt x="246501" y="1147774"/>
                </a:lnTo>
                <a:cubicBezTo>
                  <a:pt x="246501" y="1145402"/>
                  <a:pt x="248424" y="1143415"/>
                  <a:pt x="250859" y="1143415"/>
                </a:cubicBezTo>
                <a:lnTo>
                  <a:pt x="268997" y="1143415"/>
                </a:lnTo>
                <a:cubicBezTo>
                  <a:pt x="271369" y="1143415"/>
                  <a:pt x="273356" y="1145338"/>
                  <a:pt x="273356" y="1147774"/>
                </a:cubicBezTo>
                <a:lnTo>
                  <a:pt x="273356" y="1158285"/>
                </a:lnTo>
                <a:close/>
                <a:moveTo>
                  <a:pt x="273356" y="1110215"/>
                </a:moveTo>
                <a:cubicBezTo>
                  <a:pt x="273356" y="1112587"/>
                  <a:pt x="271433" y="1114574"/>
                  <a:pt x="268997" y="1114574"/>
                </a:cubicBezTo>
                <a:lnTo>
                  <a:pt x="250859" y="1114574"/>
                </a:lnTo>
                <a:cubicBezTo>
                  <a:pt x="248488" y="1114574"/>
                  <a:pt x="246501" y="1112651"/>
                  <a:pt x="246501" y="1110215"/>
                </a:cubicBezTo>
                <a:lnTo>
                  <a:pt x="246501" y="1099704"/>
                </a:lnTo>
                <a:cubicBezTo>
                  <a:pt x="246501" y="1097333"/>
                  <a:pt x="248424" y="1095346"/>
                  <a:pt x="250859" y="1095346"/>
                </a:cubicBezTo>
                <a:lnTo>
                  <a:pt x="268997" y="1095346"/>
                </a:lnTo>
                <a:cubicBezTo>
                  <a:pt x="271369" y="1095346"/>
                  <a:pt x="273356" y="1097269"/>
                  <a:pt x="273356" y="1099704"/>
                </a:cubicBezTo>
                <a:lnTo>
                  <a:pt x="273356" y="1110215"/>
                </a:lnTo>
                <a:close/>
                <a:moveTo>
                  <a:pt x="273356" y="1062146"/>
                </a:moveTo>
                <a:cubicBezTo>
                  <a:pt x="273356" y="1064517"/>
                  <a:pt x="271433" y="1066504"/>
                  <a:pt x="268997" y="1066504"/>
                </a:cubicBezTo>
                <a:lnTo>
                  <a:pt x="250859" y="1066504"/>
                </a:lnTo>
                <a:cubicBezTo>
                  <a:pt x="248488" y="1066504"/>
                  <a:pt x="246501" y="1064581"/>
                  <a:pt x="246501" y="1062146"/>
                </a:cubicBezTo>
                <a:lnTo>
                  <a:pt x="246501" y="1051634"/>
                </a:lnTo>
                <a:cubicBezTo>
                  <a:pt x="246501" y="1049263"/>
                  <a:pt x="248424" y="1047276"/>
                  <a:pt x="250859" y="1047276"/>
                </a:cubicBezTo>
                <a:lnTo>
                  <a:pt x="268997" y="1047276"/>
                </a:lnTo>
                <a:cubicBezTo>
                  <a:pt x="271369" y="1047276"/>
                  <a:pt x="273356" y="1049199"/>
                  <a:pt x="273356" y="1051634"/>
                </a:cubicBezTo>
                <a:lnTo>
                  <a:pt x="273356" y="1062146"/>
                </a:lnTo>
                <a:close/>
                <a:moveTo>
                  <a:pt x="273356" y="1014076"/>
                </a:moveTo>
                <a:cubicBezTo>
                  <a:pt x="273356" y="1016447"/>
                  <a:pt x="271433" y="1018434"/>
                  <a:pt x="268997" y="1018434"/>
                </a:cubicBezTo>
                <a:lnTo>
                  <a:pt x="250859" y="1018434"/>
                </a:lnTo>
                <a:cubicBezTo>
                  <a:pt x="248488" y="1018434"/>
                  <a:pt x="246501" y="1016512"/>
                  <a:pt x="246501" y="1014076"/>
                </a:cubicBezTo>
                <a:lnTo>
                  <a:pt x="246501" y="1003565"/>
                </a:lnTo>
                <a:cubicBezTo>
                  <a:pt x="246501" y="1001193"/>
                  <a:pt x="248424" y="999206"/>
                  <a:pt x="250859" y="999206"/>
                </a:cubicBezTo>
                <a:lnTo>
                  <a:pt x="268997" y="999206"/>
                </a:lnTo>
                <a:cubicBezTo>
                  <a:pt x="271369" y="999206"/>
                  <a:pt x="273356" y="1001129"/>
                  <a:pt x="273356" y="1003565"/>
                </a:cubicBezTo>
                <a:lnTo>
                  <a:pt x="273356" y="1014076"/>
                </a:lnTo>
                <a:close/>
                <a:moveTo>
                  <a:pt x="273356" y="966006"/>
                </a:moveTo>
                <a:cubicBezTo>
                  <a:pt x="273356" y="968378"/>
                  <a:pt x="271433" y="970365"/>
                  <a:pt x="268997" y="970365"/>
                </a:cubicBezTo>
                <a:lnTo>
                  <a:pt x="250859" y="970365"/>
                </a:lnTo>
                <a:cubicBezTo>
                  <a:pt x="248488" y="970365"/>
                  <a:pt x="246501" y="968442"/>
                  <a:pt x="246501" y="966006"/>
                </a:cubicBezTo>
                <a:lnTo>
                  <a:pt x="246501" y="955495"/>
                </a:lnTo>
                <a:cubicBezTo>
                  <a:pt x="246501" y="953124"/>
                  <a:pt x="248424" y="951137"/>
                  <a:pt x="250859" y="951137"/>
                </a:cubicBezTo>
                <a:lnTo>
                  <a:pt x="268997" y="951137"/>
                </a:lnTo>
                <a:cubicBezTo>
                  <a:pt x="271369" y="951137"/>
                  <a:pt x="273356" y="953060"/>
                  <a:pt x="273356" y="955495"/>
                </a:cubicBezTo>
                <a:lnTo>
                  <a:pt x="273356" y="966006"/>
                </a:lnTo>
                <a:close/>
                <a:moveTo>
                  <a:pt x="273356" y="917937"/>
                </a:moveTo>
                <a:cubicBezTo>
                  <a:pt x="273356" y="920308"/>
                  <a:pt x="271433" y="922295"/>
                  <a:pt x="268997" y="922295"/>
                </a:cubicBezTo>
                <a:lnTo>
                  <a:pt x="250859" y="922295"/>
                </a:lnTo>
                <a:cubicBezTo>
                  <a:pt x="248488" y="922295"/>
                  <a:pt x="246501" y="920372"/>
                  <a:pt x="246501" y="917937"/>
                </a:cubicBezTo>
                <a:lnTo>
                  <a:pt x="246501" y="907426"/>
                </a:lnTo>
                <a:cubicBezTo>
                  <a:pt x="246501" y="905054"/>
                  <a:pt x="248424" y="903067"/>
                  <a:pt x="250859" y="903067"/>
                </a:cubicBezTo>
                <a:lnTo>
                  <a:pt x="268997" y="903067"/>
                </a:lnTo>
                <a:cubicBezTo>
                  <a:pt x="271369" y="903067"/>
                  <a:pt x="273356" y="904990"/>
                  <a:pt x="273356" y="907426"/>
                </a:cubicBezTo>
                <a:lnTo>
                  <a:pt x="273356" y="917937"/>
                </a:lnTo>
                <a:close/>
                <a:moveTo>
                  <a:pt x="273356" y="869867"/>
                </a:moveTo>
                <a:cubicBezTo>
                  <a:pt x="273356" y="872239"/>
                  <a:pt x="271433" y="874226"/>
                  <a:pt x="268997" y="874226"/>
                </a:cubicBezTo>
                <a:lnTo>
                  <a:pt x="250859" y="874226"/>
                </a:lnTo>
                <a:cubicBezTo>
                  <a:pt x="248488" y="874226"/>
                  <a:pt x="246501" y="872303"/>
                  <a:pt x="246501" y="869867"/>
                </a:cubicBezTo>
                <a:lnTo>
                  <a:pt x="246501" y="859356"/>
                </a:lnTo>
                <a:cubicBezTo>
                  <a:pt x="246501" y="856985"/>
                  <a:pt x="248424" y="854998"/>
                  <a:pt x="250859" y="854998"/>
                </a:cubicBezTo>
                <a:lnTo>
                  <a:pt x="268997" y="854998"/>
                </a:lnTo>
                <a:cubicBezTo>
                  <a:pt x="271369" y="854998"/>
                  <a:pt x="273356" y="856921"/>
                  <a:pt x="273356" y="859356"/>
                </a:cubicBezTo>
                <a:lnTo>
                  <a:pt x="273356" y="869867"/>
                </a:lnTo>
                <a:close/>
                <a:moveTo>
                  <a:pt x="273356" y="821798"/>
                </a:moveTo>
                <a:cubicBezTo>
                  <a:pt x="273356" y="824169"/>
                  <a:pt x="271433" y="826156"/>
                  <a:pt x="268997" y="826156"/>
                </a:cubicBezTo>
                <a:lnTo>
                  <a:pt x="250859" y="826156"/>
                </a:lnTo>
                <a:cubicBezTo>
                  <a:pt x="248488" y="826156"/>
                  <a:pt x="246501" y="824233"/>
                  <a:pt x="246501" y="821798"/>
                </a:cubicBezTo>
                <a:lnTo>
                  <a:pt x="246501" y="811287"/>
                </a:lnTo>
                <a:cubicBezTo>
                  <a:pt x="246501" y="808915"/>
                  <a:pt x="248424" y="806928"/>
                  <a:pt x="250859" y="806928"/>
                </a:cubicBezTo>
                <a:lnTo>
                  <a:pt x="268997" y="806928"/>
                </a:lnTo>
                <a:cubicBezTo>
                  <a:pt x="271369" y="806928"/>
                  <a:pt x="273356" y="808851"/>
                  <a:pt x="273356" y="811287"/>
                </a:cubicBezTo>
                <a:lnTo>
                  <a:pt x="273356" y="821798"/>
                </a:lnTo>
                <a:close/>
                <a:moveTo>
                  <a:pt x="273356" y="773728"/>
                </a:moveTo>
                <a:cubicBezTo>
                  <a:pt x="273356" y="776100"/>
                  <a:pt x="271433" y="778086"/>
                  <a:pt x="268997" y="778086"/>
                </a:cubicBezTo>
                <a:lnTo>
                  <a:pt x="250859" y="778086"/>
                </a:lnTo>
                <a:cubicBezTo>
                  <a:pt x="248488" y="778086"/>
                  <a:pt x="246501" y="776164"/>
                  <a:pt x="246501" y="773728"/>
                </a:cubicBezTo>
                <a:lnTo>
                  <a:pt x="246501" y="763217"/>
                </a:lnTo>
                <a:cubicBezTo>
                  <a:pt x="246501" y="760846"/>
                  <a:pt x="248424" y="758859"/>
                  <a:pt x="250859" y="758859"/>
                </a:cubicBezTo>
                <a:lnTo>
                  <a:pt x="268997" y="758859"/>
                </a:lnTo>
                <a:cubicBezTo>
                  <a:pt x="271369" y="758859"/>
                  <a:pt x="273356" y="760781"/>
                  <a:pt x="273356" y="763217"/>
                </a:cubicBezTo>
                <a:lnTo>
                  <a:pt x="273356" y="773728"/>
                </a:lnTo>
                <a:close/>
                <a:moveTo>
                  <a:pt x="273356" y="725659"/>
                </a:moveTo>
                <a:cubicBezTo>
                  <a:pt x="273356" y="728030"/>
                  <a:pt x="271433" y="730017"/>
                  <a:pt x="268997" y="730017"/>
                </a:cubicBezTo>
                <a:lnTo>
                  <a:pt x="250859" y="730017"/>
                </a:lnTo>
                <a:cubicBezTo>
                  <a:pt x="248488" y="730017"/>
                  <a:pt x="246501" y="728094"/>
                  <a:pt x="246501" y="725659"/>
                </a:cubicBezTo>
                <a:lnTo>
                  <a:pt x="246501" y="715147"/>
                </a:lnTo>
                <a:cubicBezTo>
                  <a:pt x="246501" y="712776"/>
                  <a:pt x="248424" y="710789"/>
                  <a:pt x="250859" y="710789"/>
                </a:cubicBezTo>
                <a:lnTo>
                  <a:pt x="268997" y="710789"/>
                </a:lnTo>
                <a:cubicBezTo>
                  <a:pt x="271369" y="710789"/>
                  <a:pt x="273356" y="712712"/>
                  <a:pt x="273356" y="715147"/>
                </a:cubicBezTo>
                <a:lnTo>
                  <a:pt x="273356" y="725659"/>
                </a:lnTo>
                <a:close/>
                <a:moveTo>
                  <a:pt x="273356" y="677589"/>
                </a:moveTo>
                <a:cubicBezTo>
                  <a:pt x="273356" y="679960"/>
                  <a:pt x="271433" y="681947"/>
                  <a:pt x="268997" y="681947"/>
                </a:cubicBezTo>
                <a:lnTo>
                  <a:pt x="250859" y="681947"/>
                </a:lnTo>
                <a:cubicBezTo>
                  <a:pt x="248488" y="681947"/>
                  <a:pt x="246501" y="680025"/>
                  <a:pt x="246501" y="677589"/>
                </a:cubicBezTo>
                <a:lnTo>
                  <a:pt x="246501" y="667078"/>
                </a:lnTo>
                <a:cubicBezTo>
                  <a:pt x="246501" y="664706"/>
                  <a:pt x="248424" y="662719"/>
                  <a:pt x="250859" y="662719"/>
                </a:cubicBezTo>
                <a:lnTo>
                  <a:pt x="268997" y="662719"/>
                </a:lnTo>
                <a:cubicBezTo>
                  <a:pt x="271369" y="662719"/>
                  <a:pt x="273356" y="664642"/>
                  <a:pt x="273356" y="667078"/>
                </a:cubicBezTo>
                <a:lnTo>
                  <a:pt x="273356" y="677589"/>
                </a:lnTo>
                <a:close/>
                <a:moveTo>
                  <a:pt x="273356" y="629519"/>
                </a:moveTo>
                <a:cubicBezTo>
                  <a:pt x="273356" y="631891"/>
                  <a:pt x="271433" y="633878"/>
                  <a:pt x="268997" y="633878"/>
                </a:cubicBezTo>
                <a:lnTo>
                  <a:pt x="250859" y="633878"/>
                </a:lnTo>
                <a:cubicBezTo>
                  <a:pt x="248488" y="633878"/>
                  <a:pt x="246501" y="631955"/>
                  <a:pt x="246501" y="629519"/>
                </a:cubicBezTo>
                <a:lnTo>
                  <a:pt x="246501" y="619008"/>
                </a:lnTo>
                <a:cubicBezTo>
                  <a:pt x="246501" y="616637"/>
                  <a:pt x="248424" y="614650"/>
                  <a:pt x="250859" y="614650"/>
                </a:cubicBezTo>
                <a:lnTo>
                  <a:pt x="268997" y="614650"/>
                </a:lnTo>
                <a:cubicBezTo>
                  <a:pt x="271369" y="614650"/>
                  <a:pt x="273356" y="616573"/>
                  <a:pt x="273356" y="619008"/>
                </a:cubicBezTo>
                <a:lnTo>
                  <a:pt x="273356" y="629519"/>
                </a:lnTo>
                <a:close/>
                <a:moveTo>
                  <a:pt x="273356" y="581450"/>
                </a:moveTo>
                <a:cubicBezTo>
                  <a:pt x="273356" y="583821"/>
                  <a:pt x="271433" y="585808"/>
                  <a:pt x="268997" y="585808"/>
                </a:cubicBezTo>
                <a:lnTo>
                  <a:pt x="250859" y="585808"/>
                </a:lnTo>
                <a:cubicBezTo>
                  <a:pt x="248488" y="585808"/>
                  <a:pt x="246501" y="583885"/>
                  <a:pt x="246501" y="581450"/>
                </a:cubicBezTo>
                <a:lnTo>
                  <a:pt x="246501" y="570939"/>
                </a:lnTo>
                <a:cubicBezTo>
                  <a:pt x="246501" y="568567"/>
                  <a:pt x="248424" y="566580"/>
                  <a:pt x="250859" y="566580"/>
                </a:cubicBezTo>
                <a:lnTo>
                  <a:pt x="268997" y="566580"/>
                </a:lnTo>
                <a:cubicBezTo>
                  <a:pt x="271369" y="566580"/>
                  <a:pt x="273356" y="568503"/>
                  <a:pt x="273356" y="570939"/>
                </a:cubicBezTo>
                <a:lnTo>
                  <a:pt x="273356" y="581450"/>
                </a:lnTo>
                <a:close/>
                <a:moveTo>
                  <a:pt x="273356" y="533380"/>
                </a:moveTo>
                <a:cubicBezTo>
                  <a:pt x="273356" y="535752"/>
                  <a:pt x="271433" y="537738"/>
                  <a:pt x="268997" y="537738"/>
                </a:cubicBezTo>
                <a:lnTo>
                  <a:pt x="250859" y="537738"/>
                </a:lnTo>
                <a:cubicBezTo>
                  <a:pt x="248488" y="537738"/>
                  <a:pt x="246501" y="535816"/>
                  <a:pt x="246501" y="533380"/>
                </a:cubicBezTo>
                <a:lnTo>
                  <a:pt x="246501" y="522869"/>
                </a:lnTo>
                <a:cubicBezTo>
                  <a:pt x="246501" y="520498"/>
                  <a:pt x="248424" y="518511"/>
                  <a:pt x="250859" y="518511"/>
                </a:cubicBezTo>
                <a:lnTo>
                  <a:pt x="268997" y="518511"/>
                </a:lnTo>
                <a:cubicBezTo>
                  <a:pt x="271369" y="518511"/>
                  <a:pt x="273356" y="520433"/>
                  <a:pt x="273356" y="522869"/>
                </a:cubicBezTo>
                <a:lnTo>
                  <a:pt x="273356" y="533380"/>
                </a:lnTo>
                <a:close/>
                <a:moveTo>
                  <a:pt x="273356" y="485311"/>
                </a:moveTo>
                <a:cubicBezTo>
                  <a:pt x="273356" y="487682"/>
                  <a:pt x="271433" y="489669"/>
                  <a:pt x="268997" y="489669"/>
                </a:cubicBezTo>
                <a:lnTo>
                  <a:pt x="250859" y="489669"/>
                </a:lnTo>
                <a:cubicBezTo>
                  <a:pt x="248488" y="489669"/>
                  <a:pt x="246501" y="487746"/>
                  <a:pt x="246501" y="485311"/>
                </a:cubicBezTo>
                <a:lnTo>
                  <a:pt x="246501" y="474799"/>
                </a:lnTo>
                <a:cubicBezTo>
                  <a:pt x="246501" y="472428"/>
                  <a:pt x="248424" y="470441"/>
                  <a:pt x="250859" y="470441"/>
                </a:cubicBezTo>
                <a:lnTo>
                  <a:pt x="268997" y="470441"/>
                </a:lnTo>
                <a:cubicBezTo>
                  <a:pt x="271369" y="470441"/>
                  <a:pt x="273356" y="472364"/>
                  <a:pt x="273356" y="474799"/>
                </a:cubicBezTo>
                <a:lnTo>
                  <a:pt x="273356" y="485311"/>
                </a:lnTo>
                <a:close/>
                <a:moveTo>
                  <a:pt x="273356" y="437241"/>
                </a:moveTo>
                <a:cubicBezTo>
                  <a:pt x="273356" y="439612"/>
                  <a:pt x="271433" y="441599"/>
                  <a:pt x="268997" y="441599"/>
                </a:cubicBezTo>
                <a:lnTo>
                  <a:pt x="250859" y="441599"/>
                </a:lnTo>
                <a:cubicBezTo>
                  <a:pt x="248488" y="441599"/>
                  <a:pt x="246501" y="439677"/>
                  <a:pt x="246501" y="437241"/>
                </a:cubicBezTo>
                <a:lnTo>
                  <a:pt x="246501" y="426730"/>
                </a:lnTo>
                <a:cubicBezTo>
                  <a:pt x="246501" y="424358"/>
                  <a:pt x="248424" y="422371"/>
                  <a:pt x="250859" y="422371"/>
                </a:cubicBezTo>
                <a:lnTo>
                  <a:pt x="268997" y="422371"/>
                </a:lnTo>
                <a:cubicBezTo>
                  <a:pt x="271369" y="422371"/>
                  <a:pt x="273356" y="424294"/>
                  <a:pt x="273356" y="426730"/>
                </a:cubicBezTo>
                <a:lnTo>
                  <a:pt x="273356" y="437241"/>
                </a:lnTo>
                <a:close/>
                <a:moveTo>
                  <a:pt x="273356" y="389171"/>
                </a:moveTo>
                <a:cubicBezTo>
                  <a:pt x="273356" y="391543"/>
                  <a:pt x="271433" y="393530"/>
                  <a:pt x="268997" y="393530"/>
                </a:cubicBezTo>
                <a:lnTo>
                  <a:pt x="250859" y="393530"/>
                </a:lnTo>
                <a:cubicBezTo>
                  <a:pt x="248488" y="393530"/>
                  <a:pt x="246501" y="391607"/>
                  <a:pt x="246501" y="389171"/>
                </a:cubicBezTo>
                <a:lnTo>
                  <a:pt x="246501" y="378660"/>
                </a:lnTo>
                <a:cubicBezTo>
                  <a:pt x="246501" y="376289"/>
                  <a:pt x="248424" y="374302"/>
                  <a:pt x="250859" y="374302"/>
                </a:cubicBezTo>
                <a:lnTo>
                  <a:pt x="268997" y="374302"/>
                </a:lnTo>
                <a:cubicBezTo>
                  <a:pt x="271369" y="374302"/>
                  <a:pt x="273356" y="376225"/>
                  <a:pt x="273356" y="378660"/>
                </a:cubicBezTo>
                <a:lnTo>
                  <a:pt x="273356" y="389171"/>
                </a:lnTo>
                <a:close/>
                <a:moveTo>
                  <a:pt x="273356" y="341102"/>
                </a:moveTo>
                <a:cubicBezTo>
                  <a:pt x="273356" y="343473"/>
                  <a:pt x="271433" y="345460"/>
                  <a:pt x="268997" y="345460"/>
                </a:cubicBezTo>
                <a:lnTo>
                  <a:pt x="250859" y="345460"/>
                </a:lnTo>
                <a:cubicBezTo>
                  <a:pt x="248488" y="345460"/>
                  <a:pt x="246501" y="343537"/>
                  <a:pt x="246501" y="341102"/>
                </a:cubicBezTo>
                <a:lnTo>
                  <a:pt x="246501" y="330591"/>
                </a:lnTo>
                <a:cubicBezTo>
                  <a:pt x="246501" y="328219"/>
                  <a:pt x="248424" y="326232"/>
                  <a:pt x="250859" y="326232"/>
                </a:cubicBezTo>
                <a:lnTo>
                  <a:pt x="268997" y="326232"/>
                </a:lnTo>
                <a:cubicBezTo>
                  <a:pt x="271369" y="326232"/>
                  <a:pt x="273356" y="328155"/>
                  <a:pt x="273356" y="330591"/>
                </a:cubicBezTo>
                <a:lnTo>
                  <a:pt x="273356" y="341102"/>
                </a:lnTo>
                <a:close/>
                <a:moveTo>
                  <a:pt x="273356" y="293032"/>
                </a:moveTo>
                <a:cubicBezTo>
                  <a:pt x="273356" y="295404"/>
                  <a:pt x="271433" y="297391"/>
                  <a:pt x="268997" y="297391"/>
                </a:cubicBezTo>
                <a:lnTo>
                  <a:pt x="250859" y="297391"/>
                </a:lnTo>
                <a:cubicBezTo>
                  <a:pt x="248488" y="297391"/>
                  <a:pt x="246501" y="295468"/>
                  <a:pt x="246501" y="293032"/>
                </a:cubicBezTo>
                <a:lnTo>
                  <a:pt x="246501" y="282521"/>
                </a:lnTo>
                <a:cubicBezTo>
                  <a:pt x="246501" y="280150"/>
                  <a:pt x="248424" y="278163"/>
                  <a:pt x="250859" y="278163"/>
                </a:cubicBezTo>
                <a:lnTo>
                  <a:pt x="268997" y="278163"/>
                </a:lnTo>
                <a:cubicBezTo>
                  <a:pt x="271369" y="278163"/>
                  <a:pt x="273356" y="280085"/>
                  <a:pt x="273356" y="282521"/>
                </a:cubicBezTo>
                <a:lnTo>
                  <a:pt x="273356" y="293032"/>
                </a:lnTo>
                <a:close/>
                <a:moveTo>
                  <a:pt x="273356" y="244963"/>
                </a:moveTo>
                <a:cubicBezTo>
                  <a:pt x="273356" y="247334"/>
                  <a:pt x="271433" y="249321"/>
                  <a:pt x="268997" y="249321"/>
                </a:cubicBezTo>
                <a:lnTo>
                  <a:pt x="250859" y="249321"/>
                </a:lnTo>
                <a:cubicBezTo>
                  <a:pt x="248488" y="249321"/>
                  <a:pt x="246501" y="247398"/>
                  <a:pt x="246501" y="244963"/>
                </a:cubicBezTo>
                <a:lnTo>
                  <a:pt x="246501" y="234451"/>
                </a:lnTo>
                <a:cubicBezTo>
                  <a:pt x="246501" y="232080"/>
                  <a:pt x="248424" y="230093"/>
                  <a:pt x="250859" y="230093"/>
                </a:cubicBezTo>
                <a:lnTo>
                  <a:pt x="268997" y="230093"/>
                </a:lnTo>
                <a:cubicBezTo>
                  <a:pt x="271369" y="230093"/>
                  <a:pt x="273356" y="232016"/>
                  <a:pt x="273356" y="234451"/>
                </a:cubicBezTo>
                <a:lnTo>
                  <a:pt x="273356" y="244963"/>
                </a:lnTo>
                <a:close/>
                <a:moveTo>
                  <a:pt x="273356" y="196893"/>
                </a:moveTo>
                <a:cubicBezTo>
                  <a:pt x="273356" y="199264"/>
                  <a:pt x="271433" y="201251"/>
                  <a:pt x="268997" y="201251"/>
                </a:cubicBezTo>
                <a:lnTo>
                  <a:pt x="250859" y="201251"/>
                </a:lnTo>
                <a:cubicBezTo>
                  <a:pt x="248488" y="201251"/>
                  <a:pt x="246501" y="199329"/>
                  <a:pt x="246501" y="196893"/>
                </a:cubicBezTo>
                <a:lnTo>
                  <a:pt x="246501" y="186382"/>
                </a:lnTo>
                <a:cubicBezTo>
                  <a:pt x="246501" y="184010"/>
                  <a:pt x="248424" y="182024"/>
                  <a:pt x="250859" y="182024"/>
                </a:cubicBezTo>
                <a:lnTo>
                  <a:pt x="268997" y="182024"/>
                </a:lnTo>
                <a:cubicBezTo>
                  <a:pt x="271369" y="182024"/>
                  <a:pt x="273356" y="183946"/>
                  <a:pt x="273356" y="186382"/>
                </a:cubicBezTo>
                <a:lnTo>
                  <a:pt x="273356" y="196893"/>
                </a:lnTo>
                <a:close/>
                <a:moveTo>
                  <a:pt x="273356" y="148823"/>
                </a:moveTo>
                <a:cubicBezTo>
                  <a:pt x="273356" y="151195"/>
                  <a:pt x="271433" y="153182"/>
                  <a:pt x="268997" y="153182"/>
                </a:cubicBezTo>
                <a:lnTo>
                  <a:pt x="250859" y="153182"/>
                </a:lnTo>
                <a:cubicBezTo>
                  <a:pt x="248488" y="153182"/>
                  <a:pt x="246501" y="151259"/>
                  <a:pt x="246501" y="148823"/>
                </a:cubicBezTo>
                <a:lnTo>
                  <a:pt x="246501" y="138312"/>
                </a:lnTo>
                <a:cubicBezTo>
                  <a:pt x="246501" y="135941"/>
                  <a:pt x="248424" y="133954"/>
                  <a:pt x="250859" y="133954"/>
                </a:cubicBezTo>
                <a:lnTo>
                  <a:pt x="268997" y="133954"/>
                </a:lnTo>
                <a:cubicBezTo>
                  <a:pt x="271369" y="133954"/>
                  <a:pt x="273356" y="135877"/>
                  <a:pt x="273356" y="138312"/>
                </a:cubicBezTo>
                <a:lnTo>
                  <a:pt x="273356" y="148823"/>
                </a:lnTo>
                <a:close/>
                <a:moveTo>
                  <a:pt x="273356" y="100754"/>
                </a:moveTo>
                <a:cubicBezTo>
                  <a:pt x="273356" y="103125"/>
                  <a:pt x="271433" y="105112"/>
                  <a:pt x="268997" y="105112"/>
                </a:cubicBezTo>
                <a:lnTo>
                  <a:pt x="250859" y="105112"/>
                </a:lnTo>
                <a:cubicBezTo>
                  <a:pt x="248488" y="105112"/>
                  <a:pt x="246501" y="103189"/>
                  <a:pt x="246501" y="100754"/>
                </a:cubicBezTo>
                <a:lnTo>
                  <a:pt x="246501" y="90243"/>
                </a:lnTo>
                <a:cubicBezTo>
                  <a:pt x="246501" y="87871"/>
                  <a:pt x="248424" y="85884"/>
                  <a:pt x="250859" y="85884"/>
                </a:cubicBezTo>
                <a:lnTo>
                  <a:pt x="268997" y="85884"/>
                </a:lnTo>
                <a:cubicBezTo>
                  <a:pt x="271369" y="85884"/>
                  <a:pt x="273356" y="87807"/>
                  <a:pt x="273356" y="90243"/>
                </a:cubicBezTo>
                <a:lnTo>
                  <a:pt x="273356" y="100754"/>
                </a:lnTo>
                <a:close/>
                <a:moveTo>
                  <a:pt x="273356" y="52684"/>
                </a:moveTo>
                <a:cubicBezTo>
                  <a:pt x="273356" y="55056"/>
                  <a:pt x="271433" y="57043"/>
                  <a:pt x="268997" y="57043"/>
                </a:cubicBezTo>
                <a:lnTo>
                  <a:pt x="250859" y="57043"/>
                </a:lnTo>
                <a:cubicBezTo>
                  <a:pt x="248488" y="57043"/>
                  <a:pt x="246501" y="55120"/>
                  <a:pt x="246501" y="52684"/>
                </a:cubicBezTo>
                <a:lnTo>
                  <a:pt x="246501" y="42173"/>
                </a:lnTo>
                <a:cubicBezTo>
                  <a:pt x="246501" y="39802"/>
                  <a:pt x="248424" y="37815"/>
                  <a:pt x="250859" y="37815"/>
                </a:cubicBezTo>
                <a:lnTo>
                  <a:pt x="268997" y="37815"/>
                </a:lnTo>
                <a:cubicBezTo>
                  <a:pt x="271369" y="37815"/>
                  <a:pt x="273356" y="39738"/>
                  <a:pt x="273356" y="42173"/>
                </a:cubicBezTo>
                <a:lnTo>
                  <a:pt x="273356" y="526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grpSp>
        <p:nvGrpSpPr>
          <p:cNvPr id="182" name="Google Shape;182;p30"/>
          <p:cNvGrpSpPr/>
          <p:nvPr/>
        </p:nvGrpSpPr>
        <p:grpSpPr>
          <a:xfrm>
            <a:off x="5531772" y="1872396"/>
            <a:ext cx="2257692" cy="2132787"/>
            <a:chOff x="6997079" y="590458"/>
            <a:chExt cx="1416902" cy="1338513"/>
          </a:xfrm>
        </p:grpSpPr>
        <p:grpSp>
          <p:nvGrpSpPr>
            <p:cNvPr id="183" name="Google Shape;183;p30"/>
            <p:cNvGrpSpPr/>
            <p:nvPr/>
          </p:nvGrpSpPr>
          <p:grpSpPr>
            <a:xfrm>
              <a:off x="6997079" y="590458"/>
              <a:ext cx="1416902" cy="1338513"/>
              <a:chOff x="6997079" y="590458"/>
              <a:chExt cx="1416902" cy="1338513"/>
            </a:xfrm>
          </p:grpSpPr>
          <p:sp>
            <p:nvSpPr>
              <p:cNvPr id="184" name="Google Shape;184;p30"/>
              <p:cNvSpPr/>
              <p:nvPr/>
            </p:nvSpPr>
            <p:spPr>
              <a:xfrm>
                <a:off x="7015856" y="793632"/>
                <a:ext cx="1398125" cy="1135339"/>
              </a:xfrm>
              <a:custGeom>
                <a:avLst/>
                <a:gdLst/>
                <a:ahLst/>
                <a:cxnLst/>
                <a:rect l="l" t="t" r="r" b="b"/>
                <a:pathLst>
                  <a:path w="1398125" h="1135339" extrusionOk="0">
                    <a:moveTo>
                      <a:pt x="1332492" y="15575"/>
                    </a:moveTo>
                    <a:lnTo>
                      <a:pt x="1344542" y="156963"/>
                    </a:lnTo>
                    <a:lnTo>
                      <a:pt x="1309675" y="159911"/>
                    </a:lnTo>
                    <a:lnTo>
                      <a:pt x="1382548" y="1013307"/>
                    </a:lnTo>
                    <a:lnTo>
                      <a:pt x="135367" y="1119765"/>
                    </a:lnTo>
                    <a:lnTo>
                      <a:pt x="62493" y="266370"/>
                    </a:lnTo>
                    <a:lnTo>
                      <a:pt x="27626" y="269318"/>
                    </a:lnTo>
                    <a:lnTo>
                      <a:pt x="15577" y="127929"/>
                    </a:lnTo>
                    <a:lnTo>
                      <a:pt x="1332492" y="15510"/>
                    </a:lnTo>
                    <a:lnTo>
                      <a:pt x="1332492" y="15510"/>
                    </a:lnTo>
                    <a:close/>
                    <a:moveTo>
                      <a:pt x="1332492" y="0"/>
                    </a:moveTo>
                    <a:cubicBezTo>
                      <a:pt x="1332043" y="0"/>
                      <a:pt x="1331595" y="0"/>
                      <a:pt x="1331146" y="0"/>
                    </a:cubicBezTo>
                    <a:lnTo>
                      <a:pt x="14231" y="112419"/>
                    </a:lnTo>
                    <a:cubicBezTo>
                      <a:pt x="10129" y="112739"/>
                      <a:pt x="6284" y="114726"/>
                      <a:pt x="3656" y="117931"/>
                    </a:cubicBezTo>
                    <a:cubicBezTo>
                      <a:pt x="964" y="121071"/>
                      <a:pt x="-318" y="125173"/>
                      <a:pt x="67" y="129275"/>
                    </a:cubicBezTo>
                    <a:lnTo>
                      <a:pt x="12117" y="270664"/>
                    </a:lnTo>
                    <a:cubicBezTo>
                      <a:pt x="12437" y="274766"/>
                      <a:pt x="14424" y="278611"/>
                      <a:pt x="17628" y="281239"/>
                    </a:cubicBezTo>
                    <a:cubicBezTo>
                      <a:pt x="20448" y="283611"/>
                      <a:pt x="24038" y="284892"/>
                      <a:pt x="27691" y="284892"/>
                    </a:cubicBezTo>
                    <a:cubicBezTo>
                      <a:pt x="28140" y="284892"/>
                      <a:pt x="28588" y="284892"/>
                      <a:pt x="29037" y="284892"/>
                    </a:cubicBezTo>
                    <a:lnTo>
                      <a:pt x="48392" y="283226"/>
                    </a:lnTo>
                    <a:lnTo>
                      <a:pt x="119920" y="1121111"/>
                    </a:lnTo>
                    <a:cubicBezTo>
                      <a:pt x="120625" y="1129251"/>
                      <a:pt x="127419" y="1135340"/>
                      <a:pt x="135431" y="1135340"/>
                    </a:cubicBezTo>
                    <a:cubicBezTo>
                      <a:pt x="135879" y="1135340"/>
                      <a:pt x="136328" y="1135340"/>
                      <a:pt x="136777" y="1135340"/>
                    </a:cubicBezTo>
                    <a:lnTo>
                      <a:pt x="1383894" y="1028882"/>
                    </a:lnTo>
                    <a:cubicBezTo>
                      <a:pt x="1387996" y="1028561"/>
                      <a:pt x="1391842" y="1026574"/>
                      <a:pt x="1394469" y="1023370"/>
                    </a:cubicBezTo>
                    <a:cubicBezTo>
                      <a:pt x="1397162" y="1020229"/>
                      <a:pt x="1398443" y="1016127"/>
                      <a:pt x="1398059" y="1012025"/>
                    </a:cubicBezTo>
                    <a:lnTo>
                      <a:pt x="1326531" y="174140"/>
                    </a:lnTo>
                    <a:lnTo>
                      <a:pt x="1345887" y="172474"/>
                    </a:lnTo>
                    <a:cubicBezTo>
                      <a:pt x="1349989" y="172153"/>
                      <a:pt x="1353835" y="170166"/>
                      <a:pt x="1356463" y="166962"/>
                    </a:cubicBezTo>
                    <a:cubicBezTo>
                      <a:pt x="1359154" y="163821"/>
                      <a:pt x="1360437" y="159719"/>
                      <a:pt x="1360052" y="155617"/>
                    </a:cubicBezTo>
                    <a:lnTo>
                      <a:pt x="1348002" y="14229"/>
                    </a:lnTo>
                    <a:cubicBezTo>
                      <a:pt x="1347297" y="6089"/>
                      <a:pt x="1340504" y="0"/>
                      <a:pt x="1332492" y="0"/>
                    </a:cubicBezTo>
                    <a:lnTo>
                      <a:pt x="133249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85" name="Google Shape;185;p30"/>
              <p:cNvSpPr/>
              <p:nvPr/>
            </p:nvSpPr>
            <p:spPr>
              <a:xfrm>
                <a:off x="6997079" y="590458"/>
                <a:ext cx="1359985" cy="346677"/>
              </a:xfrm>
              <a:custGeom>
                <a:avLst/>
                <a:gdLst/>
                <a:ahLst/>
                <a:cxnLst/>
                <a:rect l="l" t="t" r="r" b="b"/>
                <a:pathLst>
                  <a:path w="1359985" h="346677" extrusionOk="0">
                    <a:moveTo>
                      <a:pt x="1325632" y="15575"/>
                    </a:moveTo>
                    <a:lnTo>
                      <a:pt x="1344411" y="156258"/>
                    </a:lnTo>
                    <a:lnTo>
                      <a:pt x="34354" y="331103"/>
                    </a:lnTo>
                    <a:lnTo>
                      <a:pt x="15575" y="190420"/>
                    </a:lnTo>
                    <a:lnTo>
                      <a:pt x="1325632" y="15575"/>
                    </a:lnTo>
                    <a:lnTo>
                      <a:pt x="1325632" y="15575"/>
                    </a:lnTo>
                    <a:close/>
                    <a:moveTo>
                      <a:pt x="1325632" y="0"/>
                    </a:moveTo>
                    <a:cubicBezTo>
                      <a:pt x="1324927" y="0"/>
                      <a:pt x="1324285" y="0"/>
                      <a:pt x="1323580" y="128"/>
                    </a:cubicBezTo>
                    <a:lnTo>
                      <a:pt x="13524" y="174973"/>
                    </a:lnTo>
                    <a:cubicBezTo>
                      <a:pt x="5000" y="176127"/>
                      <a:pt x="-961" y="183946"/>
                      <a:pt x="128" y="192471"/>
                    </a:cubicBezTo>
                    <a:lnTo>
                      <a:pt x="18908" y="333154"/>
                    </a:lnTo>
                    <a:cubicBezTo>
                      <a:pt x="19485" y="337256"/>
                      <a:pt x="21599" y="340974"/>
                      <a:pt x="24868" y="343473"/>
                    </a:cubicBezTo>
                    <a:cubicBezTo>
                      <a:pt x="27625" y="345588"/>
                      <a:pt x="30958" y="346678"/>
                      <a:pt x="34354" y="346678"/>
                    </a:cubicBezTo>
                    <a:cubicBezTo>
                      <a:pt x="35060" y="346678"/>
                      <a:pt x="35700" y="346678"/>
                      <a:pt x="36405" y="346550"/>
                    </a:cubicBezTo>
                    <a:lnTo>
                      <a:pt x="1346462" y="171705"/>
                    </a:lnTo>
                    <a:cubicBezTo>
                      <a:pt x="1354986" y="170551"/>
                      <a:pt x="1360947" y="162732"/>
                      <a:pt x="1359857" y="154207"/>
                    </a:cubicBezTo>
                    <a:lnTo>
                      <a:pt x="1341078" y="13524"/>
                    </a:lnTo>
                    <a:cubicBezTo>
                      <a:pt x="1340501" y="9422"/>
                      <a:pt x="1338386" y="5704"/>
                      <a:pt x="1335118" y="3205"/>
                    </a:cubicBezTo>
                    <a:cubicBezTo>
                      <a:pt x="1332361" y="1090"/>
                      <a:pt x="1329028" y="0"/>
                      <a:pt x="1325632" y="0"/>
                    </a:cubicBezTo>
                    <a:lnTo>
                      <a:pt x="132563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grpSp>
        <p:grpSp>
          <p:nvGrpSpPr>
            <p:cNvPr id="186" name="Google Shape;186;p30"/>
            <p:cNvGrpSpPr/>
            <p:nvPr/>
          </p:nvGrpSpPr>
          <p:grpSpPr>
            <a:xfrm>
              <a:off x="7012654" y="606032"/>
              <a:ext cx="1385686" cy="1307429"/>
              <a:chOff x="7012654" y="606032"/>
              <a:chExt cx="1385686" cy="1307429"/>
            </a:xfrm>
          </p:grpSpPr>
          <p:sp>
            <p:nvSpPr>
              <p:cNvPr id="187" name="Google Shape;187;p30"/>
              <p:cNvSpPr/>
              <p:nvPr/>
            </p:nvSpPr>
            <p:spPr>
              <a:xfrm>
                <a:off x="7095024" y="986685"/>
                <a:ext cx="35626" cy="22949"/>
              </a:xfrm>
              <a:custGeom>
                <a:avLst/>
                <a:gdLst/>
                <a:ahLst/>
                <a:cxnLst/>
                <a:rect l="l" t="t" r="r" b="b"/>
                <a:pathLst>
                  <a:path w="35626" h="22949" extrusionOk="0">
                    <a:moveTo>
                      <a:pt x="35561" y="3583"/>
                    </a:moveTo>
                    <a:cubicBezTo>
                      <a:pt x="34728" y="-6223"/>
                      <a:pt x="27870" y="7109"/>
                      <a:pt x="18063" y="8006"/>
                    </a:cubicBezTo>
                    <a:cubicBezTo>
                      <a:pt x="8258" y="8839"/>
                      <a:pt x="-780" y="-3146"/>
                      <a:pt x="53" y="6660"/>
                    </a:cubicBezTo>
                    <a:cubicBezTo>
                      <a:pt x="887" y="16466"/>
                      <a:pt x="9539" y="23773"/>
                      <a:pt x="19345" y="22875"/>
                    </a:cubicBezTo>
                    <a:cubicBezTo>
                      <a:pt x="29152" y="22042"/>
                      <a:pt x="36394" y="13390"/>
                      <a:pt x="35561" y="35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88" name="Google Shape;188;p30"/>
              <p:cNvSpPr/>
              <p:nvPr/>
            </p:nvSpPr>
            <p:spPr>
              <a:xfrm>
                <a:off x="7079708" y="843089"/>
                <a:ext cx="35584" cy="23634"/>
              </a:xfrm>
              <a:custGeom>
                <a:avLst/>
                <a:gdLst/>
                <a:ahLst/>
                <a:cxnLst/>
                <a:rect l="l" t="t" r="r" b="b"/>
                <a:pathLst>
                  <a:path w="35584" h="23634" extrusionOk="0">
                    <a:moveTo>
                      <a:pt x="18189" y="8675"/>
                    </a:moveTo>
                    <a:cubicBezTo>
                      <a:pt x="8448" y="9956"/>
                      <a:pt x="-1166" y="-1580"/>
                      <a:pt x="115" y="8162"/>
                    </a:cubicBezTo>
                    <a:cubicBezTo>
                      <a:pt x="1397" y="17904"/>
                      <a:pt x="10370" y="24762"/>
                      <a:pt x="20112" y="23480"/>
                    </a:cubicBezTo>
                    <a:cubicBezTo>
                      <a:pt x="29854" y="22198"/>
                      <a:pt x="36712" y="13225"/>
                      <a:pt x="35431" y="3483"/>
                    </a:cubicBezTo>
                    <a:cubicBezTo>
                      <a:pt x="34149" y="-6259"/>
                      <a:pt x="27931" y="7393"/>
                      <a:pt x="18126" y="86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89" name="Google Shape;189;p30"/>
              <p:cNvSpPr/>
              <p:nvPr/>
            </p:nvSpPr>
            <p:spPr>
              <a:xfrm>
                <a:off x="7081447" y="953634"/>
                <a:ext cx="61501" cy="53747"/>
              </a:xfrm>
              <a:custGeom>
                <a:avLst/>
                <a:gdLst/>
                <a:ahLst/>
                <a:cxnLst/>
                <a:rect l="l" t="t" r="r" b="b"/>
                <a:pathLst>
                  <a:path w="61501" h="53747" extrusionOk="0">
                    <a:moveTo>
                      <a:pt x="4145" y="45095"/>
                    </a:moveTo>
                    <a:cubicBezTo>
                      <a:pt x="5491" y="47403"/>
                      <a:pt x="7157" y="49069"/>
                      <a:pt x="8439" y="50351"/>
                    </a:cubicBezTo>
                    <a:cubicBezTo>
                      <a:pt x="9849" y="51633"/>
                      <a:pt x="11003" y="52466"/>
                      <a:pt x="11836" y="52979"/>
                    </a:cubicBezTo>
                    <a:cubicBezTo>
                      <a:pt x="12669" y="53491"/>
                      <a:pt x="13118" y="53748"/>
                      <a:pt x="13118" y="53748"/>
                    </a:cubicBezTo>
                    <a:cubicBezTo>
                      <a:pt x="13118" y="53748"/>
                      <a:pt x="12797" y="53299"/>
                      <a:pt x="12221" y="52530"/>
                    </a:cubicBezTo>
                    <a:cubicBezTo>
                      <a:pt x="11580" y="51761"/>
                      <a:pt x="10874" y="50543"/>
                      <a:pt x="9978" y="49133"/>
                    </a:cubicBezTo>
                    <a:cubicBezTo>
                      <a:pt x="9144" y="47595"/>
                      <a:pt x="8247" y="45672"/>
                      <a:pt x="7605" y="43493"/>
                    </a:cubicBezTo>
                    <a:cubicBezTo>
                      <a:pt x="6900" y="41314"/>
                      <a:pt x="6516" y="38686"/>
                      <a:pt x="6388" y="35930"/>
                    </a:cubicBezTo>
                    <a:cubicBezTo>
                      <a:pt x="6388" y="33174"/>
                      <a:pt x="6709" y="30226"/>
                      <a:pt x="7605" y="27342"/>
                    </a:cubicBezTo>
                    <a:cubicBezTo>
                      <a:pt x="8503" y="24457"/>
                      <a:pt x="10041" y="21637"/>
                      <a:pt x="12028" y="19138"/>
                    </a:cubicBezTo>
                    <a:cubicBezTo>
                      <a:pt x="12541" y="18561"/>
                      <a:pt x="13118" y="17792"/>
                      <a:pt x="13566" y="17407"/>
                    </a:cubicBezTo>
                    <a:cubicBezTo>
                      <a:pt x="14207" y="16830"/>
                      <a:pt x="15040" y="15869"/>
                      <a:pt x="15554" y="15548"/>
                    </a:cubicBezTo>
                    <a:cubicBezTo>
                      <a:pt x="16643" y="14715"/>
                      <a:pt x="18053" y="13690"/>
                      <a:pt x="19527" y="12921"/>
                    </a:cubicBezTo>
                    <a:cubicBezTo>
                      <a:pt x="22411" y="11382"/>
                      <a:pt x="25680" y="10357"/>
                      <a:pt x="29013" y="10101"/>
                    </a:cubicBezTo>
                    <a:cubicBezTo>
                      <a:pt x="32346" y="9844"/>
                      <a:pt x="35678" y="10293"/>
                      <a:pt x="38819" y="11318"/>
                    </a:cubicBezTo>
                    <a:cubicBezTo>
                      <a:pt x="41960" y="12472"/>
                      <a:pt x="44780" y="13882"/>
                      <a:pt x="47343" y="16254"/>
                    </a:cubicBezTo>
                    <a:cubicBezTo>
                      <a:pt x="49586" y="18304"/>
                      <a:pt x="51638" y="20804"/>
                      <a:pt x="52984" y="23496"/>
                    </a:cubicBezTo>
                    <a:cubicBezTo>
                      <a:pt x="54329" y="26188"/>
                      <a:pt x="55227" y="29008"/>
                      <a:pt x="55612" y="31764"/>
                    </a:cubicBezTo>
                    <a:cubicBezTo>
                      <a:pt x="55996" y="34456"/>
                      <a:pt x="56060" y="37084"/>
                      <a:pt x="55675" y="39391"/>
                    </a:cubicBezTo>
                    <a:cubicBezTo>
                      <a:pt x="55419" y="41698"/>
                      <a:pt x="54843" y="43685"/>
                      <a:pt x="54329" y="45352"/>
                    </a:cubicBezTo>
                    <a:cubicBezTo>
                      <a:pt x="53689" y="46954"/>
                      <a:pt x="53176" y="48300"/>
                      <a:pt x="52727" y="49133"/>
                    </a:cubicBezTo>
                    <a:cubicBezTo>
                      <a:pt x="52279" y="50030"/>
                      <a:pt x="52086" y="50479"/>
                      <a:pt x="52086" y="50479"/>
                    </a:cubicBezTo>
                    <a:cubicBezTo>
                      <a:pt x="52086" y="50479"/>
                      <a:pt x="52470" y="50159"/>
                      <a:pt x="53176" y="49518"/>
                    </a:cubicBezTo>
                    <a:cubicBezTo>
                      <a:pt x="53945" y="48877"/>
                      <a:pt x="54906" y="47851"/>
                      <a:pt x="56124" y="46377"/>
                    </a:cubicBezTo>
                    <a:cubicBezTo>
                      <a:pt x="57214" y="44839"/>
                      <a:pt x="58495" y="42916"/>
                      <a:pt x="59457" y="40416"/>
                    </a:cubicBezTo>
                    <a:cubicBezTo>
                      <a:pt x="60546" y="37981"/>
                      <a:pt x="61252" y="34969"/>
                      <a:pt x="61443" y="31572"/>
                    </a:cubicBezTo>
                    <a:cubicBezTo>
                      <a:pt x="61893" y="24842"/>
                      <a:pt x="59777" y="16446"/>
                      <a:pt x="53432" y="9780"/>
                    </a:cubicBezTo>
                    <a:cubicBezTo>
                      <a:pt x="50612" y="6768"/>
                      <a:pt x="46638" y="3820"/>
                      <a:pt x="42280" y="2153"/>
                    </a:cubicBezTo>
                    <a:cubicBezTo>
                      <a:pt x="37922" y="423"/>
                      <a:pt x="32987" y="-282"/>
                      <a:pt x="28244" y="102"/>
                    </a:cubicBezTo>
                    <a:cubicBezTo>
                      <a:pt x="23437" y="551"/>
                      <a:pt x="18758" y="2089"/>
                      <a:pt x="14720" y="4525"/>
                    </a:cubicBezTo>
                    <a:cubicBezTo>
                      <a:pt x="12669" y="5742"/>
                      <a:pt x="10874" y="7152"/>
                      <a:pt x="9080" y="8947"/>
                    </a:cubicBezTo>
                    <a:cubicBezTo>
                      <a:pt x="8054" y="9844"/>
                      <a:pt x="7670" y="10485"/>
                      <a:pt x="6965" y="11254"/>
                    </a:cubicBezTo>
                    <a:cubicBezTo>
                      <a:pt x="6067" y="12280"/>
                      <a:pt x="5555" y="13113"/>
                      <a:pt x="4914" y="14010"/>
                    </a:cubicBezTo>
                    <a:cubicBezTo>
                      <a:pt x="2414" y="17664"/>
                      <a:pt x="1004" y="21830"/>
                      <a:pt x="364" y="25739"/>
                    </a:cubicBezTo>
                    <a:cubicBezTo>
                      <a:pt x="-278" y="29649"/>
                      <a:pt x="-21" y="33430"/>
                      <a:pt x="748" y="36763"/>
                    </a:cubicBezTo>
                    <a:cubicBezTo>
                      <a:pt x="1453" y="40032"/>
                      <a:pt x="2735" y="42916"/>
                      <a:pt x="4209" y="4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90" name="Google Shape;190;p30"/>
              <p:cNvSpPr/>
              <p:nvPr/>
            </p:nvSpPr>
            <p:spPr>
              <a:xfrm>
                <a:off x="7065739" y="810823"/>
                <a:ext cx="61581" cy="54592"/>
              </a:xfrm>
              <a:custGeom>
                <a:avLst/>
                <a:gdLst/>
                <a:ahLst/>
                <a:cxnLst/>
                <a:rect l="l" t="t" r="r" b="b"/>
                <a:pathLst>
                  <a:path w="61581" h="54592" extrusionOk="0">
                    <a:moveTo>
                      <a:pt x="40875" y="1652"/>
                    </a:moveTo>
                    <a:cubicBezTo>
                      <a:pt x="36388" y="114"/>
                      <a:pt x="31517" y="-335"/>
                      <a:pt x="26710" y="242"/>
                    </a:cubicBezTo>
                    <a:cubicBezTo>
                      <a:pt x="21968" y="947"/>
                      <a:pt x="17353" y="2677"/>
                      <a:pt x="13444" y="5305"/>
                    </a:cubicBezTo>
                    <a:cubicBezTo>
                      <a:pt x="11456" y="6587"/>
                      <a:pt x="9726" y="8125"/>
                      <a:pt x="8060" y="9984"/>
                    </a:cubicBezTo>
                    <a:cubicBezTo>
                      <a:pt x="7098" y="10945"/>
                      <a:pt x="6713" y="11586"/>
                      <a:pt x="6073" y="12420"/>
                    </a:cubicBezTo>
                    <a:cubicBezTo>
                      <a:pt x="5175" y="13445"/>
                      <a:pt x="4791" y="14342"/>
                      <a:pt x="4150" y="15304"/>
                    </a:cubicBezTo>
                    <a:cubicBezTo>
                      <a:pt x="1842" y="19085"/>
                      <a:pt x="625" y="23251"/>
                      <a:pt x="176" y="27225"/>
                    </a:cubicBezTo>
                    <a:cubicBezTo>
                      <a:pt x="-272" y="31199"/>
                      <a:pt x="176" y="34916"/>
                      <a:pt x="1073" y="38185"/>
                    </a:cubicBezTo>
                    <a:cubicBezTo>
                      <a:pt x="1971" y="41454"/>
                      <a:pt x="3316" y="44210"/>
                      <a:pt x="4919" y="46389"/>
                    </a:cubicBezTo>
                    <a:cubicBezTo>
                      <a:pt x="6393" y="48632"/>
                      <a:pt x="8060" y="50234"/>
                      <a:pt x="9470" y="51452"/>
                    </a:cubicBezTo>
                    <a:cubicBezTo>
                      <a:pt x="10944" y="52670"/>
                      <a:pt x="12161" y="53439"/>
                      <a:pt x="12994" y="53888"/>
                    </a:cubicBezTo>
                    <a:cubicBezTo>
                      <a:pt x="13828" y="54336"/>
                      <a:pt x="14277" y="54593"/>
                      <a:pt x="14277" y="54593"/>
                    </a:cubicBezTo>
                    <a:cubicBezTo>
                      <a:pt x="14277" y="54593"/>
                      <a:pt x="13956" y="54208"/>
                      <a:pt x="13315" y="53439"/>
                    </a:cubicBezTo>
                    <a:cubicBezTo>
                      <a:pt x="12674" y="52734"/>
                      <a:pt x="11905" y="51516"/>
                      <a:pt x="10944" y="50106"/>
                    </a:cubicBezTo>
                    <a:cubicBezTo>
                      <a:pt x="10046" y="48568"/>
                      <a:pt x="9085" y="46773"/>
                      <a:pt x="8316" y="44594"/>
                    </a:cubicBezTo>
                    <a:cubicBezTo>
                      <a:pt x="7483" y="42415"/>
                      <a:pt x="6970" y="39851"/>
                      <a:pt x="6778" y="37095"/>
                    </a:cubicBezTo>
                    <a:cubicBezTo>
                      <a:pt x="6585" y="34339"/>
                      <a:pt x="6842" y="31391"/>
                      <a:pt x="7611" y="28443"/>
                    </a:cubicBezTo>
                    <a:cubicBezTo>
                      <a:pt x="8380" y="25495"/>
                      <a:pt x="9790" y="22674"/>
                      <a:pt x="11649" y="20047"/>
                    </a:cubicBezTo>
                    <a:cubicBezTo>
                      <a:pt x="12161" y="19470"/>
                      <a:pt x="12674" y="18637"/>
                      <a:pt x="13123" y="18252"/>
                    </a:cubicBezTo>
                    <a:cubicBezTo>
                      <a:pt x="13763" y="17611"/>
                      <a:pt x="14533" y="16650"/>
                      <a:pt x="15046" y="16329"/>
                    </a:cubicBezTo>
                    <a:cubicBezTo>
                      <a:pt x="16072" y="15432"/>
                      <a:pt x="17481" y="14342"/>
                      <a:pt x="18891" y="13509"/>
                    </a:cubicBezTo>
                    <a:cubicBezTo>
                      <a:pt x="21711" y="11843"/>
                      <a:pt x="24916" y="10625"/>
                      <a:pt x="28184" y="10240"/>
                    </a:cubicBezTo>
                    <a:cubicBezTo>
                      <a:pt x="31517" y="9792"/>
                      <a:pt x="34850" y="10112"/>
                      <a:pt x="38055" y="11010"/>
                    </a:cubicBezTo>
                    <a:cubicBezTo>
                      <a:pt x="41260" y="11971"/>
                      <a:pt x="44080" y="13317"/>
                      <a:pt x="46771" y="15496"/>
                    </a:cubicBezTo>
                    <a:cubicBezTo>
                      <a:pt x="49143" y="17419"/>
                      <a:pt x="51258" y="19854"/>
                      <a:pt x="52732" y="22482"/>
                    </a:cubicBezTo>
                    <a:cubicBezTo>
                      <a:pt x="54206" y="25110"/>
                      <a:pt x="55232" y="27866"/>
                      <a:pt x="55745" y="30622"/>
                    </a:cubicBezTo>
                    <a:cubicBezTo>
                      <a:pt x="56257" y="33314"/>
                      <a:pt x="56450" y="35942"/>
                      <a:pt x="56193" y="38249"/>
                    </a:cubicBezTo>
                    <a:cubicBezTo>
                      <a:pt x="56001" y="40556"/>
                      <a:pt x="55552" y="42607"/>
                      <a:pt x="55104" y="44274"/>
                    </a:cubicBezTo>
                    <a:cubicBezTo>
                      <a:pt x="54527" y="45876"/>
                      <a:pt x="54142" y="47286"/>
                      <a:pt x="53694" y="48119"/>
                    </a:cubicBezTo>
                    <a:cubicBezTo>
                      <a:pt x="53309" y="49017"/>
                      <a:pt x="53117" y="49465"/>
                      <a:pt x="53117" y="49465"/>
                    </a:cubicBezTo>
                    <a:cubicBezTo>
                      <a:pt x="53117" y="49465"/>
                      <a:pt x="53501" y="49081"/>
                      <a:pt x="54206" y="48440"/>
                    </a:cubicBezTo>
                    <a:cubicBezTo>
                      <a:pt x="54911" y="47735"/>
                      <a:pt x="55873" y="46709"/>
                      <a:pt x="56962" y="45171"/>
                    </a:cubicBezTo>
                    <a:cubicBezTo>
                      <a:pt x="57988" y="43633"/>
                      <a:pt x="59206" y="41646"/>
                      <a:pt x="60039" y="39082"/>
                    </a:cubicBezTo>
                    <a:cubicBezTo>
                      <a:pt x="61000" y="36583"/>
                      <a:pt x="61577" y="33506"/>
                      <a:pt x="61577" y="30173"/>
                    </a:cubicBezTo>
                    <a:cubicBezTo>
                      <a:pt x="61706" y="23444"/>
                      <a:pt x="59142" y="15176"/>
                      <a:pt x="52540" y="8830"/>
                    </a:cubicBezTo>
                    <a:cubicBezTo>
                      <a:pt x="49528" y="5946"/>
                      <a:pt x="45490" y="3190"/>
                      <a:pt x="41003" y="17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91" name="Google Shape;191;p30"/>
              <p:cNvSpPr/>
              <p:nvPr/>
            </p:nvSpPr>
            <p:spPr>
              <a:xfrm>
                <a:off x="7012654" y="606032"/>
                <a:ext cx="1328835" cy="315528"/>
              </a:xfrm>
              <a:custGeom>
                <a:avLst/>
                <a:gdLst/>
                <a:ahLst/>
                <a:cxnLst/>
                <a:rect l="l" t="t" r="r" b="b"/>
                <a:pathLst>
                  <a:path w="1328835" h="315528" extrusionOk="0">
                    <a:moveTo>
                      <a:pt x="1310057" y="0"/>
                    </a:moveTo>
                    <a:lnTo>
                      <a:pt x="0" y="174845"/>
                    </a:lnTo>
                    <a:lnTo>
                      <a:pt x="18779" y="315529"/>
                    </a:lnTo>
                    <a:lnTo>
                      <a:pt x="1328836" y="140684"/>
                    </a:lnTo>
                    <a:lnTo>
                      <a:pt x="1310057" y="0"/>
                    </a:lnTo>
                    <a:close/>
                    <a:moveTo>
                      <a:pt x="87166" y="260537"/>
                    </a:moveTo>
                    <a:cubicBezTo>
                      <a:pt x="77424" y="261819"/>
                      <a:pt x="68451" y="254961"/>
                      <a:pt x="67169" y="245219"/>
                    </a:cubicBezTo>
                    <a:cubicBezTo>
                      <a:pt x="65888" y="235477"/>
                      <a:pt x="75437" y="247014"/>
                      <a:pt x="85243" y="245732"/>
                    </a:cubicBezTo>
                    <a:cubicBezTo>
                      <a:pt x="94985" y="244450"/>
                      <a:pt x="101203" y="230734"/>
                      <a:pt x="102548" y="240540"/>
                    </a:cubicBezTo>
                    <a:cubicBezTo>
                      <a:pt x="103830" y="250282"/>
                      <a:pt x="96972" y="259255"/>
                      <a:pt x="87230" y="260537"/>
                    </a:cubicBezTo>
                    <a:close/>
                    <a:moveTo>
                      <a:pt x="114470" y="234836"/>
                    </a:moveTo>
                    <a:cubicBezTo>
                      <a:pt x="114470" y="238233"/>
                      <a:pt x="113893" y="241245"/>
                      <a:pt x="112931" y="243745"/>
                    </a:cubicBezTo>
                    <a:cubicBezTo>
                      <a:pt x="112098" y="246309"/>
                      <a:pt x="110880" y="248295"/>
                      <a:pt x="109855" y="249834"/>
                    </a:cubicBezTo>
                    <a:cubicBezTo>
                      <a:pt x="108765" y="251372"/>
                      <a:pt x="107804" y="252461"/>
                      <a:pt x="107099" y="253102"/>
                    </a:cubicBezTo>
                    <a:cubicBezTo>
                      <a:pt x="106394" y="253807"/>
                      <a:pt x="106010" y="254128"/>
                      <a:pt x="106010" y="254128"/>
                    </a:cubicBezTo>
                    <a:cubicBezTo>
                      <a:pt x="106010" y="254128"/>
                      <a:pt x="106201" y="253679"/>
                      <a:pt x="106586" y="252782"/>
                    </a:cubicBezTo>
                    <a:cubicBezTo>
                      <a:pt x="107035" y="251949"/>
                      <a:pt x="107420" y="250603"/>
                      <a:pt x="107996" y="248936"/>
                    </a:cubicBezTo>
                    <a:cubicBezTo>
                      <a:pt x="108445" y="247270"/>
                      <a:pt x="108894" y="245219"/>
                      <a:pt x="109086" y="242912"/>
                    </a:cubicBezTo>
                    <a:cubicBezTo>
                      <a:pt x="109342" y="240604"/>
                      <a:pt x="109086" y="237976"/>
                      <a:pt x="108637" y="235285"/>
                    </a:cubicBezTo>
                    <a:cubicBezTo>
                      <a:pt x="108060" y="232593"/>
                      <a:pt x="107099" y="229837"/>
                      <a:pt x="105625" y="227145"/>
                    </a:cubicBezTo>
                    <a:cubicBezTo>
                      <a:pt x="104087" y="224517"/>
                      <a:pt x="101972" y="222146"/>
                      <a:pt x="99664" y="220159"/>
                    </a:cubicBezTo>
                    <a:cubicBezTo>
                      <a:pt x="96972" y="217915"/>
                      <a:pt x="94088" y="216634"/>
                      <a:pt x="90947" y="215672"/>
                    </a:cubicBezTo>
                    <a:cubicBezTo>
                      <a:pt x="87807" y="214775"/>
                      <a:pt x="84410" y="214519"/>
                      <a:pt x="81078" y="214903"/>
                    </a:cubicBezTo>
                    <a:cubicBezTo>
                      <a:pt x="77745" y="215352"/>
                      <a:pt x="74604" y="216505"/>
                      <a:pt x="71784" y="218172"/>
                    </a:cubicBezTo>
                    <a:cubicBezTo>
                      <a:pt x="70374" y="219005"/>
                      <a:pt x="69028" y="220095"/>
                      <a:pt x="67938" y="220992"/>
                    </a:cubicBezTo>
                    <a:cubicBezTo>
                      <a:pt x="67426" y="221312"/>
                      <a:pt x="66657" y="222274"/>
                      <a:pt x="66015" y="222915"/>
                    </a:cubicBezTo>
                    <a:cubicBezTo>
                      <a:pt x="65567" y="223299"/>
                      <a:pt x="65054" y="224132"/>
                      <a:pt x="64541" y="224709"/>
                    </a:cubicBezTo>
                    <a:cubicBezTo>
                      <a:pt x="62683" y="227337"/>
                      <a:pt x="61272" y="230157"/>
                      <a:pt x="60503" y="233105"/>
                    </a:cubicBezTo>
                    <a:cubicBezTo>
                      <a:pt x="59798" y="236054"/>
                      <a:pt x="59478" y="239002"/>
                      <a:pt x="59670" y="241758"/>
                    </a:cubicBezTo>
                    <a:cubicBezTo>
                      <a:pt x="59927" y="244514"/>
                      <a:pt x="60375" y="247078"/>
                      <a:pt x="61208" y="249257"/>
                    </a:cubicBezTo>
                    <a:cubicBezTo>
                      <a:pt x="61977" y="251436"/>
                      <a:pt x="62939" y="253295"/>
                      <a:pt x="63836" y="254769"/>
                    </a:cubicBezTo>
                    <a:cubicBezTo>
                      <a:pt x="64798" y="256179"/>
                      <a:pt x="65567" y="257397"/>
                      <a:pt x="66208" y="258102"/>
                    </a:cubicBezTo>
                    <a:cubicBezTo>
                      <a:pt x="66784" y="258871"/>
                      <a:pt x="67169" y="259255"/>
                      <a:pt x="67169" y="259255"/>
                    </a:cubicBezTo>
                    <a:cubicBezTo>
                      <a:pt x="67169" y="259255"/>
                      <a:pt x="66721" y="258999"/>
                      <a:pt x="65888" y="258550"/>
                    </a:cubicBezTo>
                    <a:cubicBezTo>
                      <a:pt x="65054" y="258102"/>
                      <a:pt x="63836" y="257332"/>
                      <a:pt x="62362" y="256115"/>
                    </a:cubicBezTo>
                    <a:cubicBezTo>
                      <a:pt x="61016" y="254897"/>
                      <a:pt x="59286" y="253295"/>
                      <a:pt x="57812" y="251051"/>
                    </a:cubicBezTo>
                    <a:cubicBezTo>
                      <a:pt x="56274" y="248872"/>
                      <a:pt x="54863" y="246116"/>
                      <a:pt x="53966" y="242848"/>
                    </a:cubicBezTo>
                    <a:cubicBezTo>
                      <a:pt x="53069" y="239579"/>
                      <a:pt x="52556" y="235861"/>
                      <a:pt x="53069" y="231888"/>
                    </a:cubicBezTo>
                    <a:cubicBezTo>
                      <a:pt x="53517" y="227914"/>
                      <a:pt x="54735" y="223748"/>
                      <a:pt x="57043" y="219966"/>
                    </a:cubicBezTo>
                    <a:cubicBezTo>
                      <a:pt x="57684" y="219005"/>
                      <a:pt x="58068" y="218108"/>
                      <a:pt x="58965" y="217082"/>
                    </a:cubicBezTo>
                    <a:cubicBezTo>
                      <a:pt x="59606" y="216313"/>
                      <a:pt x="59991" y="215608"/>
                      <a:pt x="60952" y="214647"/>
                    </a:cubicBezTo>
                    <a:cubicBezTo>
                      <a:pt x="62683" y="212788"/>
                      <a:pt x="64349" y="211250"/>
                      <a:pt x="66336" y="209968"/>
                    </a:cubicBezTo>
                    <a:cubicBezTo>
                      <a:pt x="70245" y="207340"/>
                      <a:pt x="74860" y="205610"/>
                      <a:pt x="79603" y="204905"/>
                    </a:cubicBezTo>
                    <a:cubicBezTo>
                      <a:pt x="84346" y="204328"/>
                      <a:pt x="89281" y="204776"/>
                      <a:pt x="93768" y="206315"/>
                    </a:cubicBezTo>
                    <a:cubicBezTo>
                      <a:pt x="98254" y="207725"/>
                      <a:pt x="102292" y="210481"/>
                      <a:pt x="105304" y="213365"/>
                    </a:cubicBezTo>
                    <a:cubicBezTo>
                      <a:pt x="111970" y="219710"/>
                      <a:pt x="114470" y="227978"/>
                      <a:pt x="114341" y="234708"/>
                    </a:cubicBezTo>
                    <a:close/>
                    <a:moveTo>
                      <a:pt x="397759" y="244258"/>
                    </a:moveTo>
                    <a:lnTo>
                      <a:pt x="329565" y="151515"/>
                    </a:lnTo>
                    <a:lnTo>
                      <a:pt x="500244" y="128762"/>
                    </a:lnTo>
                    <a:lnTo>
                      <a:pt x="568439" y="221505"/>
                    </a:lnTo>
                    <a:lnTo>
                      <a:pt x="397759" y="244258"/>
                    </a:lnTo>
                    <a:close/>
                    <a:moveTo>
                      <a:pt x="632852" y="212916"/>
                    </a:moveTo>
                    <a:lnTo>
                      <a:pt x="564657" y="120174"/>
                    </a:lnTo>
                    <a:lnTo>
                      <a:pt x="735336" y="97421"/>
                    </a:lnTo>
                    <a:lnTo>
                      <a:pt x="803531" y="190163"/>
                    </a:lnTo>
                    <a:lnTo>
                      <a:pt x="632852" y="212916"/>
                    </a:lnTo>
                    <a:close/>
                    <a:moveTo>
                      <a:pt x="867944" y="181511"/>
                    </a:moveTo>
                    <a:lnTo>
                      <a:pt x="799750" y="88768"/>
                    </a:lnTo>
                    <a:lnTo>
                      <a:pt x="970429" y="66016"/>
                    </a:lnTo>
                    <a:lnTo>
                      <a:pt x="1038623" y="158758"/>
                    </a:lnTo>
                    <a:lnTo>
                      <a:pt x="867944" y="181511"/>
                    </a:lnTo>
                    <a:close/>
                    <a:moveTo>
                      <a:pt x="1103037" y="150105"/>
                    </a:moveTo>
                    <a:lnTo>
                      <a:pt x="1034842" y="57363"/>
                    </a:lnTo>
                    <a:lnTo>
                      <a:pt x="1205521" y="34610"/>
                    </a:lnTo>
                    <a:lnTo>
                      <a:pt x="1273716" y="127352"/>
                    </a:lnTo>
                    <a:lnTo>
                      <a:pt x="1103037" y="15010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92" name="Google Shape;192;p30"/>
              <p:cNvSpPr/>
              <p:nvPr/>
            </p:nvSpPr>
            <p:spPr>
              <a:xfrm>
                <a:off x="7342219" y="734795"/>
                <a:ext cx="238873" cy="115559"/>
              </a:xfrm>
              <a:custGeom>
                <a:avLst/>
                <a:gdLst/>
                <a:ahLst/>
                <a:cxnLst/>
                <a:rect l="l" t="t" r="r" b="b"/>
                <a:pathLst>
                  <a:path w="238873" h="115559" extrusionOk="0">
                    <a:moveTo>
                      <a:pt x="0" y="22753"/>
                    </a:moveTo>
                    <a:lnTo>
                      <a:pt x="68259" y="115559"/>
                    </a:lnTo>
                    <a:lnTo>
                      <a:pt x="238874"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93" name="Google Shape;193;p30"/>
              <p:cNvSpPr/>
              <p:nvPr/>
            </p:nvSpPr>
            <p:spPr>
              <a:xfrm>
                <a:off x="7577312" y="703453"/>
                <a:ext cx="238873" cy="115495"/>
              </a:xfrm>
              <a:custGeom>
                <a:avLst/>
                <a:gdLst/>
                <a:ahLst/>
                <a:cxnLst/>
                <a:rect l="l" t="t" r="r" b="b"/>
                <a:pathLst>
                  <a:path w="238873" h="115495" extrusionOk="0">
                    <a:moveTo>
                      <a:pt x="0" y="22753"/>
                    </a:moveTo>
                    <a:lnTo>
                      <a:pt x="68195" y="115495"/>
                    </a:lnTo>
                    <a:lnTo>
                      <a:pt x="238874"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94" name="Google Shape;194;p30"/>
              <p:cNvSpPr/>
              <p:nvPr/>
            </p:nvSpPr>
            <p:spPr>
              <a:xfrm>
                <a:off x="7031369" y="809271"/>
                <a:ext cx="1366971" cy="1104190"/>
              </a:xfrm>
              <a:custGeom>
                <a:avLst/>
                <a:gdLst/>
                <a:ahLst/>
                <a:cxnLst/>
                <a:rect l="l" t="t" r="r" b="b"/>
                <a:pathLst>
                  <a:path w="1366971" h="1104190" extrusionOk="0">
                    <a:moveTo>
                      <a:pt x="12114" y="253743"/>
                    </a:moveTo>
                    <a:lnTo>
                      <a:pt x="46981" y="250795"/>
                    </a:lnTo>
                    <a:lnTo>
                      <a:pt x="119854" y="1104191"/>
                    </a:lnTo>
                    <a:lnTo>
                      <a:pt x="1366971" y="997732"/>
                    </a:lnTo>
                    <a:lnTo>
                      <a:pt x="1294098" y="144337"/>
                    </a:lnTo>
                    <a:lnTo>
                      <a:pt x="1328965" y="141389"/>
                    </a:lnTo>
                    <a:lnTo>
                      <a:pt x="1316915" y="0"/>
                    </a:lnTo>
                    <a:lnTo>
                      <a:pt x="0" y="112419"/>
                    </a:lnTo>
                    <a:lnTo>
                      <a:pt x="12049" y="253807"/>
                    </a:lnTo>
                    <a:close/>
                    <a:moveTo>
                      <a:pt x="63644" y="184010"/>
                    </a:moveTo>
                    <a:cubicBezTo>
                      <a:pt x="62811" y="174204"/>
                      <a:pt x="71849" y="186190"/>
                      <a:pt x="81655" y="185356"/>
                    </a:cubicBezTo>
                    <a:cubicBezTo>
                      <a:pt x="91461" y="184523"/>
                      <a:pt x="98319" y="171128"/>
                      <a:pt x="99152" y="180934"/>
                    </a:cubicBezTo>
                    <a:cubicBezTo>
                      <a:pt x="99985" y="190740"/>
                      <a:pt x="92743" y="199393"/>
                      <a:pt x="82936" y="200226"/>
                    </a:cubicBezTo>
                    <a:cubicBezTo>
                      <a:pt x="73130" y="201059"/>
                      <a:pt x="64478" y="193817"/>
                      <a:pt x="63644" y="184010"/>
                    </a:cubicBezTo>
                    <a:close/>
                    <a:moveTo>
                      <a:pt x="1305891" y="858074"/>
                    </a:moveTo>
                    <a:cubicBezTo>
                      <a:pt x="1297302" y="859164"/>
                      <a:pt x="1284740" y="860702"/>
                      <a:pt x="1268717" y="862753"/>
                    </a:cubicBezTo>
                    <a:cubicBezTo>
                      <a:pt x="1236671" y="866663"/>
                      <a:pt x="1190844" y="872046"/>
                      <a:pt x="1135853" y="877943"/>
                    </a:cubicBezTo>
                    <a:cubicBezTo>
                      <a:pt x="1108357" y="880955"/>
                      <a:pt x="1078554" y="884160"/>
                      <a:pt x="1047021" y="887300"/>
                    </a:cubicBezTo>
                    <a:cubicBezTo>
                      <a:pt x="1015487" y="890505"/>
                      <a:pt x="982222" y="893966"/>
                      <a:pt x="947804" y="897171"/>
                    </a:cubicBezTo>
                    <a:cubicBezTo>
                      <a:pt x="913386" y="900375"/>
                      <a:pt x="877815" y="904029"/>
                      <a:pt x="841667" y="907105"/>
                    </a:cubicBezTo>
                    <a:cubicBezTo>
                      <a:pt x="805519" y="910310"/>
                      <a:pt x="768794" y="913579"/>
                      <a:pt x="732004" y="916783"/>
                    </a:cubicBezTo>
                    <a:cubicBezTo>
                      <a:pt x="695215" y="919796"/>
                      <a:pt x="658490" y="922808"/>
                      <a:pt x="622277" y="925820"/>
                    </a:cubicBezTo>
                    <a:cubicBezTo>
                      <a:pt x="586129" y="928897"/>
                      <a:pt x="550429" y="931332"/>
                      <a:pt x="515947" y="934024"/>
                    </a:cubicBezTo>
                    <a:cubicBezTo>
                      <a:pt x="481466" y="936716"/>
                      <a:pt x="448137" y="938959"/>
                      <a:pt x="416476" y="941138"/>
                    </a:cubicBezTo>
                    <a:cubicBezTo>
                      <a:pt x="384878" y="943382"/>
                      <a:pt x="354946" y="945240"/>
                      <a:pt x="327322" y="946971"/>
                    </a:cubicBezTo>
                    <a:cubicBezTo>
                      <a:pt x="272074" y="950496"/>
                      <a:pt x="226055" y="952932"/>
                      <a:pt x="193753" y="954534"/>
                    </a:cubicBezTo>
                    <a:cubicBezTo>
                      <a:pt x="177602" y="955303"/>
                      <a:pt x="164976" y="955880"/>
                      <a:pt x="156322" y="956264"/>
                    </a:cubicBezTo>
                    <a:cubicBezTo>
                      <a:pt x="147670" y="956649"/>
                      <a:pt x="143056" y="956841"/>
                      <a:pt x="143056" y="956841"/>
                    </a:cubicBezTo>
                    <a:cubicBezTo>
                      <a:pt x="143056" y="956841"/>
                      <a:pt x="147606" y="956264"/>
                      <a:pt x="156195" y="955175"/>
                    </a:cubicBezTo>
                    <a:cubicBezTo>
                      <a:pt x="164783" y="954085"/>
                      <a:pt x="177345" y="952547"/>
                      <a:pt x="193368" y="950496"/>
                    </a:cubicBezTo>
                    <a:cubicBezTo>
                      <a:pt x="225415" y="946586"/>
                      <a:pt x="271241" y="941203"/>
                      <a:pt x="326232" y="935306"/>
                    </a:cubicBezTo>
                    <a:cubicBezTo>
                      <a:pt x="353729" y="932294"/>
                      <a:pt x="383532" y="929089"/>
                      <a:pt x="415065" y="925948"/>
                    </a:cubicBezTo>
                    <a:cubicBezTo>
                      <a:pt x="446599" y="922744"/>
                      <a:pt x="479863" y="919283"/>
                      <a:pt x="514281" y="916078"/>
                    </a:cubicBezTo>
                    <a:cubicBezTo>
                      <a:pt x="548699" y="912874"/>
                      <a:pt x="584270" y="909284"/>
                      <a:pt x="620419" y="906144"/>
                    </a:cubicBezTo>
                    <a:cubicBezTo>
                      <a:pt x="656567" y="902939"/>
                      <a:pt x="693356" y="899670"/>
                      <a:pt x="730081" y="896402"/>
                    </a:cubicBezTo>
                    <a:cubicBezTo>
                      <a:pt x="766870" y="893389"/>
                      <a:pt x="803595" y="890377"/>
                      <a:pt x="839808" y="887365"/>
                    </a:cubicBezTo>
                    <a:cubicBezTo>
                      <a:pt x="875956" y="884288"/>
                      <a:pt x="911657" y="881853"/>
                      <a:pt x="946139" y="879161"/>
                    </a:cubicBezTo>
                    <a:cubicBezTo>
                      <a:pt x="980620" y="876469"/>
                      <a:pt x="1013948" y="874226"/>
                      <a:pt x="1045610" y="872046"/>
                    </a:cubicBezTo>
                    <a:cubicBezTo>
                      <a:pt x="1077208" y="869803"/>
                      <a:pt x="1107140" y="867880"/>
                      <a:pt x="1134763" y="866214"/>
                    </a:cubicBezTo>
                    <a:cubicBezTo>
                      <a:pt x="1190011" y="862689"/>
                      <a:pt x="1236030" y="860253"/>
                      <a:pt x="1268332" y="858651"/>
                    </a:cubicBezTo>
                    <a:cubicBezTo>
                      <a:pt x="1284484" y="857882"/>
                      <a:pt x="1297110" y="857305"/>
                      <a:pt x="1305763" y="856921"/>
                    </a:cubicBezTo>
                    <a:cubicBezTo>
                      <a:pt x="1314415" y="856536"/>
                      <a:pt x="1319030" y="856344"/>
                      <a:pt x="1319030" y="856344"/>
                    </a:cubicBezTo>
                    <a:cubicBezTo>
                      <a:pt x="1319030" y="856344"/>
                      <a:pt x="1314480" y="856921"/>
                      <a:pt x="1305891" y="858010"/>
                    </a:cubicBezTo>
                    <a:close/>
                    <a:moveTo>
                      <a:pt x="1293714" y="715788"/>
                    </a:moveTo>
                    <a:cubicBezTo>
                      <a:pt x="1285125" y="716878"/>
                      <a:pt x="1272563" y="718416"/>
                      <a:pt x="1256539" y="720467"/>
                    </a:cubicBezTo>
                    <a:cubicBezTo>
                      <a:pt x="1224493" y="724377"/>
                      <a:pt x="1178667" y="729760"/>
                      <a:pt x="1123675" y="735657"/>
                    </a:cubicBezTo>
                    <a:cubicBezTo>
                      <a:pt x="1096179" y="738669"/>
                      <a:pt x="1066376" y="741874"/>
                      <a:pt x="1034843" y="745015"/>
                    </a:cubicBezTo>
                    <a:cubicBezTo>
                      <a:pt x="1003309" y="748219"/>
                      <a:pt x="970045" y="751680"/>
                      <a:pt x="935627" y="754885"/>
                    </a:cubicBezTo>
                    <a:cubicBezTo>
                      <a:pt x="901209" y="758089"/>
                      <a:pt x="865638" y="761743"/>
                      <a:pt x="829489" y="764819"/>
                    </a:cubicBezTo>
                    <a:cubicBezTo>
                      <a:pt x="793341" y="768024"/>
                      <a:pt x="756616" y="771293"/>
                      <a:pt x="719827" y="774497"/>
                    </a:cubicBezTo>
                    <a:cubicBezTo>
                      <a:pt x="683037" y="777510"/>
                      <a:pt x="646312" y="780522"/>
                      <a:pt x="610100" y="783534"/>
                    </a:cubicBezTo>
                    <a:cubicBezTo>
                      <a:pt x="573951" y="786611"/>
                      <a:pt x="538252" y="789046"/>
                      <a:pt x="503770" y="791738"/>
                    </a:cubicBezTo>
                    <a:cubicBezTo>
                      <a:pt x="469288" y="794430"/>
                      <a:pt x="435959" y="796673"/>
                      <a:pt x="404298" y="798852"/>
                    </a:cubicBezTo>
                    <a:cubicBezTo>
                      <a:pt x="372700" y="801096"/>
                      <a:pt x="342769" y="802954"/>
                      <a:pt x="315145" y="804685"/>
                    </a:cubicBezTo>
                    <a:cubicBezTo>
                      <a:pt x="259897" y="808210"/>
                      <a:pt x="213878" y="810646"/>
                      <a:pt x="181575" y="812248"/>
                    </a:cubicBezTo>
                    <a:cubicBezTo>
                      <a:pt x="165424" y="813017"/>
                      <a:pt x="152798" y="813594"/>
                      <a:pt x="144145" y="813978"/>
                    </a:cubicBezTo>
                    <a:cubicBezTo>
                      <a:pt x="135492" y="814363"/>
                      <a:pt x="130878" y="814555"/>
                      <a:pt x="130878" y="814555"/>
                    </a:cubicBezTo>
                    <a:cubicBezTo>
                      <a:pt x="130878" y="814555"/>
                      <a:pt x="135428" y="813978"/>
                      <a:pt x="144017" y="812889"/>
                    </a:cubicBezTo>
                    <a:cubicBezTo>
                      <a:pt x="152605" y="811799"/>
                      <a:pt x="165167" y="810261"/>
                      <a:pt x="181190" y="808210"/>
                    </a:cubicBezTo>
                    <a:cubicBezTo>
                      <a:pt x="213237" y="804300"/>
                      <a:pt x="259063" y="798917"/>
                      <a:pt x="314055" y="793020"/>
                    </a:cubicBezTo>
                    <a:cubicBezTo>
                      <a:pt x="341551" y="790008"/>
                      <a:pt x="371354" y="786803"/>
                      <a:pt x="402888" y="783662"/>
                    </a:cubicBezTo>
                    <a:cubicBezTo>
                      <a:pt x="434421" y="780458"/>
                      <a:pt x="467686" y="776997"/>
                      <a:pt x="502103" y="773792"/>
                    </a:cubicBezTo>
                    <a:cubicBezTo>
                      <a:pt x="536521" y="770588"/>
                      <a:pt x="572092" y="766998"/>
                      <a:pt x="608241" y="763858"/>
                    </a:cubicBezTo>
                    <a:cubicBezTo>
                      <a:pt x="644389" y="760653"/>
                      <a:pt x="681178" y="757384"/>
                      <a:pt x="717903" y="754116"/>
                    </a:cubicBezTo>
                    <a:cubicBezTo>
                      <a:pt x="754693" y="751103"/>
                      <a:pt x="791418" y="748091"/>
                      <a:pt x="827630" y="745079"/>
                    </a:cubicBezTo>
                    <a:cubicBezTo>
                      <a:pt x="863779" y="742002"/>
                      <a:pt x="899479" y="739567"/>
                      <a:pt x="933961" y="736875"/>
                    </a:cubicBezTo>
                    <a:cubicBezTo>
                      <a:pt x="968443" y="734183"/>
                      <a:pt x="1001771" y="731940"/>
                      <a:pt x="1033433" y="729760"/>
                    </a:cubicBezTo>
                    <a:cubicBezTo>
                      <a:pt x="1065030" y="727517"/>
                      <a:pt x="1094962" y="725594"/>
                      <a:pt x="1122585" y="723928"/>
                    </a:cubicBezTo>
                    <a:cubicBezTo>
                      <a:pt x="1177833" y="720403"/>
                      <a:pt x="1223852" y="717967"/>
                      <a:pt x="1256155" y="716365"/>
                    </a:cubicBezTo>
                    <a:cubicBezTo>
                      <a:pt x="1272306" y="715596"/>
                      <a:pt x="1284933" y="715019"/>
                      <a:pt x="1293585" y="714635"/>
                    </a:cubicBezTo>
                    <a:cubicBezTo>
                      <a:pt x="1302238" y="714250"/>
                      <a:pt x="1306852" y="714058"/>
                      <a:pt x="1306852" y="714058"/>
                    </a:cubicBezTo>
                    <a:cubicBezTo>
                      <a:pt x="1306852" y="714058"/>
                      <a:pt x="1302302" y="714635"/>
                      <a:pt x="1293714" y="715724"/>
                    </a:cubicBezTo>
                    <a:close/>
                    <a:moveTo>
                      <a:pt x="483388" y="581322"/>
                    </a:moveTo>
                    <a:cubicBezTo>
                      <a:pt x="480248" y="544725"/>
                      <a:pt x="478709" y="507935"/>
                      <a:pt x="479094" y="480247"/>
                    </a:cubicBezTo>
                    <a:cubicBezTo>
                      <a:pt x="479094" y="466403"/>
                      <a:pt x="479607" y="454866"/>
                      <a:pt x="480055" y="446727"/>
                    </a:cubicBezTo>
                    <a:cubicBezTo>
                      <a:pt x="480504" y="438587"/>
                      <a:pt x="480953" y="433972"/>
                      <a:pt x="480953" y="433972"/>
                    </a:cubicBezTo>
                    <a:cubicBezTo>
                      <a:pt x="480953" y="433972"/>
                      <a:pt x="482235" y="438459"/>
                      <a:pt x="484029" y="446406"/>
                    </a:cubicBezTo>
                    <a:cubicBezTo>
                      <a:pt x="485824" y="454354"/>
                      <a:pt x="488259" y="465634"/>
                      <a:pt x="490631" y="479286"/>
                    </a:cubicBezTo>
                    <a:cubicBezTo>
                      <a:pt x="495630" y="506525"/>
                      <a:pt x="500373" y="542994"/>
                      <a:pt x="503513" y="579655"/>
                    </a:cubicBezTo>
                    <a:cubicBezTo>
                      <a:pt x="506590" y="616252"/>
                      <a:pt x="508128" y="653041"/>
                      <a:pt x="507808" y="680729"/>
                    </a:cubicBezTo>
                    <a:cubicBezTo>
                      <a:pt x="507808" y="694574"/>
                      <a:pt x="507295" y="706110"/>
                      <a:pt x="506910" y="714250"/>
                    </a:cubicBezTo>
                    <a:cubicBezTo>
                      <a:pt x="506461" y="722326"/>
                      <a:pt x="506013" y="727004"/>
                      <a:pt x="506013" y="727004"/>
                    </a:cubicBezTo>
                    <a:cubicBezTo>
                      <a:pt x="506013" y="727004"/>
                      <a:pt x="504731" y="722518"/>
                      <a:pt x="502937" y="714570"/>
                    </a:cubicBezTo>
                    <a:cubicBezTo>
                      <a:pt x="501142" y="706687"/>
                      <a:pt x="498706" y="695343"/>
                      <a:pt x="496335" y="681691"/>
                    </a:cubicBezTo>
                    <a:cubicBezTo>
                      <a:pt x="491336" y="654451"/>
                      <a:pt x="486593" y="617983"/>
                      <a:pt x="483452" y="581386"/>
                    </a:cubicBezTo>
                    <a:close/>
                    <a:moveTo>
                      <a:pt x="899799" y="545750"/>
                    </a:moveTo>
                    <a:cubicBezTo>
                      <a:pt x="896658" y="509153"/>
                      <a:pt x="895120" y="472364"/>
                      <a:pt x="895505" y="444676"/>
                    </a:cubicBezTo>
                    <a:cubicBezTo>
                      <a:pt x="895505" y="430832"/>
                      <a:pt x="896018" y="419295"/>
                      <a:pt x="896467" y="411155"/>
                    </a:cubicBezTo>
                    <a:cubicBezTo>
                      <a:pt x="896915" y="403079"/>
                      <a:pt x="897363" y="398401"/>
                      <a:pt x="897363" y="398401"/>
                    </a:cubicBezTo>
                    <a:cubicBezTo>
                      <a:pt x="897363" y="398401"/>
                      <a:pt x="898646" y="402887"/>
                      <a:pt x="900440" y="410835"/>
                    </a:cubicBezTo>
                    <a:cubicBezTo>
                      <a:pt x="902234" y="418718"/>
                      <a:pt x="904670" y="430063"/>
                      <a:pt x="907041" y="443714"/>
                    </a:cubicBezTo>
                    <a:cubicBezTo>
                      <a:pt x="912041" y="470954"/>
                      <a:pt x="916784" y="507423"/>
                      <a:pt x="919924" y="544084"/>
                    </a:cubicBezTo>
                    <a:cubicBezTo>
                      <a:pt x="923000" y="580681"/>
                      <a:pt x="924539" y="617470"/>
                      <a:pt x="924219" y="645158"/>
                    </a:cubicBezTo>
                    <a:cubicBezTo>
                      <a:pt x="924219" y="659002"/>
                      <a:pt x="923706" y="670539"/>
                      <a:pt x="923321" y="678678"/>
                    </a:cubicBezTo>
                    <a:cubicBezTo>
                      <a:pt x="922873" y="686754"/>
                      <a:pt x="922424" y="691433"/>
                      <a:pt x="922424" y="691433"/>
                    </a:cubicBezTo>
                    <a:cubicBezTo>
                      <a:pt x="922424" y="691433"/>
                      <a:pt x="921142" y="686946"/>
                      <a:pt x="919347" y="678999"/>
                    </a:cubicBezTo>
                    <a:cubicBezTo>
                      <a:pt x="917553" y="671116"/>
                      <a:pt x="915117" y="659771"/>
                      <a:pt x="912746" y="646119"/>
                    </a:cubicBezTo>
                    <a:cubicBezTo>
                      <a:pt x="907746" y="618880"/>
                      <a:pt x="903003" y="582411"/>
                      <a:pt x="899863" y="545814"/>
                    </a:cubicBezTo>
                    <a:close/>
                    <a:moveTo>
                      <a:pt x="1260193" y="323348"/>
                    </a:moveTo>
                    <a:cubicBezTo>
                      <a:pt x="1251604" y="324438"/>
                      <a:pt x="1239042" y="325976"/>
                      <a:pt x="1223019" y="328027"/>
                    </a:cubicBezTo>
                    <a:cubicBezTo>
                      <a:pt x="1190973" y="331937"/>
                      <a:pt x="1145146" y="337320"/>
                      <a:pt x="1090155" y="343217"/>
                    </a:cubicBezTo>
                    <a:cubicBezTo>
                      <a:pt x="1062659" y="346229"/>
                      <a:pt x="1032855" y="349434"/>
                      <a:pt x="1001322" y="352574"/>
                    </a:cubicBezTo>
                    <a:cubicBezTo>
                      <a:pt x="969788" y="355779"/>
                      <a:pt x="936525" y="359240"/>
                      <a:pt x="902106" y="362445"/>
                    </a:cubicBezTo>
                    <a:cubicBezTo>
                      <a:pt x="867688" y="365649"/>
                      <a:pt x="832117" y="369303"/>
                      <a:pt x="795969" y="372379"/>
                    </a:cubicBezTo>
                    <a:cubicBezTo>
                      <a:pt x="759820" y="375584"/>
                      <a:pt x="723031" y="378852"/>
                      <a:pt x="686306" y="382057"/>
                    </a:cubicBezTo>
                    <a:cubicBezTo>
                      <a:pt x="649517" y="385069"/>
                      <a:pt x="612792" y="388082"/>
                      <a:pt x="576579" y="391094"/>
                    </a:cubicBezTo>
                    <a:cubicBezTo>
                      <a:pt x="540431" y="394171"/>
                      <a:pt x="504731" y="396606"/>
                      <a:pt x="470250" y="399298"/>
                    </a:cubicBezTo>
                    <a:cubicBezTo>
                      <a:pt x="435768" y="401990"/>
                      <a:pt x="402439" y="404233"/>
                      <a:pt x="370777" y="406412"/>
                    </a:cubicBezTo>
                    <a:cubicBezTo>
                      <a:pt x="339179" y="408656"/>
                      <a:pt x="309248" y="410514"/>
                      <a:pt x="281624" y="412245"/>
                    </a:cubicBezTo>
                    <a:cubicBezTo>
                      <a:pt x="226376" y="415770"/>
                      <a:pt x="180357" y="418205"/>
                      <a:pt x="148055" y="419808"/>
                    </a:cubicBezTo>
                    <a:cubicBezTo>
                      <a:pt x="131903" y="420577"/>
                      <a:pt x="119277" y="421154"/>
                      <a:pt x="110624" y="421538"/>
                    </a:cubicBezTo>
                    <a:cubicBezTo>
                      <a:pt x="101972" y="421923"/>
                      <a:pt x="97357" y="422115"/>
                      <a:pt x="97357" y="422115"/>
                    </a:cubicBezTo>
                    <a:cubicBezTo>
                      <a:pt x="97357" y="422115"/>
                      <a:pt x="101908" y="421538"/>
                      <a:pt x="110497" y="420449"/>
                    </a:cubicBezTo>
                    <a:cubicBezTo>
                      <a:pt x="119085" y="419359"/>
                      <a:pt x="131647" y="417821"/>
                      <a:pt x="147670" y="415770"/>
                    </a:cubicBezTo>
                    <a:cubicBezTo>
                      <a:pt x="179716" y="411924"/>
                      <a:pt x="225543" y="406476"/>
                      <a:pt x="280534" y="400580"/>
                    </a:cubicBezTo>
                    <a:cubicBezTo>
                      <a:pt x="308030" y="397567"/>
                      <a:pt x="337834" y="394363"/>
                      <a:pt x="369367" y="391222"/>
                    </a:cubicBezTo>
                    <a:cubicBezTo>
                      <a:pt x="400901" y="388018"/>
                      <a:pt x="434165" y="384557"/>
                      <a:pt x="468583" y="381352"/>
                    </a:cubicBezTo>
                    <a:cubicBezTo>
                      <a:pt x="503001" y="378147"/>
                      <a:pt x="538572" y="374558"/>
                      <a:pt x="574720" y="371418"/>
                    </a:cubicBezTo>
                    <a:cubicBezTo>
                      <a:pt x="610869" y="368213"/>
                      <a:pt x="647658" y="364944"/>
                      <a:pt x="684383" y="361676"/>
                    </a:cubicBezTo>
                    <a:cubicBezTo>
                      <a:pt x="721172" y="358663"/>
                      <a:pt x="757897" y="355651"/>
                      <a:pt x="794110" y="352638"/>
                    </a:cubicBezTo>
                    <a:cubicBezTo>
                      <a:pt x="830258" y="349562"/>
                      <a:pt x="865958" y="347127"/>
                      <a:pt x="900440" y="344435"/>
                    </a:cubicBezTo>
                    <a:cubicBezTo>
                      <a:pt x="934922" y="341743"/>
                      <a:pt x="968250" y="339499"/>
                      <a:pt x="999912" y="337320"/>
                    </a:cubicBezTo>
                    <a:cubicBezTo>
                      <a:pt x="1031510" y="335077"/>
                      <a:pt x="1061441" y="333154"/>
                      <a:pt x="1089065" y="331488"/>
                    </a:cubicBezTo>
                    <a:cubicBezTo>
                      <a:pt x="1144313" y="327963"/>
                      <a:pt x="1190332" y="325527"/>
                      <a:pt x="1222634" y="323925"/>
                    </a:cubicBezTo>
                    <a:cubicBezTo>
                      <a:pt x="1238786" y="323156"/>
                      <a:pt x="1251412" y="322579"/>
                      <a:pt x="1260065" y="322194"/>
                    </a:cubicBezTo>
                    <a:cubicBezTo>
                      <a:pt x="1268717" y="321810"/>
                      <a:pt x="1273332" y="321618"/>
                      <a:pt x="1273332" y="321618"/>
                    </a:cubicBezTo>
                    <a:cubicBezTo>
                      <a:pt x="1273332" y="321618"/>
                      <a:pt x="1268781" y="322194"/>
                      <a:pt x="1260193" y="323284"/>
                    </a:cubicBezTo>
                    <a:close/>
                    <a:moveTo>
                      <a:pt x="1094321" y="39417"/>
                    </a:moveTo>
                    <a:lnTo>
                      <a:pt x="1265897" y="24804"/>
                    </a:lnTo>
                    <a:lnTo>
                      <a:pt x="1219365" y="130108"/>
                    </a:lnTo>
                    <a:lnTo>
                      <a:pt x="1047790" y="144721"/>
                    </a:lnTo>
                    <a:lnTo>
                      <a:pt x="1094321" y="39417"/>
                    </a:lnTo>
                    <a:close/>
                    <a:moveTo>
                      <a:pt x="858011" y="59606"/>
                    </a:moveTo>
                    <a:lnTo>
                      <a:pt x="1029587" y="44993"/>
                    </a:lnTo>
                    <a:lnTo>
                      <a:pt x="983055" y="150298"/>
                    </a:lnTo>
                    <a:lnTo>
                      <a:pt x="811480" y="164911"/>
                    </a:lnTo>
                    <a:lnTo>
                      <a:pt x="858011" y="59606"/>
                    </a:lnTo>
                    <a:close/>
                    <a:moveTo>
                      <a:pt x="621700" y="79796"/>
                    </a:moveTo>
                    <a:lnTo>
                      <a:pt x="793277" y="65182"/>
                    </a:lnTo>
                    <a:lnTo>
                      <a:pt x="746745" y="170487"/>
                    </a:lnTo>
                    <a:lnTo>
                      <a:pt x="575169" y="185100"/>
                    </a:lnTo>
                    <a:lnTo>
                      <a:pt x="621700" y="79796"/>
                    </a:lnTo>
                    <a:close/>
                    <a:moveTo>
                      <a:pt x="385390" y="99985"/>
                    </a:moveTo>
                    <a:lnTo>
                      <a:pt x="556967" y="85372"/>
                    </a:lnTo>
                    <a:lnTo>
                      <a:pt x="510435" y="190676"/>
                    </a:lnTo>
                    <a:lnTo>
                      <a:pt x="338859" y="205289"/>
                    </a:lnTo>
                    <a:lnTo>
                      <a:pt x="385390" y="99985"/>
                    </a:lnTo>
                    <a:close/>
                    <a:moveTo>
                      <a:pt x="50249" y="170102"/>
                    </a:moveTo>
                    <a:cubicBezTo>
                      <a:pt x="50890" y="166193"/>
                      <a:pt x="52300" y="162027"/>
                      <a:pt x="54800" y="158373"/>
                    </a:cubicBezTo>
                    <a:cubicBezTo>
                      <a:pt x="55505" y="157476"/>
                      <a:pt x="55954" y="156579"/>
                      <a:pt x="56851" y="155617"/>
                    </a:cubicBezTo>
                    <a:cubicBezTo>
                      <a:pt x="57556" y="154848"/>
                      <a:pt x="57940" y="154207"/>
                      <a:pt x="58966" y="153310"/>
                    </a:cubicBezTo>
                    <a:cubicBezTo>
                      <a:pt x="60761" y="151515"/>
                      <a:pt x="62555" y="150105"/>
                      <a:pt x="64606" y="148888"/>
                    </a:cubicBezTo>
                    <a:cubicBezTo>
                      <a:pt x="68644" y="146452"/>
                      <a:pt x="73323" y="144914"/>
                      <a:pt x="78130" y="144465"/>
                    </a:cubicBezTo>
                    <a:cubicBezTo>
                      <a:pt x="82936" y="144081"/>
                      <a:pt x="87808" y="144786"/>
                      <a:pt x="92165" y="146516"/>
                    </a:cubicBezTo>
                    <a:cubicBezTo>
                      <a:pt x="96524" y="148182"/>
                      <a:pt x="100498" y="151131"/>
                      <a:pt x="103318" y="154143"/>
                    </a:cubicBezTo>
                    <a:cubicBezTo>
                      <a:pt x="109663" y="160809"/>
                      <a:pt x="111778" y="169205"/>
                      <a:pt x="111330" y="175935"/>
                    </a:cubicBezTo>
                    <a:cubicBezTo>
                      <a:pt x="111137" y="179332"/>
                      <a:pt x="110433" y="182344"/>
                      <a:pt x="109343" y="184779"/>
                    </a:cubicBezTo>
                    <a:cubicBezTo>
                      <a:pt x="108381" y="187279"/>
                      <a:pt x="107100" y="189202"/>
                      <a:pt x="106010" y="190740"/>
                    </a:cubicBezTo>
                    <a:cubicBezTo>
                      <a:pt x="104856" y="192214"/>
                      <a:pt x="103831" y="193240"/>
                      <a:pt x="103062" y="193881"/>
                    </a:cubicBezTo>
                    <a:cubicBezTo>
                      <a:pt x="102357" y="194522"/>
                      <a:pt x="101972" y="194842"/>
                      <a:pt x="101972" y="194842"/>
                    </a:cubicBezTo>
                    <a:cubicBezTo>
                      <a:pt x="101972" y="194842"/>
                      <a:pt x="102228" y="194393"/>
                      <a:pt x="102613" y="193496"/>
                    </a:cubicBezTo>
                    <a:cubicBezTo>
                      <a:pt x="103126" y="192663"/>
                      <a:pt x="103574" y="191317"/>
                      <a:pt x="104215" y="189715"/>
                    </a:cubicBezTo>
                    <a:cubicBezTo>
                      <a:pt x="104728" y="188048"/>
                      <a:pt x="105305" y="186061"/>
                      <a:pt x="105561" y="183754"/>
                    </a:cubicBezTo>
                    <a:cubicBezTo>
                      <a:pt x="105881" y="181447"/>
                      <a:pt x="105817" y="178819"/>
                      <a:pt x="105497" y="176127"/>
                    </a:cubicBezTo>
                    <a:cubicBezTo>
                      <a:pt x="105112" y="173435"/>
                      <a:pt x="104215" y="170615"/>
                      <a:pt x="102869" y="167859"/>
                    </a:cubicBezTo>
                    <a:cubicBezTo>
                      <a:pt x="101459" y="165167"/>
                      <a:pt x="99472" y="162667"/>
                      <a:pt x="97229" y="160617"/>
                    </a:cubicBezTo>
                    <a:cubicBezTo>
                      <a:pt x="94665" y="158309"/>
                      <a:pt x="91845" y="156835"/>
                      <a:pt x="88705" y="155681"/>
                    </a:cubicBezTo>
                    <a:cubicBezTo>
                      <a:pt x="85565" y="154656"/>
                      <a:pt x="82232" y="154207"/>
                      <a:pt x="78899" y="154464"/>
                    </a:cubicBezTo>
                    <a:cubicBezTo>
                      <a:pt x="75566" y="154720"/>
                      <a:pt x="72361" y="155745"/>
                      <a:pt x="69413" y="157284"/>
                    </a:cubicBezTo>
                    <a:cubicBezTo>
                      <a:pt x="67939" y="158053"/>
                      <a:pt x="66528" y="159078"/>
                      <a:pt x="65439" y="159911"/>
                    </a:cubicBezTo>
                    <a:cubicBezTo>
                      <a:pt x="64926" y="160232"/>
                      <a:pt x="64093" y="161193"/>
                      <a:pt x="63452" y="161770"/>
                    </a:cubicBezTo>
                    <a:cubicBezTo>
                      <a:pt x="63004" y="162155"/>
                      <a:pt x="62427" y="162924"/>
                      <a:pt x="61914" y="163501"/>
                    </a:cubicBezTo>
                    <a:cubicBezTo>
                      <a:pt x="59927" y="166000"/>
                      <a:pt x="58389" y="168820"/>
                      <a:pt x="57492" y="171705"/>
                    </a:cubicBezTo>
                    <a:cubicBezTo>
                      <a:pt x="56594" y="174589"/>
                      <a:pt x="56210" y="177537"/>
                      <a:pt x="56274" y="180293"/>
                    </a:cubicBezTo>
                    <a:cubicBezTo>
                      <a:pt x="56402" y="183049"/>
                      <a:pt x="56723" y="185613"/>
                      <a:pt x="57492" y="187856"/>
                    </a:cubicBezTo>
                    <a:cubicBezTo>
                      <a:pt x="58197" y="190099"/>
                      <a:pt x="59030" y="191958"/>
                      <a:pt x="59863" y="193496"/>
                    </a:cubicBezTo>
                    <a:cubicBezTo>
                      <a:pt x="60761" y="194906"/>
                      <a:pt x="61466" y="196188"/>
                      <a:pt x="62106" y="196893"/>
                    </a:cubicBezTo>
                    <a:cubicBezTo>
                      <a:pt x="62683" y="197662"/>
                      <a:pt x="63004" y="198111"/>
                      <a:pt x="63004" y="198111"/>
                    </a:cubicBezTo>
                    <a:cubicBezTo>
                      <a:pt x="63004" y="198111"/>
                      <a:pt x="62555" y="197854"/>
                      <a:pt x="61721" y="197342"/>
                    </a:cubicBezTo>
                    <a:cubicBezTo>
                      <a:pt x="60888" y="196829"/>
                      <a:pt x="59735" y="195996"/>
                      <a:pt x="58325" y="194714"/>
                    </a:cubicBezTo>
                    <a:cubicBezTo>
                      <a:pt x="57043" y="193432"/>
                      <a:pt x="55376" y="191766"/>
                      <a:pt x="54031" y="189458"/>
                    </a:cubicBezTo>
                    <a:cubicBezTo>
                      <a:pt x="52557" y="187215"/>
                      <a:pt x="51338" y="184395"/>
                      <a:pt x="50569" y="181062"/>
                    </a:cubicBezTo>
                    <a:cubicBezTo>
                      <a:pt x="49800" y="177793"/>
                      <a:pt x="49544" y="174012"/>
                      <a:pt x="50185" y="1700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95" name="Google Shape;195;p30"/>
              <p:cNvSpPr/>
              <p:nvPr/>
            </p:nvSpPr>
            <p:spPr>
              <a:xfrm>
                <a:off x="7812404" y="672048"/>
                <a:ext cx="238873" cy="115559"/>
              </a:xfrm>
              <a:custGeom>
                <a:avLst/>
                <a:gdLst/>
                <a:ahLst/>
                <a:cxnLst/>
                <a:rect l="l" t="t" r="r" b="b"/>
                <a:pathLst>
                  <a:path w="238873" h="115559" extrusionOk="0">
                    <a:moveTo>
                      <a:pt x="0" y="22753"/>
                    </a:moveTo>
                    <a:lnTo>
                      <a:pt x="68194" y="115559"/>
                    </a:lnTo>
                    <a:lnTo>
                      <a:pt x="238873"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96" name="Google Shape;196;p30"/>
              <p:cNvSpPr/>
              <p:nvPr/>
            </p:nvSpPr>
            <p:spPr>
              <a:xfrm>
                <a:off x="8047496" y="640707"/>
                <a:ext cx="238873" cy="115495"/>
              </a:xfrm>
              <a:custGeom>
                <a:avLst/>
                <a:gdLst/>
                <a:ahLst/>
                <a:cxnLst/>
                <a:rect l="l" t="t" r="r" b="b"/>
                <a:pathLst>
                  <a:path w="238873" h="115495" extrusionOk="0">
                    <a:moveTo>
                      <a:pt x="0" y="22753"/>
                    </a:moveTo>
                    <a:lnTo>
                      <a:pt x="68195" y="115495"/>
                    </a:lnTo>
                    <a:lnTo>
                      <a:pt x="238874"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97" name="Google Shape;197;p30"/>
              <p:cNvSpPr/>
              <p:nvPr/>
            </p:nvSpPr>
            <p:spPr>
              <a:xfrm>
                <a:off x="8079286" y="834074"/>
                <a:ext cx="218107" cy="119981"/>
              </a:xfrm>
              <a:custGeom>
                <a:avLst/>
                <a:gdLst/>
                <a:ahLst/>
                <a:cxnLst/>
                <a:rect l="l" t="t" r="r" b="b"/>
                <a:pathLst>
                  <a:path w="218107" h="119981" extrusionOk="0">
                    <a:moveTo>
                      <a:pt x="218108" y="0"/>
                    </a:moveTo>
                    <a:lnTo>
                      <a:pt x="46531" y="14677"/>
                    </a:lnTo>
                    <a:lnTo>
                      <a:pt x="0" y="119982"/>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98" name="Google Shape;198;p30"/>
              <p:cNvSpPr/>
              <p:nvPr/>
            </p:nvSpPr>
            <p:spPr>
              <a:xfrm>
                <a:off x="7842976" y="854264"/>
                <a:ext cx="218107" cy="119917"/>
              </a:xfrm>
              <a:custGeom>
                <a:avLst/>
                <a:gdLst/>
                <a:ahLst/>
                <a:cxnLst/>
                <a:rect l="l" t="t" r="r" b="b"/>
                <a:pathLst>
                  <a:path w="218107" h="119917" extrusionOk="0">
                    <a:moveTo>
                      <a:pt x="218108" y="0"/>
                    </a:moveTo>
                    <a:lnTo>
                      <a:pt x="46531" y="14613"/>
                    </a:lnTo>
                    <a:lnTo>
                      <a:pt x="0" y="119918"/>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99" name="Google Shape;199;p30"/>
              <p:cNvSpPr/>
              <p:nvPr/>
            </p:nvSpPr>
            <p:spPr>
              <a:xfrm>
                <a:off x="7606666" y="874453"/>
                <a:ext cx="218107" cy="119917"/>
              </a:xfrm>
              <a:custGeom>
                <a:avLst/>
                <a:gdLst/>
                <a:ahLst/>
                <a:cxnLst/>
                <a:rect l="l" t="t" r="r" b="b"/>
                <a:pathLst>
                  <a:path w="218107" h="119917" extrusionOk="0">
                    <a:moveTo>
                      <a:pt x="218108" y="0"/>
                    </a:moveTo>
                    <a:lnTo>
                      <a:pt x="46531" y="14613"/>
                    </a:lnTo>
                    <a:lnTo>
                      <a:pt x="0" y="119918"/>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00" name="Google Shape;200;p30"/>
              <p:cNvSpPr/>
              <p:nvPr/>
            </p:nvSpPr>
            <p:spPr>
              <a:xfrm>
                <a:off x="7370356" y="894578"/>
                <a:ext cx="218107" cy="119981"/>
              </a:xfrm>
              <a:custGeom>
                <a:avLst/>
                <a:gdLst/>
                <a:ahLst/>
                <a:cxnLst/>
                <a:rect l="l" t="t" r="r" b="b"/>
                <a:pathLst>
                  <a:path w="218107" h="119981" extrusionOk="0">
                    <a:moveTo>
                      <a:pt x="218108" y="0"/>
                    </a:moveTo>
                    <a:lnTo>
                      <a:pt x="46531" y="14677"/>
                    </a:lnTo>
                    <a:lnTo>
                      <a:pt x="0" y="119982"/>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grpSp>
      </p:grpSp>
      <p:grpSp>
        <p:nvGrpSpPr>
          <p:cNvPr id="201" name="Google Shape;201;p30"/>
          <p:cNvGrpSpPr/>
          <p:nvPr/>
        </p:nvGrpSpPr>
        <p:grpSpPr>
          <a:xfrm>
            <a:off x="4708443" y="1412480"/>
            <a:ext cx="1524979" cy="2425319"/>
            <a:chOff x="6480367" y="421831"/>
            <a:chExt cx="957060" cy="1522103"/>
          </a:xfrm>
        </p:grpSpPr>
        <p:sp>
          <p:nvSpPr>
            <p:cNvPr id="202" name="Google Shape;202;p30"/>
            <p:cNvSpPr/>
            <p:nvPr/>
          </p:nvSpPr>
          <p:spPr>
            <a:xfrm>
              <a:off x="6684499" y="1002254"/>
              <a:ext cx="218812" cy="40827"/>
            </a:xfrm>
            <a:custGeom>
              <a:avLst/>
              <a:gdLst/>
              <a:ahLst/>
              <a:cxnLst/>
              <a:rect l="l" t="t" r="r" b="b"/>
              <a:pathLst>
                <a:path w="218812" h="40827" extrusionOk="0">
                  <a:moveTo>
                    <a:pt x="149015" y="9934"/>
                  </a:moveTo>
                  <a:cubicBezTo>
                    <a:pt x="142606" y="11024"/>
                    <a:pt x="135941" y="12113"/>
                    <a:pt x="129211" y="13331"/>
                  </a:cubicBezTo>
                  <a:cubicBezTo>
                    <a:pt x="122481" y="14549"/>
                    <a:pt x="115623" y="15767"/>
                    <a:pt x="108765" y="17049"/>
                  </a:cubicBezTo>
                  <a:cubicBezTo>
                    <a:pt x="101907" y="18395"/>
                    <a:pt x="95113" y="19676"/>
                    <a:pt x="88384" y="20958"/>
                  </a:cubicBezTo>
                  <a:cubicBezTo>
                    <a:pt x="81654" y="22240"/>
                    <a:pt x="75053" y="23650"/>
                    <a:pt x="68707" y="24932"/>
                  </a:cubicBezTo>
                  <a:cubicBezTo>
                    <a:pt x="55953" y="27560"/>
                    <a:pt x="44032" y="30188"/>
                    <a:pt x="33841" y="32495"/>
                  </a:cubicBezTo>
                  <a:cubicBezTo>
                    <a:pt x="13459" y="37110"/>
                    <a:pt x="0" y="40827"/>
                    <a:pt x="0" y="40827"/>
                  </a:cubicBezTo>
                  <a:cubicBezTo>
                    <a:pt x="0" y="40827"/>
                    <a:pt x="13908" y="39417"/>
                    <a:pt x="34546" y="36405"/>
                  </a:cubicBezTo>
                  <a:cubicBezTo>
                    <a:pt x="44865" y="34931"/>
                    <a:pt x="56914" y="33072"/>
                    <a:pt x="69797" y="30893"/>
                  </a:cubicBezTo>
                  <a:cubicBezTo>
                    <a:pt x="76206" y="29803"/>
                    <a:pt x="82872" y="28714"/>
                    <a:pt x="89602" y="27496"/>
                  </a:cubicBezTo>
                  <a:cubicBezTo>
                    <a:pt x="96331" y="26278"/>
                    <a:pt x="103189" y="25060"/>
                    <a:pt x="110047" y="23778"/>
                  </a:cubicBezTo>
                  <a:cubicBezTo>
                    <a:pt x="116905" y="22432"/>
                    <a:pt x="123699" y="21151"/>
                    <a:pt x="130429" y="19869"/>
                  </a:cubicBezTo>
                  <a:cubicBezTo>
                    <a:pt x="137158" y="18587"/>
                    <a:pt x="143760" y="17177"/>
                    <a:pt x="150105" y="15895"/>
                  </a:cubicBezTo>
                  <a:cubicBezTo>
                    <a:pt x="162860" y="13267"/>
                    <a:pt x="174781" y="10639"/>
                    <a:pt x="184972" y="8332"/>
                  </a:cubicBezTo>
                  <a:cubicBezTo>
                    <a:pt x="205353" y="3717"/>
                    <a:pt x="218812" y="0"/>
                    <a:pt x="218812" y="0"/>
                  </a:cubicBezTo>
                  <a:cubicBezTo>
                    <a:pt x="218812" y="0"/>
                    <a:pt x="204905" y="1410"/>
                    <a:pt x="184266" y="4422"/>
                  </a:cubicBezTo>
                  <a:cubicBezTo>
                    <a:pt x="173948" y="5896"/>
                    <a:pt x="161898" y="7755"/>
                    <a:pt x="149015" y="99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03" name="Google Shape;203;p30"/>
            <p:cNvSpPr/>
            <p:nvPr/>
          </p:nvSpPr>
          <p:spPr>
            <a:xfrm>
              <a:off x="6656362" y="982513"/>
              <a:ext cx="162090" cy="30187"/>
            </a:xfrm>
            <a:custGeom>
              <a:avLst/>
              <a:gdLst/>
              <a:ahLst/>
              <a:cxnLst/>
              <a:rect l="l" t="t" r="r" b="b"/>
              <a:pathLst>
                <a:path w="162090" h="30187" extrusionOk="0">
                  <a:moveTo>
                    <a:pt x="25445" y="26214"/>
                  </a:moveTo>
                  <a:cubicBezTo>
                    <a:pt x="33072" y="24932"/>
                    <a:pt x="41981" y="23522"/>
                    <a:pt x="51467" y="21792"/>
                  </a:cubicBezTo>
                  <a:cubicBezTo>
                    <a:pt x="60952" y="20061"/>
                    <a:pt x="71079" y="18266"/>
                    <a:pt x="81270" y="16408"/>
                  </a:cubicBezTo>
                  <a:cubicBezTo>
                    <a:pt x="91396" y="14485"/>
                    <a:pt x="101523" y="12498"/>
                    <a:pt x="111009" y="10703"/>
                  </a:cubicBezTo>
                  <a:cubicBezTo>
                    <a:pt x="120494" y="8909"/>
                    <a:pt x="129275" y="6986"/>
                    <a:pt x="136902" y="5448"/>
                  </a:cubicBezTo>
                  <a:cubicBezTo>
                    <a:pt x="144465" y="3910"/>
                    <a:pt x="150746" y="2436"/>
                    <a:pt x="155169" y="1538"/>
                  </a:cubicBezTo>
                  <a:cubicBezTo>
                    <a:pt x="159591" y="513"/>
                    <a:pt x="162091" y="0"/>
                    <a:pt x="162091" y="0"/>
                  </a:cubicBezTo>
                  <a:cubicBezTo>
                    <a:pt x="162091" y="0"/>
                    <a:pt x="159527" y="385"/>
                    <a:pt x="155105" y="1025"/>
                  </a:cubicBezTo>
                  <a:cubicBezTo>
                    <a:pt x="150682" y="1730"/>
                    <a:pt x="144273" y="2628"/>
                    <a:pt x="136646" y="3974"/>
                  </a:cubicBezTo>
                  <a:cubicBezTo>
                    <a:pt x="129019" y="5256"/>
                    <a:pt x="120110" y="6666"/>
                    <a:pt x="110624" y="8396"/>
                  </a:cubicBezTo>
                  <a:cubicBezTo>
                    <a:pt x="101139" y="10127"/>
                    <a:pt x="91012" y="11921"/>
                    <a:pt x="80821" y="13780"/>
                  </a:cubicBezTo>
                  <a:cubicBezTo>
                    <a:pt x="70695" y="15703"/>
                    <a:pt x="60568" y="17690"/>
                    <a:pt x="51082" y="19484"/>
                  </a:cubicBezTo>
                  <a:cubicBezTo>
                    <a:pt x="41596" y="21279"/>
                    <a:pt x="32815" y="23202"/>
                    <a:pt x="25188" y="24740"/>
                  </a:cubicBezTo>
                  <a:cubicBezTo>
                    <a:pt x="17626" y="26278"/>
                    <a:pt x="11345" y="27752"/>
                    <a:pt x="6922" y="28649"/>
                  </a:cubicBezTo>
                  <a:cubicBezTo>
                    <a:pt x="2500" y="29675"/>
                    <a:pt x="0" y="30188"/>
                    <a:pt x="0" y="30188"/>
                  </a:cubicBezTo>
                  <a:cubicBezTo>
                    <a:pt x="0" y="30188"/>
                    <a:pt x="2564" y="29803"/>
                    <a:pt x="6986" y="29162"/>
                  </a:cubicBezTo>
                  <a:cubicBezTo>
                    <a:pt x="11409" y="28457"/>
                    <a:pt x="17818" y="27496"/>
                    <a:pt x="25445" y="26214"/>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04" name="Google Shape;204;p30"/>
            <p:cNvSpPr/>
            <p:nvPr/>
          </p:nvSpPr>
          <p:spPr>
            <a:xfrm>
              <a:off x="6943672" y="977340"/>
              <a:ext cx="81864" cy="82918"/>
            </a:xfrm>
            <a:custGeom>
              <a:avLst/>
              <a:gdLst/>
              <a:ahLst/>
              <a:cxnLst/>
              <a:rect l="l" t="t" r="r" b="b"/>
              <a:pathLst>
                <a:path w="81864" h="82918" extrusionOk="0">
                  <a:moveTo>
                    <a:pt x="76866" y="24402"/>
                  </a:moveTo>
                  <a:cubicBezTo>
                    <a:pt x="77635" y="25683"/>
                    <a:pt x="78275" y="26901"/>
                    <a:pt x="78916" y="27991"/>
                  </a:cubicBezTo>
                  <a:cubicBezTo>
                    <a:pt x="79942" y="30234"/>
                    <a:pt x="80839" y="32093"/>
                    <a:pt x="81160" y="33375"/>
                  </a:cubicBezTo>
                  <a:cubicBezTo>
                    <a:pt x="81608" y="34656"/>
                    <a:pt x="81865" y="35361"/>
                    <a:pt x="81865" y="35361"/>
                  </a:cubicBezTo>
                  <a:cubicBezTo>
                    <a:pt x="81865" y="35361"/>
                    <a:pt x="81737" y="34656"/>
                    <a:pt x="81608" y="33310"/>
                  </a:cubicBezTo>
                  <a:cubicBezTo>
                    <a:pt x="81480" y="31900"/>
                    <a:pt x="81032" y="29978"/>
                    <a:pt x="80327" y="27478"/>
                  </a:cubicBezTo>
                  <a:cubicBezTo>
                    <a:pt x="79878" y="26260"/>
                    <a:pt x="79429" y="24914"/>
                    <a:pt x="78789" y="23440"/>
                  </a:cubicBezTo>
                  <a:cubicBezTo>
                    <a:pt x="78083" y="22030"/>
                    <a:pt x="77378" y="20428"/>
                    <a:pt x="76353" y="18954"/>
                  </a:cubicBezTo>
                  <a:cubicBezTo>
                    <a:pt x="74494" y="15749"/>
                    <a:pt x="71738" y="12544"/>
                    <a:pt x="68213" y="9596"/>
                  </a:cubicBezTo>
                  <a:cubicBezTo>
                    <a:pt x="64688" y="6648"/>
                    <a:pt x="60330" y="3956"/>
                    <a:pt x="55266" y="2225"/>
                  </a:cubicBezTo>
                  <a:cubicBezTo>
                    <a:pt x="50203" y="495"/>
                    <a:pt x="44498" y="-402"/>
                    <a:pt x="38474" y="174"/>
                  </a:cubicBezTo>
                  <a:cubicBezTo>
                    <a:pt x="32770" y="687"/>
                    <a:pt x="26617" y="2354"/>
                    <a:pt x="21233" y="5558"/>
                  </a:cubicBezTo>
                  <a:cubicBezTo>
                    <a:pt x="15785" y="8699"/>
                    <a:pt x="10978" y="13057"/>
                    <a:pt x="7325" y="18249"/>
                  </a:cubicBezTo>
                  <a:cubicBezTo>
                    <a:pt x="3800" y="23568"/>
                    <a:pt x="1428" y="29593"/>
                    <a:pt x="467" y="35810"/>
                  </a:cubicBezTo>
                  <a:cubicBezTo>
                    <a:pt x="-46" y="38886"/>
                    <a:pt x="-110" y="41963"/>
                    <a:pt x="147" y="45168"/>
                  </a:cubicBezTo>
                  <a:cubicBezTo>
                    <a:pt x="147" y="46834"/>
                    <a:pt x="531" y="48052"/>
                    <a:pt x="723" y="49462"/>
                  </a:cubicBezTo>
                  <a:cubicBezTo>
                    <a:pt x="916" y="51128"/>
                    <a:pt x="1428" y="52410"/>
                    <a:pt x="1749" y="53884"/>
                  </a:cubicBezTo>
                  <a:cubicBezTo>
                    <a:pt x="3351" y="59588"/>
                    <a:pt x="6235" y="64652"/>
                    <a:pt x="9696" y="68690"/>
                  </a:cubicBezTo>
                  <a:cubicBezTo>
                    <a:pt x="13158" y="72792"/>
                    <a:pt x="17195" y="75932"/>
                    <a:pt x="21233" y="78111"/>
                  </a:cubicBezTo>
                  <a:cubicBezTo>
                    <a:pt x="25271" y="80355"/>
                    <a:pt x="29308" y="81700"/>
                    <a:pt x="32898" y="82277"/>
                  </a:cubicBezTo>
                  <a:cubicBezTo>
                    <a:pt x="34693" y="82726"/>
                    <a:pt x="36423" y="82726"/>
                    <a:pt x="37962" y="82918"/>
                  </a:cubicBezTo>
                  <a:cubicBezTo>
                    <a:pt x="39564" y="82918"/>
                    <a:pt x="40974" y="82918"/>
                    <a:pt x="42255" y="82918"/>
                  </a:cubicBezTo>
                  <a:cubicBezTo>
                    <a:pt x="44883" y="82662"/>
                    <a:pt x="46870" y="82341"/>
                    <a:pt x="48152" y="81957"/>
                  </a:cubicBezTo>
                  <a:cubicBezTo>
                    <a:pt x="49498" y="81636"/>
                    <a:pt x="50203" y="81444"/>
                    <a:pt x="50203" y="81444"/>
                  </a:cubicBezTo>
                  <a:cubicBezTo>
                    <a:pt x="50203" y="81444"/>
                    <a:pt x="49498" y="81444"/>
                    <a:pt x="48088" y="81508"/>
                  </a:cubicBezTo>
                  <a:cubicBezTo>
                    <a:pt x="46742" y="81636"/>
                    <a:pt x="44691" y="81508"/>
                    <a:pt x="42255" y="81316"/>
                  </a:cubicBezTo>
                  <a:cubicBezTo>
                    <a:pt x="41038" y="81124"/>
                    <a:pt x="39627" y="80931"/>
                    <a:pt x="38217" y="80675"/>
                  </a:cubicBezTo>
                  <a:cubicBezTo>
                    <a:pt x="36808" y="80226"/>
                    <a:pt x="35205" y="80034"/>
                    <a:pt x="33603" y="79393"/>
                  </a:cubicBezTo>
                  <a:cubicBezTo>
                    <a:pt x="30334" y="78368"/>
                    <a:pt x="26873" y="76637"/>
                    <a:pt x="23477" y="74330"/>
                  </a:cubicBezTo>
                  <a:cubicBezTo>
                    <a:pt x="20079" y="71958"/>
                    <a:pt x="16875" y="68882"/>
                    <a:pt x="14118" y="65164"/>
                  </a:cubicBezTo>
                  <a:cubicBezTo>
                    <a:pt x="11427" y="61383"/>
                    <a:pt x="9376" y="56897"/>
                    <a:pt x="8158" y="52090"/>
                  </a:cubicBezTo>
                  <a:cubicBezTo>
                    <a:pt x="7966" y="50872"/>
                    <a:pt x="7517" y="49590"/>
                    <a:pt x="7453" y="48500"/>
                  </a:cubicBezTo>
                  <a:cubicBezTo>
                    <a:pt x="7325" y="47154"/>
                    <a:pt x="7004" y="45616"/>
                    <a:pt x="7133" y="44463"/>
                  </a:cubicBezTo>
                  <a:cubicBezTo>
                    <a:pt x="7133" y="43245"/>
                    <a:pt x="7068" y="42091"/>
                    <a:pt x="7261" y="40745"/>
                  </a:cubicBezTo>
                  <a:cubicBezTo>
                    <a:pt x="7389" y="39463"/>
                    <a:pt x="7453" y="38181"/>
                    <a:pt x="7709" y="36900"/>
                  </a:cubicBezTo>
                  <a:cubicBezTo>
                    <a:pt x="8607" y="31772"/>
                    <a:pt x="10594" y="26837"/>
                    <a:pt x="13606" y="22479"/>
                  </a:cubicBezTo>
                  <a:cubicBezTo>
                    <a:pt x="16554" y="18120"/>
                    <a:pt x="20464" y="14467"/>
                    <a:pt x="24886" y="11839"/>
                  </a:cubicBezTo>
                  <a:cubicBezTo>
                    <a:pt x="29373" y="9211"/>
                    <a:pt x="34115" y="7417"/>
                    <a:pt x="39307" y="6776"/>
                  </a:cubicBezTo>
                  <a:cubicBezTo>
                    <a:pt x="44114" y="6199"/>
                    <a:pt x="49049" y="6456"/>
                    <a:pt x="53536" y="7609"/>
                  </a:cubicBezTo>
                  <a:cubicBezTo>
                    <a:pt x="58023" y="8763"/>
                    <a:pt x="62060" y="10686"/>
                    <a:pt x="65457" y="12993"/>
                  </a:cubicBezTo>
                  <a:cubicBezTo>
                    <a:pt x="68854" y="15300"/>
                    <a:pt x="71738" y="17928"/>
                    <a:pt x="73853" y="20556"/>
                  </a:cubicBezTo>
                  <a:cubicBezTo>
                    <a:pt x="75007" y="21838"/>
                    <a:pt x="75776" y="23248"/>
                    <a:pt x="76737" y="244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05" name="Google Shape;205;p30"/>
            <p:cNvSpPr/>
            <p:nvPr/>
          </p:nvSpPr>
          <p:spPr>
            <a:xfrm>
              <a:off x="6845628" y="888938"/>
              <a:ext cx="272561" cy="98382"/>
            </a:xfrm>
            <a:custGeom>
              <a:avLst/>
              <a:gdLst/>
              <a:ahLst/>
              <a:cxnLst/>
              <a:rect l="l" t="t" r="r" b="b"/>
              <a:pathLst>
                <a:path w="272561" h="98382" extrusionOk="0">
                  <a:moveTo>
                    <a:pt x="157669" y="71079"/>
                  </a:moveTo>
                  <a:cubicBezTo>
                    <a:pt x="177345" y="67426"/>
                    <a:pt x="196957" y="63836"/>
                    <a:pt x="215352" y="60247"/>
                  </a:cubicBezTo>
                  <a:cubicBezTo>
                    <a:pt x="224517" y="58453"/>
                    <a:pt x="233426" y="56722"/>
                    <a:pt x="241886" y="55120"/>
                  </a:cubicBezTo>
                  <a:cubicBezTo>
                    <a:pt x="246116" y="54287"/>
                    <a:pt x="250219" y="53453"/>
                    <a:pt x="254128" y="52684"/>
                  </a:cubicBezTo>
                  <a:cubicBezTo>
                    <a:pt x="256115" y="52236"/>
                    <a:pt x="258038" y="51979"/>
                    <a:pt x="260089" y="51338"/>
                  </a:cubicBezTo>
                  <a:cubicBezTo>
                    <a:pt x="262140" y="50697"/>
                    <a:pt x="263999" y="49736"/>
                    <a:pt x="265601" y="48454"/>
                  </a:cubicBezTo>
                  <a:cubicBezTo>
                    <a:pt x="268870" y="45955"/>
                    <a:pt x="271113" y="42558"/>
                    <a:pt x="272010" y="38904"/>
                  </a:cubicBezTo>
                  <a:cubicBezTo>
                    <a:pt x="272459" y="37110"/>
                    <a:pt x="272651" y="35315"/>
                    <a:pt x="272523" y="33456"/>
                  </a:cubicBezTo>
                  <a:cubicBezTo>
                    <a:pt x="272459" y="32559"/>
                    <a:pt x="272330" y="31918"/>
                    <a:pt x="272139" y="31021"/>
                  </a:cubicBezTo>
                  <a:cubicBezTo>
                    <a:pt x="272010" y="30252"/>
                    <a:pt x="271818" y="29483"/>
                    <a:pt x="271689" y="28714"/>
                  </a:cubicBezTo>
                  <a:cubicBezTo>
                    <a:pt x="270536" y="22753"/>
                    <a:pt x="269446" y="17561"/>
                    <a:pt x="268613" y="13267"/>
                  </a:cubicBezTo>
                  <a:cubicBezTo>
                    <a:pt x="267780" y="8973"/>
                    <a:pt x="266947" y="5640"/>
                    <a:pt x="266242" y="3397"/>
                  </a:cubicBezTo>
                  <a:cubicBezTo>
                    <a:pt x="265537" y="1154"/>
                    <a:pt x="264960" y="0"/>
                    <a:pt x="264960" y="0"/>
                  </a:cubicBezTo>
                  <a:cubicBezTo>
                    <a:pt x="264960" y="0"/>
                    <a:pt x="264960" y="1282"/>
                    <a:pt x="265024" y="3653"/>
                  </a:cubicBezTo>
                  <a:cubicBezTo>
                    <a:pt x="265152" y="6025"/>
                    <a:pt x="265601" y="9422"/>
                    <a:pt x="266370" y="13716"/>
                  </a:cubicBezTo>
                  <a:cubicBezTo>
                    <a:pt x="267139" y="18010"/>
                    <a:pt x="268036" y="23266"/>
                    <a:pt x="269126" y="29226"/>
                  </a:cubicBezTo>
                  <a:cubicBezTo>
                    <a:pt x="269254" y="29995"/>
                    <a:pt x="269382" y="30765"/>
                    <a:pt x="269511" y="31534"/>
                  </a:cubicBezTo>
                  <a:cubicBezTo>
                    <a:pt x="269639" y="32175"/>
                    <a:pt x="269767" y="33072"/>
                    <a:pt x="269767" y="33777"/>
                  </a:cubicBezTo>
                  <a:cubicBezTo>
                    <a:pt x="269831" y="35123"/>
                    <a:pt x="269639" y="36725"/>
                    <a:pt x="269254" y="38199"/>
                  </a:cubicBezTo>
                  <a:cubicBezTo>
                    <a:pt x="268421" y="41212"/>
                    <a:pt x="266434" y="44032"/>
                    <a:pt x="263742" y="46019"/>
                  </a:cubicBezTo>
                  <a:cubicBezTo>
                    <a:pt x="262396" y="47044"/>
                    <a:pt x="260794" y="47813"/>
                    <a:pt x="259063" y="48326"/>
                  </a:cubicBezTo>
                  <a:cubicBezTo>
                    <a:pt x="257461" y="48775"/>
                    <a:pt x="255410" y="49095"/>
                    <a:pt x="253423" y="49416"/>
                  </a:cubicBezTo>
                  <a:cubicBezTo>
                    <a:pt x="249449" y="50121"/>
                    <a:pt x="245347" y="50826"/>
                    <a:pt x="241117" y="51595"/>
                  </a:cubicBezTo>
                  <a:cubicBezTo>
                    <a:pt x="232657" y="53133"/>
                    <a:pt x="223748" y="54735"/>
                    <a:pt x="214519" y="56338"/>
                  </a:cubicBezTo>
                  <a:cubicBezTo>
                    <a:pt x="196060" y="59670"/>
                    <a:pt x="176448" y="63388"/>
                    <a:pt x="156836" y="67105"/>
                  </a:cubicBezTo>
                  <a:cubicBezTo>
                    <a:pt x="137223" y="70887"/>
                    <a:pt x="117611" y="74732"/>
                    <a:pt x="99216" y="78257"/>
                  </a:cubicBezTo>
                  <a:cubicBezTo>
                    <a:pt x="80821" y="81911"/>
                    <a:pt x="63709" y="85372"/>
                    <a:pt x="48967" y="88256"/>
                  </a:cubicBezTo>
                  <a:cubicBezTo>
                    <a:pt x="34290" y="91268"/>
                    <a:pt x="22048" y="93768"/>
                    <a:pt x="13460" y="95562"/>
                  </a:cubicBezTo>
                  <a:cubicBezTo>
                    <a:pt x="4935" y="97357"/>
                    <a:pt x="0" y="98382"/>
                    <a:pt x="0" y="98382"/>
                  </a:cubicBezTo>
                  <a:cubicBezTo>
                    <a:pt x="0" y="98382"/>
                    <a:pt x="4935" y="97613"/>
                    <a:pt x="13588" y="96203"/>
                  </a:cubicBezTo>
                  <a:cubicBezTo>
                    <a:pt x="22241" y="94729"/>
                    <a:pt x="34546" y="92678"/>
                    <a:pt x="49288" y="90179"/>
                  </a:cubicBezTo>
                  <a:cubicBezTo>
                    <a:pt x="64029" y="87615"/>
                    <a:pt x="81270" y="84602"/>
                    <a:pt x="99729" y="81398"/>
                  </a:cubicBezTo>
                  <a:cubicBezTo>
                    <a:pt x="118188" y="78065"/>
                    <a:pt x="137864" y="74540"/>
                    <a:pt x="157541" y="710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06" name="Google Shape;206;p30"/>
            <p:cNvSpPr/>
            <p:nvPr/>
          </p:nvSpPr>
          <p:spPr>
            <a:xfrm>
              <a:off x="6960327" y="993638"/>
              <a:ext cx="55943" cy="55943"/>
            </a:xfrm>
            <a:custGeom>
              <a:avLst/>
              <a:gdLst/>
              <a:ahLst/>
              <a:cxnLst/>
              <a:rect l="l" t="t" r="r" b="b"/>
              <a:pathLst>
                <a:path w="55943" h="55943" extrusionOk="0">
                  <a:moveTo>
                    <a:pt x="22844" y="476"/>
                  </a:moveTo>
                  <a:cubicBezTo>
                    <a:pt x="7654" y="3296"/>
                    <a:pt x="-2344" y="17909"/>
                    <a:pt x="476" y="33099"/>
                  </a:cubicBezTo>
                  <a:cubicBezTo>
                    <a:pt x="3296" y="48289"/>
                    <a:pt x="17909" y="58288"/>
                    <a:pt x="33099" y="55468"/>
                  </a:cubicBezTo>
                  <a:cubicBezTo>
                    <a:pt x="48289" y="52648"/>
                    <a:pt x="58287" y="38034"/>
                    <a:pt x="55467" y="22844"/>
                  </a:cubicBezTo>
                  <a:cubicBezTo>
                    <a:pt x="52647" y="7654"/>
                    <a:pt x="38034" y="-2344"/>
                    <a:pt x="22844" y="476"/>
                  </a:cubicBezTo>
                  <a:close/>
                  <a:moveTo>
                    <a:pt x="31433" y="46302"/>
                  </a:moveTo>
                  <a:cubicBezTo>
                    <a:pt x="21306" y="48161"/>
                    <a:pt x="11564" y="41495"/>
                    <a:pt x="9705" y="31433"/>
                  </a:cubicBezTo>
                  <a:cubicBezTo>
                    <a:pt x="7846" y="21306"/>
                    <a:pt x="14512" y="11564"/>
                    <a:pt x="24574" y="9705"/>
                  </a:cubicBezTo>
                  <a:cubicBezTo>
                    <a:pt x="34701" y="7847"/>
                    <a:pt x="44444" y="14512"/>
                    <a:pt x="46302" y="24575"/>
                  </a:cubicBezTo>
                  <a:cubicBezTo>
                    <a:pt x="48161" y="34702"/>
                    <a:pt x="41495" y="44444"/>
                    <a:pt x="31433" y="463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07" name="Google Shape;207;p30"/>
            <p:cNvSpPr/>
            <p:nvPr/>
          </p:nvSpPr>
          <p:spPr>
            <a:xfrm>
              <a:off x="7026408" y="964766"/>
              <a:ext cx="22585" cy="28222"/>
            </a:xfrm>
            <a:custGeom>
              <a:avLst/>
              <a:gdLst/>
              <a:ahLst/>
              <a:cxnLst/>
              <a:rect l="l" t="t" r="r" b="b"/>
              <a:pathLst>
                <a:path w="22585" h="28222" extrusionOk="0">
                  <a:moveTo>
                    <a:pt x="5153" y="8389"/>
                  </a:moveTo>
                  <a:cubicBezTo>
                    <a:pt x="6243" y="6018"/>
                    <a:pt x="8037" y="4159"/>
                    <a:pt x="9896" y="2941"/>
                  </a:cubicBezTo>
                  <a:cubicBezTo>
                    <a:pt x="11755" y="1724"/>
                    <a:pt x="13614" y="1147"/>
                    <a:pt x="14959" y="890"/>
                  </a:cubicBezTo>
                  <a:cubicBezTo>
                    <a:pt x="15664" y="762"/>
                    <a:pt x="16177" y="698"/>
                    <a:pt x="16562" y="634"/>
                  </a:cubicBezTo>
                  <a:cubicBezTo>
                    <a:pt x="16946" y="634"/>
                    <a:pt x="17138" y="634"/>
                    <a:pt x="17138" y="634"/>
                  </a:cubicBezTo>
                  <a:cubicBezTo>
                    <a:pt x="17138" y="634"/>
                    <a:pt x="16369" y="314"/>
                    <a:pt x="14959" y="121"/>
                  </a:cubicBezTo>
                  <a:cubicBezTo>
                    <a:pt x="14254" y="-7"/>
                    <a:pt x="13357" y="-71"/>
                    <a:pt x="12267" y="121"/>
                  </a:cubicBezTo>
                  <a:cubicBezTo>
                    <a:pt x="11242" y="185"/>
                    <a:pt x="10024" y="442"/>
                    <a:pt x="8807" y="890"/>
                  </a:cubicBezTo>
                  <a:cubicBezTo>
                    <a:pt x="6371" y="1788"/>
                    <a:pt x="3679" y="3775"/>
                    <a:pt x="1948" y="6723"/>
                  </a:cubicBezTo>
                  <a:cubicBezTo>
                    <a:pt x="1115" y="8133"/>
                    <a:pt x="346" y="10056"/>
                    <a:pt x="153" y="11658"/>
                  </a:cubicBezTo>
                  <a:cubicBezTo>
                    <a:pt x="-102" y="13453"/>
                    <a:pt x="-38" y="15311"/>
                    <a:pt x="346" y="17170"/>
                  </a:cubicBezTo>
                  <a:cubicBezTo>
                    <a:pt x="1179" y="20823"/>
                    <a:pt x="3422" y="24028"/>
                    <a:pt x="6307" y="25887"/>
                  </a:cubicBezTo>
                  <a:cubicBezTo>
                    <a:pt x="7717" y="26848"/>
                    <a:pt x="9255" y="27489"/>
                    <a:pt x="10793" y="27874"/>
                  </a:cubicBezTo>
                  <a:cubicBezTo>
                    <a:pt x="11626" y="28066"/>
                    <a:pt x="12267" y="28194"/>
                    <a:pt x="12909" y="28194"/>
                  </a:cubicBezTo>
                  <a:cubicBezTo>
                    <a:pt x="13742" y="28258"/>
                    <a:pt x="14318" y="28194"/>
                    <a:pt x="15023" y="28194"/>
                  </a:cubicBezTo>
                  <a:cubicBezTo>
                    <a:pt x="17651" y="28002"/>
                    <a:pt x="19638" y="27040"/>
                    <a:pt x="20856" y="26207"/>
                  </a:cubicBezTo>
                  <a:cubicBezTo>
                    <a:pt x="22073" y="25374"/>
                    <a:pt x="22586" y="24797"/>
                    <a:pt x="22586" y="24797"/>
                  </a:cubicBezTo>
                  <a:cubicBezTo>
                    <a:pt x="22586" y="24797"/>
                    <a:pt x="21817" y="25118"/>
                    <a:pt x="20471" y="25502"/>
                  </a:cubicBezTo>
                  <a:cubicBezTo>
                    <a:pt x="19125" y="25823"/>
                    <a:pt x="17202" y="26143"/>
                    <a:pt x="15023" y="25823"/>
                  </a:cubicBezTo>
                  <a:cubicBezTo>
                    <a:pt x="14511" y="25758"/>
                    <a:pt x="13869" y="25630"/>
                    <a:pt x="13421" y="25502"/>
                  </a:cubicBezTo>
                  <a:cubicBezTo>
                    <a:pt x="12780" y="25310"/>
                    <a:pt x="12140" y="25118"/>
                    <a:pt x="11626" y="24925"/>
                  </a:cubicBezTo>
                  <a:cubicBezTo>
                    <a:pt x="10537" y="24477"/>
                    <a:pt x="9447" y="23772"/>
                    <a:pt x="8422" y="23002"/>
                  </a:cubicBezTo>
                  <a:cubicBezTo>
                    <a:pt x="6435" y="21336"/>
                    <a:pt x="4897" y="18901"/>
                    <a:pt x="4320" y="16273"/>
                  </a:cubicBezTo>
                  <a:cubicBezTo>
                    <a:pt x="4000" y="14927"/>
                    <a:pt x="3935" y="13581"/>
                    <a:pt x="4064" y="12235"/>
                  </a:cubicBezTo>
                  <a:cubicBezTo>
                    <a:pt x="4320" y="10761"/>
                    <a:pt x="4576" y="9671"/>
                    <a:pt x="5153" y="8453"/>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08" name="Google Shape;208;p30"/>
            <p:cNvSpPr/>
            <p:nvPr/>
          </p:nvSpPr>
          <p:spPr>
            <a:xfrm>
              <a:off x="6933948" y="721143"/>
              <a:ext cx="128249" cy="48838"/>
            </a:xfrm>
            <a:custGeom>
              <a:avLst/>
              <a:gdLst/>
              <a:ahLst/>
              <a:cxnLst/>
              <a:rect l="l" t="t" r="r" b="b"/>
              <a:pathLst>
                <a:path w="128249" h="48838" extrusionOk="0">
                  <a:moveTo>
                    <a:pt x="107612" y="28778"/>
                  </a:moveTo>
                  <a:lnTo>
                    <a:pt x="41148" y="35251"/>
                  </a:lnTo>
                  <a:lnTo>
                    <a:pt x="128250" y="10896"/>
                  </a:lnTo>
                  <a:cubicBezTo>
                    <a:pt x="100498" y="7691"/>
                    <a:pt x="81013" y="0"/>
                    <a:pt x="81013" y="0"/>
                  </a:cubicBezTo>
                  <a:cubicBezTo>
                    <a:pt x="49929" y="24868"/>
                    <a:pt x="19869" y="40250"/>
                    <a:pt x="0" y="48839"/>
                  </a:cubicBezTo>
                  <a:lnTo>
                    <a:pt x="107612" y="2871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09" name="Google Shape;209;p30"/>
            <p:cNvSpPr/>
            <p:nvPr/>
          </p:nvSpPr>
          <p:spPr>
            <a:xfrm>
              <a:off x="6585518" y="1055066"/>
              <a:ext cx="10469" cy="11686"/>
            </a:xfrm>
            <a:custGeom>
              <a:avLst/>
              <a:gdLst/>
              <a:ahLst/>
              <a:cxnLst/>
              <a:rect l="l" t="t" r="r" b="b"/>
              <a:pathLst>
                <a:path w="10469" h="11686" extrusionOk="0">
                  <a:moveTo>
                    <a:pt x="150" y="10383"/>
                  </a:moveTo>
                  <a:cubicBezTo>
                    <a:pt x="1047" y="15126"/>
                    <a:pt x="3803" y="5832"/>
                    <a:pt x="10469" y="0"/>
                  </a:cubicBezTo>
                  <a:cubicBezTo>
                    <a:pt x="2329" y="1538"/>
                    <a:pt x="-747" y="5512"/>
                    <a:pt x="150" y="103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10" name="Google Shape;210;p30"/>
            <p:cNvSpPr/>
            <p:nvPr/>
          </p:nvSpPr>
          <p:spPr>
            <a:xfrm>
              <a:off x="6803921" y="757501"/>
              <a:ext cx="288400" cy="201041"/>
            </a:xfrm>
            <a:custGeom>
              <a:avLst/>
              <a:gdLst/>
              <a:ahLst/>
              <a:cxnLst/>
              <a:rect l="l" t="t" r="r" b="b"/>
              <a:pathLst>
                <a:path w="288400" h="201041" extrusionOk="0">
                  <a:moveTo>
                    <a:pt x="34785" y="200401"/>
                  </a:moveTo>
                  <a:lnTo>
                    <a:pt x="9276" y="63819"/>
                  </a:lnTo>
                  <a:cubicBezTo>
                    <a:pt x="8699" y="60743"/>
                    <a:pt x="10750" y="57794"/>
                    <a:pt x="13763" y="57218"/>
                  </a:cubicBezTo>
                  <a:lnTo>
                    <a:pt x="268276" y="9661"/>
                  </a:lnTo>
                  <a:cubicBezTo>
                    <a:pt x="271352" y="9084"/>
                    <a:pt x="274300" y="11135"/>
                    <a:pt x="274877" y="14147"/>
                  </a:cubicBezTo>
                  <a:lnTo>
                    <a:pt x="280068" y="41771"/>
                  </a:lnTo>
                  <a:lnTo>
                    <a:pt x="288400" y="40233"/>
                  </a:lnTo>
                  <a:lnTo>
                    <a:pt x="282376" y="8122"/>
                  </a:lnTo>
                  <a:cubicBezTo>
                    <a:pt x="281350" y="2739"/>
                    <a:pt x="276159" y="-850"/>
                    <a:pt x="270775" y="175"/>
                  </a:cubicBezTo>
                  <a:lnTo>
                    <a:pt x="8122" y="49206"/>
                  </a:lnTo>
                  <a:cubicBezTo>
                    <a:pt x="2739" y="50231"/>
                    <a:pt x="-850" y="55423"/>
                    <a:pt x="175" y="60807"/>
                  </a:cubicBezTo>
                  <a:lnTo>
                    <a:pt x="26389" y="201042"/>
                  </a:lnTo>
                  <a:cubicBezTo>
                    <a:pt x="28504" y="200914"/>
                    <a:pt x="31324" y="200657"/>
                    <a:pt x="34849" y="200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11" name="Google Shape;211;p30"/>
            <p:cNvSpPr/>
            <p:nvPr/>
          </p:nvSpPr>
          <p:spPr>
            <a:xfrm>
              <a:off x="6887481" y="1875582"/>
              <a:ext cx="14356" cy="53517"/>
            </a:xfrm>
            <a:custGeom>
              <a:avLst/>
              <a:gdLst/>
              <a:ahLst/>
              <a:cxnLst/>
              <a:rect l="l" t="t" r="r" b="b"/>
              <a:pathLst>
                <a:path w="14356" h="53517" extrusionOk="0">
                  <a:moveTo>
                    <a:pt x="12178" y="35956"/>
                  </a:moveTo>
                  <a:cubicBezTo>
                    <a:pt x="11537" y="32751"/>
                    <a:pt x="10768" y="29419"/>
                    <a:pt x="9871" y="26022"/>
                  </a:cubicBezTo>
                  <a:cubicBezTo>
                    <a:pt x="8973" y="22689"/>
                    <a:pt x="7947" y="19356"/>
                    <a:pt x="6922" y="16280"/>
                  </a:cubicBezTo>
                  <a:cubicBezTo>
                    <a:pt x="5897" y="13203"/>
                    <a:pt x="4807" y="10319"/>
                    <a:pt x="3781" y="7947"/>
                  </a:cubicBezTo>
                  <a:cubicBezTo>
                    <a:pt x="1795" y="3076"/>
                    <a:pt x="0" y="0"/>
                    <a:pt x="0" y="0"/>
                  </a:cubicBezTo>
                  <a:cubicBezTo>
                    <a:pt x="0" y="0"/>
                    <a:pt x="0" y="3589"/>
                    <a:pt x="705" y="8781"/>
                  </a:cubicBezTo>
                  <a:cubicBezTo>
                    <a:pt x="1026" y="11409"/>
                    <a:pt x="1538" y="14357"/>
                    <a:pt x="2179" y="17561"/>
                  </a:cubicBezTo>
                  <a:cubicBezTo>
                    <a:pt x="2820" y="20766"/>
                    <a:pt x="3590" y="24163"/>
                    <a:pt x="4486" y="27496"/>
                  </a:cubicBezTo>
                  <a:cubicBezTo>
                    <a:pt x="5384" y="30829"/>
                    <a:pt x="6409" y="34161"/>
                    <a:pt x="7435" y="37238"/>
                  </a:cubicBezTo>
                  <a:cubicBezTo>
                    <a:pt x="8461" y="40314"/>
                    <a:pt x="9550" y="43198"/>
                    <a:pt x="10575" y="45570"/>
                  </a:cubicBezTo>
                  <a:cubicBezTo>
                    <a:pt x="12562" y="50441"/>
                    <a:pt x="14357" y="53518"/>
                    <a:pt x="14357" y="53518"/>
                  </a:cubicBezTo>
                  <a:cubicBezTo>
                    <a:pt x="14357" y="53518"/>
                    <a:pt x="14357" y="49928"/>
                    <a:pt x="13652" y="44737"/>
                  </a:cubicBezTo>
                  <a:cubicBezTo>
                    <a:pt x="13331" y="42109"/>
                    <a:pt x="12819" y="39161"/>
                    <a:pt x="12178" y="3595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12" name="Google Shape;212;p30"/>
            <p:cNvSpPr/>
            <p:nvPr/>
          </p:nvSpPr>
          <p:spPr>
            <a:xfrm>
              <a:off x="6928051" y="1058848"/>
              <a:ext cx="139274" cy="26021"/>
            </a:xfrm>
            <a:custGeom>
              <a:avLst/>
              <a:gdLst/>
              <a:ahLst/>
              <a:cxnLst/>
              <a:rect l="l" t="t" r="r" b="b"/>
              <a:pathLst>
                <a:path w="139274" h="26021" extrusionOk="0">
                  <a:moveTo>
                    <a:pt x="117290" y="2884"/>
                  </a:moveTo>
                  <a:cubicBezTo>
                    <a:pt x="110688" y="3846"/>
                    <a:pt x="103062" y="5063"/>
                    <a:pt x="94858" y="6409"/>
                  </a:cubicBezTo>
                  <a:cubicBezTo>
                    <a:pt x="86654" y="7755"/>
                    <a:pt x="77937" y="9358"/>
                    <a:pt x="69221" y="10960"/>
                  </a:cubicBezTo>
                  <a:cubicBezTo>
                    <a:pt x="60504" y="12626"/>
                    <a:pt x="51852" y="14293"/>
                    <a:pt x="43712" y="15959"/>
                  </a:cubicBezTo>
                  <a:cubicBezTo>
                    <a:pt x="35572" y="17626"/>
                    <a:pt x="28009" y="19292"/>
                    <a:pt x="21536" y="20766"/>
                  </a:cubicBezTo>
                  <a:cubicBezTo>
                    <a:pt x="15062" y="22240"/>
                    <a:pt x="9678" y="23586"/>
                    <a:pt x="5897" y="24483"/>
                  </a:cubicBezTo>
                  <a:cubicBezTo>
                    <a:pt x="2116" y="25381"/>
                    <a:pt x="0" y="26022"/>
                    <a:pt x="0" y="26022"/>
                  </a:cubicBezTo>
                  <a:cubicBezTo>
                    <a:pt x="0" y="26022"/>
                    <a:pt x="2180" y="25765"/>
                    <a:pt x="6089" y="25317"/>
                  </a:cubicBezTo>
                  <a:cubicBezTo>
                    <a:pt x="9935" y="24804"/>
                    <a:pt x="15447" y="24099"/>
                    <a:pt x="21984" y="23137"/>
                  </a:cubicBezTo>
                  <a:cubicBezTo>
                    <a:pt x="28586" y="22176"/>
                    <a:pt x="36213" y="20958"/>
                    <a:pt x="44417" y="19612"/>
                  </a:cubicBezTo>
                  <a:cubicBezTo>
                    <a:pt x="52621" y="18266"/>
                    <a:pt x="61337" y="16664"/>
                    <a:pt x="70054" y="15062"/>
                  </a:cubicBezTo>
                  <a:cubicBezTo>
                    <a:pt x="78770" y="13395"/>
                    <a:pt x="87487" y="11729"/>
                    <a:pt x="95563" y="10063"/>
                  </a:cubicBezTo>
                  <a:cubicBezTo>
                    <a:pt x="103702" y="8396"/>
                    <a:pt x="111266" y="6730"/>
                    <a:pt x="117738" y="5256"/>
                  </a:cubicBezTo>
                  <a:cubicBezTo>
                    <a:pt x="124212" y="3781"/>
                    <a:pt x="129596" y="2436"/>
                    <a:pt x="133377" y="1538"/>
                  </a:cubicBezTo>
                  <a:cubicBezTo>
                    <a:pt x="137159" y="641"/>
                    <a:pt x="139274" y="0"/>
                    <a:pt x="139274" y="0"/>
                  </a:cubicBezTo>
                  <a:cubicBezTo>
                    <a:pt x="139274" y="0"/>
                    <a:pt x="137095" y="256"/>
                    <a:pt x="133185" y="705"/>
                  </a:cubicBezTo>
                  <a:cubicBezTo>
                    <a:pt x="129340" y="1218"/>
                    <a:pt x="123828" y="1859"/>
                    <a:pt x="117290" y="28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13" name="Google Shape;213;p30"/>
            <p:cNvSpPr/>
            <p:nvPr/>
          </p:nvSpPr>
          <p:spPr>
            <a:xfrm>
              <a:off x="7116997" y="969438"/>
              <a:ext cx="5511" cy="21791"/>
            </a:xfrm>
            <a:custGeom>
              <a:avLst/>
              <a:gdLst/>
              <a:ahLst/>
              <a:cxnLst/>
              <a:rect l="l" t="t" r="r" b="b"/>
              <a:pathLst>
                <a:path w="5511" h="21791" extrusionOk="0">
                  <a:moveTo>
                    <a:pt x="2820" y="0"/>
                  </a:moveTo>
                  <a:cubicBezTo>
                    <a:pt x="2820" y="0"/>
                    <a:pt x="1922" y="1346"/>
                    <a:pt x="1217" y="3397"/>
                  </a:cubicBezTo>
                  <a:cubicBezTo>
                    <a:pt x="448" y="5448"/>
                    <a:pt x="0" y="8140"/>
                    <a:pt x="0" y="10896"/>
                  </a:cubicBezTo>
                  <a:cubicBezTo>
                    <a:pt x="0" y="13652"/>
                    <a:pt x="384" y="16344"/>
                    <a:pt x="1153" y="18395"/>
                  </a:cubicBezTo>
                  <a:cubicBezTo>
                    <a:pt x="1794" y="20446"/>
                    <a:pt x="2691" y="21792"/>
                    <a:pt x="2691" y="21792"/>
                  </a:cubicBezTo>
                  <a:cubicBezTo>
                    <a:pt x="2691" y="21792"/>
                    <a:pt x="3653" y="20446"/>
                    <a:pt x="4294" y="18395"/>
                  </a:cubicBezTo>
                  <a:cubicBezTo>
                    <a:pt x="5063" y="16344"/>
                    <a:pt x="5512" y="13588"/>
                    <a:pt x="5512" y="10896"/>
                  </a:cubicBezTo>
                  <a:cubicBezTo>
                    <a:pt x="5512" y="8140"/>
                    <a:pt x="5063" y="5448"/>
                    <a:pt x="4358" y="3397"/>
                  </a:cubicBezTo>
                  <a:cubicBezTo>
                    <a:pt x="3717" y="1346"/>
                    <a:pt x="2820" y="0"/>
                    <a:pt x="2820" y="0"/>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14" name="Google Shape;214;p30"/>
            <p:cNvSpPr/>
            <p:nvPr/>
          </p:nvSpPr>
          <p:spPr>
            <a:xfrm>
              <a:off x="6910013" y="1063591"/>
              <a:ext cx="167759" cy="43262"/>
            </a:xfrm>
            <a:custGeom>
              <a:avLst/>
              <a:gdLst/>
              <a:ahLst/>
              <a:cxnLst/>
              <a:rect l="l" t="t" r="r" b="b"/>
              <a:pathLst>
                <a:path w="167759" h="43262" extrusionOk="0">
                  <a:moveTo>
                    <a:pt x="221" y="42365"/>
                  </a:moveTo>
                  <a:lnTo>
                    <a:pt x="413" y="43263"/>
                  </a:lnTo>
                  <a:lnTo>
                    <a:pt x="167759" y="0"/>
                  </a:lnTo>
                  <a:lnTo>
                    <a:pt x="10219" y="29419"/>
                  </a:lnTo>
                  <a:cubicBezTo>
                    <a:pt x="2015" y="30957"/>
                    <a:pt x="-869" y="36469"/>
                    <a:pt x="221" y="423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15" name="Google Shape;215;p30"/>
            <p:cNvSpPr/>
            <p:nvPr/>
          </p:nvSpPr>
          <p:spPr>
            <a:xfrm>
              <a:off x="7039445" y="973156"/>
              <a:ext cx="65823" cy="5511"/>
            </a:xfrm>
            <a:custGeom>
              <a:avLst/>
              <a:gdLst/>
              <a:ahLst/>
              <a:cxnLst/>
              <a:rect l="l" t="t" r="r" b="b"/>
              <a:pathLst>
                <a:path w="65823" h="5511" extrusionOk="0">
                  <a:moveTo>
                    <a:pt x="45057" y="449"/>
                  </a:moveTo>
                  <a:cubicBezTo>
                    <a:pt x="41212" y="192"/>
                    <a:pt x="37110" y="64"/>
                    <a:pt x="33008" y="0"/>
                  </a:cubicBezTo>
                  <a:cubicBezTo>
                    <a:pt x="28906" y="0"/>
                    <a:pt x="24804" y="0"/>
                    <a:pt x="20894" y="192"/>
                  </a:cubicBezTo>
                  <a:cubicBezTo>
                    <a:pt x="17049" y="320"/>
                    <a:pt x="13460" y="577"/>
                    <a:pt x="10320" y="961"/>
                  </a:cubicBezTo>
                  <a:cubicBezTo>
                    <a:pt x="4166" y="1538"/>
                    <a:pt x="0" y="2436"/>
                    <a:pt x="0" y="2436"/>
                  </a:cubicBezTo>
                  <a:cubicBezTo>
                    <a:pt x="0" y="2436"/>
                    <a:pt x="4102" y="3397"/>
                    <a:pt x="10255" y="4102"/>
                  </a:cubicBezTo>
                  <a:cubicBezTo>
                    <a:pt x="13332" y="4486"/>
                    <a:pt x="16921" y="4807"/>
                    <a:pt x="20766" y="5063"/>
                  </a:cubicBezTo>
                  <a:cubicBezTo>
                    <a:pt x="24612" y="5320"/>
                    <a:pt x="28714" y="5512"/>
                    <a:pt x="32815" y="5512"/>
                  </a:cubicBezTo>
                  <a:cubicBezTo>
                    <a:pt x="36918" y="5512"/>
                    <a:pt x="41020" y="5512"/>
                    <a:pt x="44929" y="5320"/>
                  </a:cubicBezTo>
                  <a:cubicBezTo>
                    <a:pt x="48775" y="5192"/>
                    <a:pt x="52364" y="4935"/>
                    <a:pt x="55505" y="4551"/>
                  </a:cubicBezTo>
                  <a:cubicBezTo>
                    <a:pt x="61657" y="3974"/>
                    <a:pt x="65823" y="3076"/>
                    <a:pt x="65823" y="3076"/>
                  </a:cubicBezTo>
                  <a:cubicBezTo>
                    <a:pt x="65823" y="3076"/>
                    <a:pt x="61721" y="2115"/>
                    <a:pt x="55569" y="1410"/>
                  </a:cubicBezTo>
                  <a:cubicBezTo>
                    <a:pt x="52492" y="1025"/>
                    <a:pt x="48903" y="705"/>
                    <a:pt x="45057" y="449"/>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16" name="Google Shape;216;p30"/>
            <p:cNvSpPr/>
            <p:nvPr/>
          </p:nvSpPr>
          <p:spPr>
            <a:xfrm>
              <a:off x="6896326" y="1130183"/>
              <a:ext cx="30956" cy="728093"/>
            </a:xfrm>
            <a:custGeom>
              <a:avLst/>
              <a:gdLst/>
              <a:ahLst/>
              <a:cxnLst/>
              <a:rect l="l" t="t" r="r" b="b"/>
              <a:pathLst>
                <a:path w="30956" h="728093" extrusionOk="0">
                  <a:moveTo>
                    <a:pt x="18266" y="364175"/>
                  </a:moveTo>
                  <a:cubicBezTo>
                    <a:pt x="20061" y="318669"/>
                    <a:pt x="21920" y="273163"/>
                    <a:pt x="23586" y="230478"/>
                  </a:cubicBezTo>
                  <a:cubicBezTo>
                    <a:pt x="25316" y="187792"/>
                    <a:pt x="26470" y="147990"/>
                    <a:pt x="27688" y="113829"/>
                  </a:cubicBezTo>
                  <a:cubicBezTo>
                    <a:pt x="28906" y="79667"/>
                    <a:pt x="29547" y="51210"/>
                    <a:pt x="30187" y="31277"/>
                  </a:cubicBezTo>
                  <a:cubicBezTo>
                    <a:pt x="30701" y="11344"/>
                    <a:pt x="30957" y="0"/>
                    <a:pt x="30957" y="0"/>
                  </a:cubicBezTo>
                  <a:cubicBezTo>
                    <a:pt x="30957" y="0"/>
                    <a:pt x="30252" y="11344"/>
                    <a:pt x="29098" y="31277"/>
                  </a:cubicBezTo>
                  <a:cubicBezTo>
                    <a:pt x="28009" y="51146"/>
                    <a:pt x="26278" y="79603"/>
                    <a:pt x="24547" y="113701"/>
                  </a:cubicBezTo>
                  <a:cubicBezTo>
                    <a:pt x="22881" y="147798"/>
                    <a:pt x="20638" y="187600"/>
                    <a:pt x="18715" y="230285"/>
                  </a:cubicBezTo>
                  <a:cubicBezTo>
                    <a:pt x="16792" y="272971"/>
                    <a:pt x="14742" y="318413"/>
                    <a:pt x="12690" y="363919"/>
                  </a:cubicBezTo>
                  <a:cubicBezTo>
                    <a:pt x="10895" y="409425"/>
                    <a:pt x="9037" y="454931"/>
                    <a:pt x="7371" y="497616"/>
                  </a:cubicBezTo>
                  <a:cubicBezTo>
                    <a:pt x="5640" y="540302"/>
                    <a:pt x="4486" y="580104"/>
                    <a:pt x="3269" y="614265"/>
                  </a:cubicBezTo>
                  <a:cubicBezTo>
                    <a:pt x="2051" y="648427"/>
                    <a:pt x="1410" y="676884"/>
                    <a:pt x="769" y="696817"/>
                  </a:cubicBezTo>
                  <a:cubicBezTo>
                    <a:pt x="257" y="716750"/>
                    <a:pt x="0" y="728094"/>
                    <a:pt x="0" y="728094"/>
                  </a:cubicBezTo>
                  <a:cubicBezTo>
                    <a:pt x="0" y="728094"/>
                    <a:pt x="705" y="716750"/>
                    <a:pt x="1859" y="696817"/>
                  </a:cubicBezTo>
                  <a:cubicBezTo>
                    <a:pt x="2948" y="676948"/>
                    <a:pt x="4679" y="648491"/>
                    <a:pt x="6409" y="614393"/>
                  </a:cubicBezTo>
                  <a:cubicBezTo>
                    <a:pt x="8076" y="580296"/>
                    <a:pt x="10319" y="540494"/>
                    <a:pt x="12242" y="497809"/>
                  </a:cubicBezTo>
                  <a:cubicBezTo>
                    <a:pt x="14164" y="455123"/>
                    <a:pt x="16216" y="409681"/>
                    <a:pt x="18330" y="3641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17" name="Google Shape;217;p30"/>
            <p:cNvSpPr/>
            <p:nvPr/>
          </p:nvSpPr>
          <p:spPr>
            <a:xfrm>
              <a:off x="7410286" y="973925"/>
              <a:ext cx="5511" cy="21791"/>
            </a:xfrm>
            <a:custGeom>
              <a:avLst/>
              <a:gdLst/>
              <a:ahLst/>
              <a:cxnLst/>
              <a:rect l="l" t="t" r="r" b="b"/>
              <a:pathLst>
                <a:path w="5511" h="21791" extrusionOk="0">
                  <a:moveTo>
                    <a:pt x="2820" y="0"/>
                  </a:moveTo>
                  <a:cubicBezTo>
                    <a:pt x="2820" y="0"/>
                    <a:pt x="1922" y="1346"/>
                    <a:pt x="1217" y="3397"/>
                  </a:cubicBezTo>
                  <a:cubicBezTo>
                    <a:pt x="448" y="5448"/>
                    <a:pt x="0" y="8140"/>
                    <a:pt x="0" y="10896"/>
                  </a:cubicBezTo>
                  <a:cubicBezTo>
                    <a:pt x="0" y="13652"/>
                    <a:pt x="384" y="16344"/>
                    <a:pt x="1153" y="18395"/>
                  </a:cubicBezTo>
                  <a:cubicBezTo>
                    <a:pt x="1794" y="20446"/>
                    <a:pt x="2691" y="21792"/>
                    <a:pt x="2691" y="21792"/>
                  </a:cubicBezTo>
                  <a:cubicBezTo>
                    <a:pt x="2691" y="21792"/>
                    <a:pt x="3653" y="20446"/>
                    <a:pt x="4294" y="18395"/>
                  </a:cubicBezTo>
                  <a:cubicBezTo>
                    <a:pt x="5063" y="16344"/>
                    <a:pt x="5512" y="13652"/>
                    <a:pt x="5512" y="10896"/>
                  </a:cubicBezTo>
                  <a:cubicBezTo>
                    <a:pt x="5512" y="8140"/>
                    <a:pt x="5063" y="5448"/>
                    <a:pt x="4358" y="3397"/>
                  </a:cubicBezTo>
                  <a:cubicBezTo>
                    <a:pt x="3717" y="1346"/>
                    <a:pt x="2820" y="0"/>
                    <a:pt x="2820" y="0"/>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18" name="Google Shape;218;p30"/>
            <p:cNvSpPr/>
            <p:nvPr/>
          </p:nvSpPr>
          <p:spPr>
            <a:xfrm>
              <a:off x="7293508" y="972323"/>
              <a:ext cx="5511" cy="21791"/>
            </a:xfrm>
            <a:custGeom>
              <a:avLst/>
              <a:gdLst/>
              <a:ahLst/>
              <a:cxnLst/>
              <a:rect l="l" t="t" r="r" b="b"/>
              <a:pathLst>
                <a:path w="5511" h="21791" extrusionOk="0">
                  <a:moveTo>
                    <a:pt x="2820" y="0"/>
                  </a:moveTo>
                  <a:cubicBezTo>
                    <a:pt x="2820" y="0"/>
                    <a:pt x="1923" y="1346"/>
                    <a:pt x="1218" y="3397"/>
                  </a:cubicBezTo>
                  <a:cubicBezTo>
                    <a:pt x="449" y="5448"/>
                    <a:pt x="0" y="8204"/>
                    <a:pt x="0" y="10896"/>
                  </a:cubicBezTo>
                  <a:cubicBezTo>
                    <a:pt x="0" y="13652"/>
                    <a:pt x="385" y="16344"/>
                    <a:pt x="1154" y="18395"/>
                  </a:cubicBezTo>
                  <a:cubicBezTo>
                    <a:pt x="1795" y="20446"/>
                    <a:pt x="2692" y="21792"/>
                    <a:pt x="2692" y="21792"/>
                  </a:cubicBezTo>
                  <a:cubicBezTo>
                    <a:pt x="2692" y="21792"/>
                    <a:pt x="3654" y="20446"/>
                    <a:pt x="4294" y="18395"/>
                  </a:cubicBezTo>
                  <a:cubicBezTo>
                    <a:pt x="5064" y="16344"/>
                    <a:pt x="5512" y="13652"/>
                    <a:pt x="5512" y="10896"/>
                  </a:cubicBezTo>
                  <a:cubicBezTo>
                    <a:pt x="5512" y="8140"/>
                    <a:pt x="5064" y="5448"/>
                    <a:pt x="4359" y="3397"/>
                  </a:cubicBezTo>
                  <a:cubicBezTo>
                    <a:pt x="3718" y="1346"/>
                    <a:pt x="2820" y="0"/>
                    <a:pt x="282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19" name="Google Shape;219;p30"/>
            <p:cNvSpPr/>
            <p:nvPr/>
          </p:nvSpPr>
          <p:spPr>
            <a:xfrm>
              <a:off x="7139237" y="975655"/>
              <a:ext cx="141388" cy="6986"/>
            </a:xfrm>
            <a:custGeom>
              <a:avLst/>
              <a:gdLst/>
              <a:ahLst/>
              <a:cxnLst/>
              <a:rect l="l" t="t" r="r" b="b"/>
              <a:pathLst>
                <a:path w="141388" h="6986" extrusionOk="0">
                  <a:moveTo>
                    <a:pt x="96652" y="833"/>
                  </a:moveTo>
                  <a:cubicBezTo>
                    <a:pt x="92485" y="705"/>
                    <a:pt x="88256" y="449"/>
                    <a:pt x="83897" y="385"/>
                  </a:cubicBezTo>
                  <a:cubicBezTo>
                    <a:pt x="79539" y="256"/>
                    <a:pt x="75117" y="192"/>
                    <a:pt x="70695" y="64"/>
                  </a:cubicBezTo>
                  <a:cubicBezTo>
                    <a:pt x="66272" y="64"/>
                    <a:pt x="61850" y="64"/>
                    <a:pt x="57491" y="0"/>
                  </a:cubicBezTo>
                  <a:cubicBezTo>
                    <a:pt x="53133" y="0"/>
                    <a:pt x="48839" y="64"/>
                    <a:pt x="44737" y="128"/>
                  </a:cubicBezTo>
                  <a:cubicBezTo>
                    <a:pt x="36468" y="256"/>
                    <a:pt x="28713" y="513"/>
                    <a:pt x="22112" y="897"/>
                  </a:cubicBezTo>
                  <a:cubicBezTo>
                    <a:pt x="8845" y="1538"/>
                    <a:pt x="0" y="2564"/>
                    <a:pt x="0" y="2564"/>
                  </a:cubicBezTo>
                  <a:cubicBezTo>
                    <a:pt x="0" y="2564"/>
                    <a:pt x="8845" y="3846"/>
                    <a:pt x="22048" y="4807"/>
                  </a:cubicBezTo>
                  <a:cubicBezTo>
                    <a:pt x="28649" y="5320"/>
                    <a:pt x="36404" y="5832"/>
                    <a:pt x="44672" y="6153"/>
                  </a:cubicBezTo>
                  <a:cubicBezTo>
                    <a:pt x="48839" y="6281"/>
                    <a:pt x="53069" y="6537"/>
                    <a:pt x="57427" y="6602"/>
                  </a:cubicBezTo>
                  <a:cubicBezTo>
                    <a:pt x="61786" y="6730"/>
                    <a:pt x="66208" y="6794"/>
                    <a:pt x="70630" y="6922"/>
                  </a:cubicBezTo>
                  <a:cubicBezTo>
                    <a:pt x="75052" y="6922"/>
                    <a:pt x="79475" y="6922"/>
                    <a:pt x="83833" y="6986"/>
                  </a:cubicBezTo>
                  <a:cubicBezTo>
                    <a:pt x="88192" y="6986"/>
                    <a:pt x="92485" y="6922"/>
                    <a:pt x="96587" y="6858"/>
                  </a:cubicBezTo>
                  <a:cubicBezTo>
                    <a:pt x="104856" y="6730"/>
                    <a:pt x="112611" y="6473"/>
                    <a:pt x="119277" y="6089"/>
                  </a:cubicBezTo>
                  <a:cubicBezTo>
                    <a:pt x="132543" y="5448"/>
                    <a:pt x="141388" y="4422"/>
                    <a:pt x="141388" y="4422"/>
                  </a:cubicBezTo>
                  <a:cubicBezTo>
                    <a:pt x="141388" y="4422"/>
                    <a:pt x="132543" y="3141"/>
                    <a:pt x="119341" y="2115"/>
                  </a:cubicBezTo>
                  <a:cubicBezTo>
                    <a:pt x="112739" y="1602"/>
                    <a:pt x="104984" y="1090"/>
                    <a:pt x="96716" y="7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20" name="Google Shape;220;p30"/>
            <p:cNvSpPr/>
            <p:nvPr/>
          </p:nvSpPr>
          <p:spPr>
            <a:xfrm>
              <a:off x="7145198" y="1861802"/>
              <a:ext cx="32879" cy="47236"/>
            </a:xfrm>
            <a:custGeom>
              <a:avLst/>
              <a:gdLst/>
              <a:ahLst/>
              <a:cxnLst/>
              <a:rect l="l" t="t" r="r" b="b"/>
              <a:pathLst>
                <a:path w="32879" h="47236" extrusionOk="0">
                  <a:moveTo>
                    <a:pt x="18715" y="22048"/>
                  </a:moveTo>
                  <a:cubicBezTo>
                    <a:pt x="16665" y="19100"/>
                    <a:pt x="14485" y="16215"/>
                    <a:pt x="12370" y="13588"/>
                  </a:cubicBezTo>
                  <a:cubicBezTo>
                    <a:pt x="10255" y="10960"/>
                    <a:pt x="8268" y="8524"/>
                    <a:pt x="6409" y="6473"/>
                  </a:cubicBezTo>
                  <a:cubicBezTo>
                    <a:pt x="2756" y="2435"/>
                    <a:pt x="0" y="0"/>
                    <a:pt x="0" y="0"/>
                  </a:cubicBezTo>
                  <a:cubicBezTo>
                    <a:pt x="0" y="0"/>
                    <a:pt x="1282" y="3461"/>
                    <a:pt x="3846" y="8268"/>
                  </a:cubicBezTo>
                  <a:cubicBezTo>
                    <a:pt x="5128" y="10703"/>
                    <a:pt x="6666" y="13459"/>
                    <a:pt x="8397" y="16344"/>
                  </a:cubicBezTo>
                  <a:cubicBezTo>
                    <a:pt x="10127" y="19228"/>
                    <a:pt x="12114" y="22240"/>
                    <a:pt x="14165" y="25188"/>
                  </a:cubicBezTo>
                  <a:cubicBezTo>
                    <a:pt x="16216" y="28137"/>
                    <a:pt x="18395" y="31021"/>
                    <a:pt x="20510" y="33649"/>
                  </a:cubicBezTo>
                  <a:cubicBezTo>
                    <a:pt x="22625" y="36277"/>
                    <a:pt x="24612" y="38712"/>
                    <a:pt x="26470" y="40763"/>
                  </a:cubicBezTo>
                  <a:cubicBezTo>
                    <a:pt x="30124" y="44801"/>
                    <a:pt x="32880" y="47236"/>
                    <a:pt x="32880" y="47236"/>
                  </a:cubicBezTo>
                  <a:cubicBezTo>
                    <a:pt x="32880" y="47236"/>
                    <a:pt x="31598" y="43775"/>
                    <a:pt x="29034" y="38968"/>
                  </a:cubicBezTo>
                  <a:cubicBezTo>
                    <a:pt x="27753" y="36533"/>
                    <a:pt x="26215" y="33777"/>
                    <a:pt x="24484" y="30893"/>
                  </a:cubicBezTo>
                  <a:cubicBezTo>
                    <a:pt x="22753" y="28009"/>
                    <a:pt x="20766" y="24996"/>
                    <a:pt x="18715" y="220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21" name="Google Shape;221;p30"/>
            <p:cNvSpPr/>
            <p:nvPr/>
          </p:nvSpPr>
          <p:spPr>
            <a:xfrm>
              <a:off x="7391635" y="1790980"/>
              <a:ext cx="35058" cy="46659"/>
            </a:xfrm>
            <a:custGeom>
              <a:avLst/>
              <a:gdLst/>
              <a:ahLst/>
              <a:cxnLst/>
              <a:rect l="l" t="t" r="r" b="b"/>
              <a:pathLst>
                <a:path w="35058" h="46659" extrusionOk="0">
                  <a:moveTo>
                    <a:pt x="9229" y="16151"/>
                  </a:moveTo>
                  <a:cubicBezTo>
                    <a:pt x="11088" y="19036"/>
                    <a:pt x="13203" y="21984"/>
                    <a:pt x="15382" y="24932"/>
                  </a:cubicBezTo>
                  <a:cubicBezTo>
                    <a:pt x="17561" y="27816"/>
                    <a:pt x="19869" y="30700"/>
                    <a:pt x="22048" y="33328"/>
                  </a:cubicBezTo>
                  <a:cubicBezTo>
                    <a:pt x="24227" y="35956"/>
                    <a:pt x="26406" y="38328"/>
                    <a:pt x="28329" y="40314"/>
                  </a:cubicBezTo>
                  <a:cubicBezTo>
                    <a:pt x="32111" y="44288"/>
                    <a:pt x="35059" y="46660"/>
                    <a:pt x="35059" y="46660"/>
                  </a:cubicBezTo>
                  <a:cubicBezTo>
                    <a:pt x="35059" y="46660"/>
                    <a:pt x="33585" y="43199"/>
                    <a:pt x="30828" y="38392"/>
                  </a:cubicBezTo>
                  <a:cubicBezTo>
                    <a:pt x="29483" y="36020"/>
                    <a:pt x="27816" y="33264"/>
                    <a:pt x="25893" y="30444"/>
                  </a:cubicBezTo>
                  <a:cubicBezTo>
                    <a:pt x="24035" y="27560"/>
                    <a:pt x="21919" y="24612"/>
                    <a:pt x="19740" y="21663"/>
                  </a:cubicBezTo>
                  <a:cubicBezTo>
                    <a:pt x="17561" y="18715"/>
                    <a:pt x="15254" y="15895"/>
                    <a:pt x="13011" y="13331"/>
                  </a:cubicBezTo>
                  <a:cubicBezTo>
                    <a:pt x="10831" y="10704"/>
                    <a:pt x="8652" y="8332"/>
                    <a:pt x="6729" y="6345"/>
                  </a:cubicBezTo>
                  <a:cubicBezTo>
                    <a:pt x="2948" y="2371"/>
                    <a:pt x="0" y="0"/>
                    <a:pt x="0" y="0"/>
                  </a:cubicBezTo>
                  <a:cubicBezTo>
                    <a:pt x="0" y="0"/>
                    <a:pt x="1474" y="3461"/>
                    <a:pt x="4230" y="8204"/>
                  </a:cubicBezTo>
                  <a:cubicBezTo>
                    <a:pt x="5576" y="10575"/>
                    <a:pt x="7243" y="13331"/>
                    <a:pt x="9165" y="161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22" name="Google Shape;222;p30"/>
            <p:cNvSpPr/>
            <p:nvPr/>
          </p:nvSpPr>
          <p:spPr>
            <a:xfrm>
              <a:off x="6949074" y="1121338"/>
              <a:ext cx="201379" cy="714634"/>
            </a:xfrm>
            <a:custGeom>
              <a:avLst/>
              <a:gdLst/>
              <a:ahLst/>
              <a:cxnLst/>
              <a:rect l="l" t="t" r="r" b="b"/>
              <a:pathLst>
                <a:path w="201379" h="714634" extrusionOk="0">
                  <a:moveTo>
                    <a:pt x="201380" y="714635"/>
                  </a:moveTo>
                  <a:cubicBezTo>
                    <a:pt x="201380" y="714635"/>
                    <a:pt x="198432" y="703418"/>
                    <a:pt x="193240" y="683806"/>
                  </a:cubicBezTo>
                  <a:cubicBezTo>
                    <a:pt x="187921" y="664194"/>
                    <a:pt x="180614" y="636121"/>
                    <a:pt x="171384" y="602600"/>
                  </a:cubicBezTo>
                  <a:cubicBezTo>
                    <a:pt x="162155" y="569016"/>
                    <a:pt x="151644" y="529791"/>
                    <a:pt x="139915" y="487938"/>
                  </a:cubicBezTo>
                  <a:cubicBezTo>
                    <a:pt x="128250" y="446022"/>
                    <a:pt x="115752" y="401349"/>
                    <a:pt x="103318" y="356612"/>
                  </a:cubicBezTo>
                  <a:cubicBezTo>
                    <a:pt x="90627" y="312004"/>
                    <a:pt x="77937" y="267331"/>
                    <a:pt x="66016" y="225478"/>
                  </a:cubicBezTo>
                  <a:cubicBezTo>
                    <a:pt x="54095" y="183626"/>
                    <a:pt x="42622" y="144657"/>
                    <a:pt x="32944" y="111265"/>
                  </a:cubicBezTo>
                  <a:cubicBezTo>
                    <a:pt x="23266" y="77809"/>
                    <a:pt x="14870" y="50056"/>
                    <a:pt x="9166" y="30572"/>
                  </a:cubicBezTo>
                  <a:cubicBezTo>
                    <a:pt x="3333" y="11152"/>
                    <a:pt x="0" y="0"/>
                    <a:pt x="0" y="0"/>
                  </a:cubicBezTo>
                  <a:cubicBezTo>
                    <a:pt x="0" y="0"/>
                    <a:pt x="2949" y="11216"/>
                    <a:pt x="8140" y="30829"/>
                  </a:cubicBezTo>
                  <a:cubicBezTo>
                    <a:pt x="13459" y="50441"/>
                    <a:pt x="20766" y="78514"/>
                    <a:pt x="29996" y="112034"/>
                  </a:cubicBezTo>
                  <a:cubicBezTo>
                    <a:pt x="39225" y="145619"/>
                    <a:pt x="49736" y="184844"/>
                    <a:pt x="61465" y="226696"/>
                  </a:cubicBezTo>
                  <a:cubicBezTo>
                    <a:pt x="73130" y="268613"/>
                    <a:pt x="85628" y="313286"/>
                    <a:pt x="98062" y="358022"/>
                  </a:cubicBezTo>
                  <a:cubicBezTo>
                    <a:pt x="110753" y="402631"/>
                    <a:pt x="123443" y="447304"/>
                    <a:pt x="135364" y="489156"/>
                  </a:cubicBezTo>
                  <a:cubicBezTo>
                    <a:pt x="147221" y="531009"/>
                    <a:pt x="158758" y="569977"/>
                    <a:pt x="168436" y="603369"/>
                  </a:cubicBezTo>
                  <a:cubicBezTo>
                    <a:pt x="178114" y="636826"/>
                    <a:pt x="186510" y="664578"/>
                    <a:pt x="192214" y="684062"/>
                  </a:cubicBezTo>
                  <a:cubicBezTo>
                    <a:pt x="198047" y="703482"/>
                    <a:pt x="201380" y="714635"/>
                    <a:pt x="201380" y="7146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23" name="Google Shape;223;p30"/>
            <p:cNvSpPr/>
            <p:nvPr/>
          </p:nvSpPr>
          <p:spPr>
            <a:xfrm>
              <a:off x="7070017" y="1118262"/>
              <a:ext cx="316746" cy="646055"/>
            </a:xfrm>
            <a:custGeom>
              <a:avLst/>
              <a:gdLst/>
              <a:ahLst/>
              <a:cxnLst/>
              <a:rect l="l" t="t" r="r" b="b"/>
              <a:pathLst>
                <a:path w="316746" h="646055" extrusionOk="0">
                  <a:moveTo>
                    <a:pt x="0" y="0"/>
                  </a:moveTo>
                  <a:cubicBezTo>
                    <a:pt x="0" y="0"/>
                    <a:pt x="4807" y="10191"/>
                    <a:pt x="13139" y="28009"/>
                  </a:cubicBezTo>
                  <a:cubicBezTo>
                    <a:pt x="21599" y="45762"/>
                    <a:pt x="33456" y="71271"/>
                    <a:pt x="48134" y="101651"/>
                  </a:cubicBezTo>
                  <a:cubicBezTo>
                    <a:pt x="62747" y="132031"/>
                    <a:pt x="79668" y="167603"/>
                    <a:pt x="98126" y="205481"/>
                  </a:cubicBezTo>
                  <a:cubicBezTo>
                    <a:pt x="116585" y="243360"/>
                    <a:pt x="136261" y="283803"/>
                    <a:pt x="155938" y="324245"/>
                  </a:cubicBezTo>
                  <a:cubicBezTo>
                    <a:pt x="175871" y="364560"/>
                    <a:pt x="195740" y="404874"/>
                    <a:pt x="214391" y="442689"/>
                  </a:cubicBezTo>
                  <a:cubicBezTo>
                    <a:pt x="233041" y="480504"/>
                    <a:pt x="250795" y="515626"/>
                    <a:pt x="265857" y="545814"/>
                  </a:cubicBezTo>
                  <a:cubicBezTo>
                    <a:pt x="280919" y="576002"/>
                    <a:pt x="293802" y="600998"/>
                    <a:pt x="302646" y="618559"/>
                  </a:cubicBezTo>
                  <a:cubicBezTo>
                    <a:pt x="311619" y="636057"/>
                    <a:pt x="316747" y="646055"/>
                    <a:pt x="316747" y="646055"/>
                  </a:cubicBezTo>
                  <a:cubicBezTo>
                    <a:pt x="316747" y="646055"/>
                    <a:pt x="312004" y="635864"/>
                    <a:pt x="303608" y="618047"/>
                  </a:cubicBezTo>
                  <a:cubicBezTo>
                    <a:pt x="295148" y="600293"/>
                    <a:pt x="283291" y="574784"/>
                    <a:pt x="268613" y="544404"/>
                  </a:cubicBezTo>
                  <a:cubicBezTo>
                    <a:pt x="254000" y="514024"/>
                    <a:pt x="237143" y="478453"/>
                    <a:pt x="218620" y="440574"/>
                  </a:cubicBezTo>
                  <a:cubicBezTo>
                    <a:pt x="200162" y="402695"/>
                    <a:pt x="180486" y="362252"/>
                    <a:pt x="160809" y="321810"/>
                  </a:cubicBezTo>
                  <a:cubicBezTo>
                    <a:pt x="140876" y="281496"/>
                    <a:pt x="121007" y="241181"/>
                    <a:pt x="102356" y="203366"/>
                  </a:cubicBezTo>
                  <a:cubicBezTo>
                    <a:pt x="83706" y="165552"/>
                    <a:pt x="65952" y="130429"/>
                    <a:pt x="50890" y="100241"/>
                  </a:cubicBezTo>
                  <a:cubicBezTo>
                    <a:pt x="35828" y="70053"/>
                    <a:pt x="22946" y="45057"/>
                    <a:pt x="14101" y="27496"/>
                  </a:cubicBezTo>
                  <a:cubicBezTo>
                    <a:pt x="5128" y="9998"/>
                    <a:pt x="0" y="0"/>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24" name="Google Shape;224;p30"/>
            <p:cNvSpPr/>
            <p:nvPr/>
          </p:nvSpPr>
          <p:spPr>
            <a:xfrm>
              <a:off x="6922604" y="1085062"/>
              <a:ext cx="160103" cy="29931"/>
            </a:xfrm>
            <a:custGeom>
              <a:avLst/>
              <a:gdLst/>
              <a:ahLst/>
              <a:cxnLst/>
              <a:rect l="l" t="t" r="r" b="b"/>
              <a:pathLst>
                <a:path w="160103" h="29931" extrusionOk="0">
                  <a:moveTo>
                    <a:pt x="109022" y="7050"/>
                  </a:moveTo>
                  <a:cubicBezTo>
                    <a:pt x="104343" y="7883"/>
                    <a:pt x="99472" y="8589"/>
                    <a:pt x="94537" y="9550"/>
                  </a:cubicBezTo>
                  <a:cubicBezTo>
                    <a:pt x="89602" y="10447"/>
                    <a:pt x="84603" y="11344"/>
                    <a:pt x="79604" y="12242"/>
                  </a:cubicBezTo>
                  <a:cubicBezTo>
                    <a:pt x="74604" y="13203"/>
                    <a:pt x="69605" y="14165"/>
                    <a:pt x="64670" y="15126"/>
                  </a:cubicBezTo>
                  <a:cubicBezTo>
                    <a:pt x="59735" y="16087"/>
                    <a:pt x="54928" y="17113"/>
                    <a:pt x="50249" y="18074"/>
                  </a:cubicBezTo>
                  <a:cubicBezTo>
                    <a:pt x="40891" y="19997"/>
                    <a:pt x="32175" y="21920"/>
                    <a:pt x="24740" y="23714"/>
                  </a:cubicBezTo>
                  <a:cubicBezTo>
                    <a:pt x="9871" y="27175"/>
                    <a:pt x="0" y="29931"/>
                    <a:pt x="0" y="29931"/>
                  </a:cubicBezTo>
                  <a:cubicBezTo>
                    <a:pt x="0" y="29931"/>
                    <a:pt x="10191" y="28970"/>
                    <a:pt x="25317" y="26791"/>
                  </a:cubicBezTo>
                  <a:cubicBezTo>
                    <a:pt x="32880" y="25765"/>
                    <a:pt x="41660" y="24419"/>
                    <a:pt x="51082" y="22817"/>
                  </a:cubicBezTo>
                  <a:cubicBezTo>
                    <a:pt x="55761" y="21984"/>
                    <a:pt x="60632" y="21279"/>
                    <a:pt x="65567" y="20382"/>
                  </a:cubicBezTo>
                  <a:cubicBezTo>
                    <a:pt x="70502" y="19484"/>
                    <a:pt x="75501" y="18587"/>
                    <a:pt x="80501" y="17690"/>
                  </a:cubicBezTo>
                  <a:cubicBezTo>
                    <a:pt x="85500" y="16728"/>
                    <a:pt x="90499" y="15767"/>
                    <a:pt x="95434" y="14806"/>
                  </a:cubicBezTo>
                  <a:cubicBezTo>
                    <a:pt x="100370" y="13908"/>
                    <a:pt x="105176" y="12819"/>
                    <a:pt x="109855" y="11857"/>
                  </a:cubicBezTo>
                  <a:cubicBezTo>
                    <a:pt x="119212" y="9934"/>
                    <a:pt x="127866" y="8012"/>
                    <a:pt x="135364" y="6217"/>
                  </a:cubicBezTo>
                  <a:cubicBezTo>
                    <a:pt x="150234" y="2756"/>
                    <a:pt x="160104" y="0"/>
                    <a:pt x="160104" y="0"/>
                  </a:cubicBezTo>
                  <a:cubicBezTo>
                    <a:pt x="160104" y="0"/>
                    <a:pt x="149913" y="961"/>
                    <a:pt x="134787" y="3141"/>
                  </a:cubicBezTo>
                  <a:cubicBezTo>
                    <a:pt x="127224" y="4166"/>
                    <a:pt x="118379" y="5512"/>
                    <a:pt x="109022" y="71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25" name="Google Shape;225;p30"/>
            <p:cNvSpPr/>
            <p:nvPr/>
          </p:nvSpPr>
          <p:spPr>
            <a:xfrm>
              <a:off x="7105028" y="542602"/>
              <a:ext cx="69636" cy="63045"/>
            </a:xfrm>
            <a:custGeom>
              <a:avLst/>
              <a:gdLst/>
              <a:ahLst/>
              <a:cxnLst/>
              <a:rect l="l" t="t" r="r" b="b"/>
              <a:pathLst>
                <a:path w="69636" h="63045" extrusionOk="0">
                  <a:moveTo>
                    <a:pt x="6137" y="53688"/>
                  </a:moveTo>
                  <a:cubicBezTo>
                    <a:pt x="6970" y="54970"/>
                    <a:pt x="7996" y="55995"/>
                    <a:pt x="8829" y="56957"/>
                  </a:cubicBezTo>
                  <a:cubicBezTo>
                    <a:pt x="9726" y="57854"/>
                    <a:pt x="10623" y="58687"/>
                    <a:pt x="11456" y="59392"/>
                  </a:cubicBezTo>
                  <a:cubicBezTo>
                    <a:pt x="13187" y="60738"/>
                    <a:pt x="14532" y="61636"/>
                    <a:pt x="15558" y="62212"/>
                  </a:cubicBezTo>
                  <a:cubicBezTo>
                    <a:pt x="16520" y="62789"/>
                    <a:pt x="17032" y="63046"/>
                    <a:pt x="17032" y="63046"/>
                  </a:cubicBezTo>
                  <a:cubicBezTo>
                    <a:pt x="17032" y="63046"/>
                    <a:pt x="16584" y="62597"/>
                    <a:pt x="15815" y="61828"/>
                  </a:cubicBezTo>
                  <a:cubicBezTo>
                    <a:pt x="14982" y="61059"/>
                    <a:pt x="13956" y="59777"/>
                    <a:pt x="12610" y="58239"/>
                  </a:cubicBezTo>
                  <a:cubicBezTo>
                    <a:pt x="12034" y="57405"/>
                    <a:pt x="11392" y="56508"/>
                    <a:pt x="10687" y="55483"/>
                  </a:cubicBezTo>
                  <a:cubicBezTo>
                    <a:pt x="10110" y="54393"/>
                    <a:pt x="9341" y="53368"/>
                    <a:pt x="8829" y="52022"/>
                  </a:cubicBezTo>
                  <a:cubicBezTo>
                    <a:pt x="7611" y="49522"/>
                    <a:pt x="6713" y="46510"/>
                    <a:pt x="6137" y="43305"/>
                  </a:cubicBezTo>
                  <a:cubicBezTo>
                    <a:pt x="5624" y="40036"/>
                    <a:pt x="5624" y="36447"/>
                    <a:pt x="6265" y="32794"/>
                  </a:cubicBezTo>
                  <a:cubicBezTo>
                    <a:pt x="6906" y="29141"/>
                    <a:pt x="8316" y="25487"/>
                    <a:pt x="10431" y="22090"/>
                  </a:cubicBezTo>
                  <a:cubicBezTo>
                    <a:pt x="11008" y="21321"/>
                    <a:pt x="11520" y="20296"/>
                    <a:pt x="12097" y="19719"/>
                  </a:cubicBezTo>
                  <a:cubicBezTo>
                    <a:pt x="12803" y="18886"/>
                    <a:pt x="13572" y="17796"/>
                    <a:pt x="14212" y="17219"/>
                  </a:cubicBezTo>
                  <a:cubicBezTo>
                    <a:pt x="14917" y="16578"/>
                    <a:pt x="15494" y="15873"/>
                    <a:pt x="16327" y="15232"/>
                  </a:cubicBezTo>
                  <a:cubicBezTo>
                    <a:pt x="17096" y="14591"/>
                    <a:pt x="17865" y="13886"/>
                    <a:pt x="18763" y="13374"/>
                  </a:cubicBezTo>
                  <a:cubicBezTo>
                    <a:pt x="22096" y="11002"/>
                    <a:pt x="26070" y="9400"/>
                    <a:pt x="30107" y="8631"/>
                  </a:cubicBezTo>
                  <a:cubicBezTo>
                    <a:pt x="34209" y="7862"/>
                    <a:pt x="38440" y="7990"/>
                    <a:pt x="42413" y="8951"/>
                  </a:cubicBezTo>
                  <a:cubicBezTo>
                    <a:pt x="46387" y="9977"/>
                    <a:pt x="50104" y="11579"/>
                    <a:pt x="53373" y="14143"/>
                  </a:cubicBezTo>
                  <a:cubicBezTo>
                    <a:pt x="56385" y="16450"/>
                    <a:pt x="59077" y="19398"/>
                    <a:pt x="61000" y="22539"/>
                  </a:cubicBezTo>
                  <a:cubicBezTo>
                    <a:pt x="62923" y="25744"/>
                    <a:pt x="64204" y="29076"/>
                    <a:pt x="64910" y="32345"/>
                  </a:cubicBezTo>
                  <a:cubicBezTo>
                    <a:pt x="65551" y="35614"/>
                    <a:pt x="65807" y="38690"/>
                    <a:pt x="65551" y="41446"/>
                  </a:cubicBezTo>
                  <a:cubicBezTo>
                    <a:pt x="65551" y="42856"/>
                    <a:pt x="65166" y="44074"/>
                    <a:pt x="65038" y="45292"/>
                  </a:cubicBezTo>
                  <a:cubicBezTo>
                    <a:pt x="64782" y="46510"/>
                    <a:pt x="64525" y="47535"/>
                    <a:pt x="64269" y="48561"/>
                  </a:cubicBezTo>
                  <a:cubicBezTo>
                    <a:pt x="63564" y="50483"/>
                    <a:pt x="63115" y="52086"/>
                    <a:pt x="62602" y="53047"/>
                  </a:cubicBezTo>
                  <a:cubicBezTo>
                    <a:pt x="62154" y="54073"/>
                    <a:pt x="61897" y="54649"/>
                    <a:pt x="61897" y="54649"/>
                  </a:cubicBezTo>
                  <a:cubicBezTo>
                    <a:pt x="61897" y="54649"/>
                    <a:pt x="62282" y="54201"/>
                    <a:pt x="62987" y="53303"/>
                  </a:cubicBezTo>
                  <a:cubicBezTo>
                    <a:pt x="63756" y="52470"/>
                    <a:pt x="64718" y="51060"/>
                    <a:pt x="65807" y="49202"/>
                  </a:cubicBezTo>
                  <a:cubicBezTo>
                    <a:pt x="66256" y="48240"/>
                    <a:pt x="66832" y="47151"/>
                    <a:pt x="67345" y="45997"/>
                  </a:cubicBezTo>
                  <a:cubicBezTo>
                    <a:pt x="67794" y="44779"/>
                    <a:pt x="68371" y="43433"/>
                    <a:pt x="68627" y="41959"/>
                  </a:cubicBezTo>
                  <a:cubicBezTo>
                    <a:pt x="69460" y="39011"/>
                    <a:pt x="69845" y="35486"/>
                    <a:pt x="69525" y="31704"/>
                  </a:cubicBezTo>
                  <a:cubicBezTo>
                    <a:pt x="69076" y="24077"/>
                    <a:pt x="65551" y="14976"/>
                    <a:pt x="57731" y="8374"/>
                  </a:cubicBezTo>
                  <a:cubicBezTo>
                    <a:pt x="54142" y="5298"/>
                    <a:pt x="49399" y="2542"/>
                    <a:pt x="44336" y="1260"/>
                  </a:cubicBezTo>
                  <a:cubicBezTo>
                    <a:pt x="39273" y="-86"/>
                    <a:pt x="33760" y="-406"/>
                    <a:pt x="28505" y="555"/>
                  </a:cubicBezTo>
                  <a:cubicBezTo>
                    <a:pt x="23250" y="1581"/>
                    <a:pt x="18250" y="3824"/>
                    <a:pt x="14020" y="6964"/>
                  </a:cubicBezTo>
                  <a:cubicBezTo>
                    <a:pt x="11841" y="8503"/>
                    <a:pt x="10046" y="10297"/>
                    <a:pt x="8252" y="12412"/>
                  </a:cubicBezTo>
                  <a:cubicBezTo>
                    <a:pt x="7290" y="13502"/>
                    <a:pt x="6842" y="14335"/>
                    <a:pt x="6073" y="15296"/>
                  </a:cubicBezTo>
                  <a:cubicBezTo>
                    <a:pt x="5175" y="16450"/>
                    <a:pt x="4727" y="17476"/>
                    <a:pt x="4085" y="18565"/>
                  </a:cubicBezTo>
                  <a:cubicBezTo>
                    <a:pt x="1714" y="22924"/>
                    <a:pt x="432" y="27666"/>
                    <a:pt x="112" y="32089"/>
                  </a:cubicBezTo>
                  <a:cubicBezTo>
                    <a:pt x="-273" y="36575"/>
                    <a:pt x="368" y="40805"/>
                    <a:pt x="1522" y="44459"/>
                  </a:cubicBezTo>
                  <a:cubicBezTo>
                    <a:pt x="2611" y="48112"/>
                    <a:pt x="4278" y="51253"/>
                    <a:pt x="6073" y="536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26" name="Google Shape;226;p30"/>
            <p:cNvSpPr/>
            <p:nvPr/>
          </p:nvSpPr>
          <p:spPr>
            <a:xfrm>
              <a:off x="6825904" y="594774"/>
              <a:ext cx="69636" cy="63045"/>
            </a:xfrm>
            <a:custGeom>
              <a:avLst/>
              <a:gdLst/>
              <a:ahLst/>
              <a:cxnLst/>
              <a:rect l="l" t="t" r="r" b="b"/>
              <a:pathLst>
                <a:path w="69636" h="63045" extrusionOk="0">
                  <a:moveTo>
                    <a:pt x="12610" y="58239"/>
                  </a:moveTo>
                  <a:cubicBezTo>
                    <a:pt x="12033" y="57405"/>
                    <a:pt x="11392" y="56508"/>
                    <a:pt x="10687" y="55483"/>
                  </a:cubicBezTo>
                  <a:cubicBezTo>
                    <a:pt x="10110" y="54393"/>
                    <a:pt x="9341" y="53368"/>
                    <a:pt x="8828" y="52022"/>
                  </a:cubicBezTo>
                  <a:cubicBezTo>
                    <a:pt x="7610" y="49522"/>
                    <a:pt x="6713" y="46510"/>
                    <a:pt x="6137" y="43305"/>
                  </a:cubicBezTo>
                  <a:cubicBezTo>
                    <a:pt x="5624" y="40036"/>
                    <a:pt x="5624" y="36447"/>
                    <a:pt x="6264" y="32794"/>
                  </a:cubicBezTo>
                  <a:cubicBezTo>
                    <a:pt x="6906" y="29140"/>
                    <a:pt x="8379" y="25487"/>
                    <a:pt x="10431" y="22090"/>
                  </a:cubicBezTo>
                  <a:cubicBezTo>
                    <a:pt x="11007" y="21321"/>
                    <a:pt x="11521" y="20296"/>
                    <a:pt x="12097" y="19719"/>
                  </a:cubicBezTo>
                  <a:cubicBezTo>
                    <a:pt x="12802" y="18886"/>
                    <a:pt x="13571" y="17796"/>
                    <a:pt x="14212" y="17219"/>
                  </a:cubicBezTo>
                  <a:cubicBezTo>
                    <a:pt x="14917" y="16578"/>
                    <a:pt x="15494" y="15873"/>
                    <a:pt x="16327" y="15232"/>
                  </a:cubicBezTo>
                  <a:cubicBezTo>
                    <a:pt x="17097" y="14591"/>
                    <a:pt x="17866" y="13886"/>
                    <a:pt x="18763" y="13374"/>
                  </a:cubicBezTo>
                  <a:cubicBezTo>
                    <a:pt x="22095" y="11002"/>
                    <a:pt x="26069" y="9400"/>
                    <a:pt x="30107" y="8631"/>
                  </a:cubicBezTo>
                  <a:cubicBezTo>
                    <a:pt x="34209" y="7862"/>
                    <a:pt x="38439" y="7990"/>
                    <a:pt x="42413" y="8951"/>
                  </a:cubicBezTo>
                  <a:cubicBezTo>
                    <a:pt x="46387" y="9977"/>
                    <a:pt x="50104" y="11579"/>
                    <a:pt x="53373" y="14143"/>
                  </a:cubicBezTo>
                  <a:cubicBezTo>
                    <a:pt x="56385" y="16450"/>
                    <a:pt x="59077" y="19398"/>
                    <a:pt x="61000" y="22539"/>
                  </a:cubicBezTo>
                  <a:cubicBezTo>
                    <a:pt x="62922" y="25744"/>
                    <a:pt x="64205" y="29076"/>
                    <a:pt x="64910" y="32345"/>
                  </a:cubicBezTo>
                  <a:cubicBezTo>
                    <a:pt x="65550" y="35614"/>
                    <a:pt x="65807" y="38690"/>
                    <a:pt x="65550" y="41446"/>
                  </a:cubicBezTo>
                  <a:cubicBezTo>
                    <a:pt x="65550" y="42856"/>
                    <a:pt x="65166" y="44074"/>
                    <a:pt x="65038" y="45292"/>
                  </a:cubicBezTo>
                  <a:cubicBezTo>
                    <a:pt x="64781" y="46510"/>
                    <a:pt x="64525" y="47535"/>
                    <a:pt x="64269" y="48561"/>
                  </a:cubicBezTo>
                  <a:cubicBezTo>
                    <a:pt x="63564" y="50483"/>
                    <a:pt x="63115" y="52086"/>
                    <a:pt x="62602" y="53047"/>
                  </a:cubicBezTo>
                  <a:cubicBezTo>
                    <a:pt x="62153" y="54073"/>
                    <a:pt x="61897" y="54649"/>
                    <a:pt x="61897" y="54649"/>
                  </a:cubicBezTo>
                  <a:cubicBezTo>
                    <a:pt x="61897" y="54649"/>
                    <a:pt x="62282" y="54201"/>
                    <a:pt x="62986" y="53303"/>
                  </a:cubicBezTo>
                  <a:cubicBezTo>
                    <a:pt x="63756" y="52470"/>
                    <a:pt x="64717" y="51060"/>
                    <a:pt x="65807" y="49202"/>
                  </a:cubicBezTo>
                  <a:cubicBezTo>
                    <a:pt x="66255" y="48240"/>
                    <a:pt x="66833" y="47151"/>
                    <a:pt x="67345" y="45997"/>
                  </a:cubicBezTo>
                  <a:cubicBezTo>
                    <a:pt x="67793" y="44779"/>
                    <a:pt x="68371" y="43433"/>
                    <a:pt x="68627" y="41959"/>
                  </a:cubicBezTo>
                  <a:cubicBezTo>
                    <a:pt x="69460" y="39011"/>
                    <a:pt x="69845" y="35486"/>
                    <a:pt x="69524" y="31704"/>
                  </a:cubicBezTo>
                  <a:cubicBezTo>
                    <a:pt x="69076" y="24077"/>
                    <a:pt x="65550" y="14976"/>
                    <a:pt x="57731" y="8374"/>
                  </a:cubicBezTo>
                  <a:cubicBezTo>
                    <a:pt x="54142" y="5298"/>
                    <a:pt x="49399" y="2542"/>
                    <a:pt x="44336" y="1260"/>
                  </a:cubicBezTo>
                  <a:cubicBezTo>
                    <a:pt x="39272" y="-86"/>
                    <a:pt x="33761" y="-406"/>
                    <a:pt x="28504" y="555"/>
                  </a:cubicBezTo>
                  <a:cubicBezTo>
                    <a:pt x="23249" y="1581"/>
                    <a:pt x="18250" y="3824"/>
                    <a:pt x="14019" y="6964"/>
                  </a:cubicBezTo>
                  <a:cubicBezTo>
                    <a:pt x="11841" y="8503"/>
                    <a:pt x="10046" y="10297"/>
                    <a:pt x="8252" y="12412"/>
                  </a:cubicBezTo>
                  <a:cubicBezTo>
                    <a:pt x="7290" y="13502"/>
                    <a:pt x="6841" y="14335"/>
                    <a:pt x="6072" y="15296"/>
                  </a:cubicBezTo>
                  <a:cubicBezTo>
                    <a:pt x="5175" y="16450"/>
                    <a:pt x="4726" y="17476"/>
                    <a:pt x="4086" y="18565"/>
                  </a:cubicBezTo>
                  <a:cubicBezTo>
                    <a:pt x="1714" y="22924"/>
                    <a:pt x="432" y="27666"/>
                    <a:pt x="112" y="32089"/>
                  </a:cubicBezTo>
                  <a:cubicBezTo>
                    <a:pt x="-273" y="36575"/>
                    <a:pt x="368" y="40805"/>
                    <a:pt x="1522" y="44459"/>
                  </a:cubicBezTo>
                  <a:cubicBezTo>
                    <a:pt x="2611" y="48112"/>
                    <a:pt x="4278" y="51253"/>
                    <a:pt x="6072" y="53688"/>
                  </a:cubicBezTo>
                  <a:cubicBezTo>
                    <a:pt x="6906" y="54970"/>
                    <a:pt x="7931" y="55995"/>
                    <a:pt x="8764" y="56957"/>
                  </a:cubicBezTo>
                  <a:cubicBezTo>
                    <a:pt x="9662" y="57854"/>
                    <a:pt x="10559" y="58687"/>
                    <a:pt x="11392" y="59392"/>
                  </a:cubicBezTo>
                  <a:cubicBezTo>
                    <a:pt x="13123" y="60738"/>
                    <a:pt x="14469" y="61636"/>
                    <a:pt x="15494" y="62212"/>
                  </a:cubicBezTo>
                  <a:cubicBezTo>
                    <a:pt x="16455" y="62789"/>
                    <a:pt x="16968" y="63046"/>
                    <a:pt x="16968" y="63046"/>
                  </a:cubicBezTo>
                  <a:cubicBezTo>
                    <a:pt x="16968" y="63046"/>
                    <a:pt x="16519" y="62597"/>
                    <a:pt x="15750" y="61828"/>
                  </a:cubicBezTo>
                  <a:cubicBezTo>
                    <a:pt x="14917" y="61059"/>
                    <a:pt x="13892" y="59777"/>
                    <a:pt x="12545" y="58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27" name="Google Shape;227;p30"/>
            <p:cNvSpPr/>
            <p:nvPr/>
          </p:nvSpPr>
          <p:spPr>
            <a:xfrm>
              <a:off x="7116441" y="474578"/>
              <a:ext cx="10982" cy="48325"/>
            </a:xfrm>
            <a:custGeom>
              <a:avLst/>
              <a:gdLst/>
              <a:ahLst/>
              <a:cxnLst/>
              <a:rect l="l" t="t" r="r" b="b"/>
              <a:pathLst>
                <a:path w="10982" h="48325" extrusionOk="0">
                  <a:moveTo>
                    <a:pt x="6197" y="41212"/>
                  </a:moveTo>
                  <a:cubicBezTo>
                    <a:pt x="7157" y="43391"/>
                    <a:pt x="8055" y="45185"/>
                    <a:pt x="8760" y="46403"/>
                  </a:cubicBezTo>
                  <a:cubicBezTo>
                    <a:pt x="9465" y="47621"/>
                    <a:pt x="9978" y="48326"/>
                    <a:pt x="9978" y="48326"/>
                  </a:cubicBezTo>
                  <a:cubicBezTo>
                    <a:pt x="9978" y="48326"/>
                    <a:pt x="10170" y="47493"/>
                    <a:pt x="10426" y="46083"/>
                  </a:cubicBezTo>
                  <a:cubicBezTo>
                    <a:pt x="10619" y="44673"/>
                    <a:pt x="10875" y="42686"/>
                    <a:pt x="10939" y="40314"/>
                  </a:cubicBezTo>
                  <a:cubicBezTo>
                    <a:pt x="11131" y="35571"/>
                    <a:pt x="10683" y="29419"/>
                    <a:pt x="9529" y="23394"/>
                  </a:cubicBezTo>
                  <a:cubicBezTo>
                    <a:pt x="8375" y="17369"/>
                    <a:pt x="6581" y="11473"/>
                    <a:pt x="4722" y="7114"/>
                  </a:cubicBezTo>
                  <a:cubicBezTo>
                    <a:pt x="3761" y="4935"/>
                    <a:pt x="2864" y="3141"/>
                    <a:pt x="2159" y="1923"/>
                  </a:cubicBezTo>
                  <a:cubicBezTo>
                    <a:pt x="1453" y="705"/>
                    <a:pt x="940" y="0"/>
                    <a:pt x="940" y="0"/>
                  </a:cubicBezTo>
                  <a:cubicBezTo>
                    <a:pt x="940" y="0"/>
                    <a:pt x="748" y="833"/>
                    <a:pt x="556" y="2243"/>
                  </a:cubicBezTo>
                  <a:cubicBezTo>
                    <a:pt x="364" y="3653"/>
                    <a:pt x="107" y="5640"/>
                    <a:pt x="43" y="8012"/>
                  </a:cubicBezTo>
                  <a:cubicBezTo>
                    <a:pt x="-149" y="12754"/>
                    <a:pt x="300" y="18907"/>
                    <a:pt x="1453" y="24932"/>
                  </a:cubicBezTo>
                  <a:cubicBezTo>
                    <a:pt x="2607" y="30957"/>
                    <a:pt x="4402" y="36853"/>
                    <a:pt x="6260" y="412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28" name="Google Shape;228;p30"/>
            <p:cNvSpPr/>
            <p:nvPr/>
          </p:nvSpPr>
          <p:spPr>
            <a:xfrm>
              <a:off x="7145668" y="630964"/>
              <a:ext cx="11045" cy="48325"/>
            </a:xfrm>
            <a:custGeom>
              <a:avLst/>
              <a:gdLst/>
              <a:ahLst/>
              <a:cxnLst/>
              <a:rect l="l" t="t" r="r" b="b"/>
              <a:pathLst>
                <a:path w="11045" h="48325" extrusionOk="0">
                  <a:moveTo>
                    <a:pt x="4722" y="7114"/>
                  </a:moveTo>
                  <a:cubicBezTo>
                    <a:pt x="3760" y="4935"/>
                    <a:pt x="2863" y="3141"/>
                    <a:pt x="2158" y="1923"/>
                  </a:cubicBezTo>
                  <a:cubicBezTo>
                    <a:pt x="1453" y="705"/>
                    <a:pt x="941" y="0"/>
                    <a:pt x="941" y="0"/>
                  </a:cubicBezTo>
                  <a:cubicBezTo>
                    <a:pt x="941" y="0"/>
                    <a:pt x="748" y="833"/>
                    <a:pt x="556" y="2243"/>
                  </a:cubicBezTo>
                  <a:cubicBezTo>
                    <a:pt x="363" y="3653"/>
                    <a:pt x="107" y="5640"/>
                    <a:pt x="43" y="8012"/>
                  </a:cubicBezTo>
                  <a:cubicBezTo>
                    <a:pt x="-149" y="12754"/>
                    <a:pt x="299" y="18907"/>
                    <a:pt x="1453" y="24932"/>
                  </a:cubicBezTo>
                  <a:cubicBezTo>
                    <a:pt x="2607" y="30957"/>
                    <a:pt x="4401" y="36853"/>
                    <a:pt x="6260" y="41212"/>
                  </a:cubicBezTo>
                  <a:cubicBezTo>
                    <a:pt x="7222" y="43391"/>
                    <a:pt x="8119" y="45185"/>
                    <a:pt x="8824" y="46403"/>
                  </a:cubicBezTo>
                  <a:cubicBezTo>
                    <a:pt x="9529" y="47621"/>
                    <a:pt x="10041" y="48326"/>
                    <a:pt x="10041" y="48326"/>
                  </a:cubicBezTo>
                  <a:cubicBezTo>
                    <a:pt x="10041" y="48326"/>
                    <a:pt x="10234" y="47493"/>
                    <a:pt x="10490" y="46083"/>
                  </a:cubicBezTo>
                  <a:cubicBezTo>
                    <a:pt x="10682" y="44673"/>
                    <a:pt x="10939" y="42686"/>
                    <a:pt x="11003" y="40314"/>
                  </a:cubicBezTo>
                  <a:cubicBezTo>
                    <a:pt x="11195" y="35571"/>
                    <a:pt x="10746" y="29419"/>
                    <a:pt x="9593" y="23394"/>
                  </a:cubicBezTo>
                  <a:cubicBezTo>
                    <a:pt x="8439" y="17369"/>
                    <a:pt x="6645" y="11473"/>
                    <a:pt x="4786" y="71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29" name="Google Shape;229;p30"/>
            <p:cNvSpPr/>
            <p:nvPr/>
          </p:nvSpPr>
          <p:spPr>
            <a:xfrm>
              <a:off x="7181923" y="608019"/>
              <a:ext cx="40506" cy="27688"/>
            </a:xfrm>
            <a:custGeom>
              <a:avLst/>
              <a:gdLst/>
              <a:ahLst/>
              <a:cxnLst/>
              <a:rect l="l" t="t" r="r" b="b"/>
              <a:pathLst>
                <a:path w="40506" h="27688" extrusionOk="0">
                  <a:moveTo>
                    <a:pt x="35443" y="21407"/>
                  </a:moveTo>
                  <a:cubicBezTo>
                    <a:pt x="32238" y="17946"/>
                    <a:pt x="27559" y="13908"/>
                    <a:pt x="22496" y="10447"/>
                  </a:cubicBezTo>
                  <a:cubicBezTo>
                    <a:pt x="17433" y="6986"/>
                    <a:pt x="11985" y="4102"/>
                    <a:pt x="7627" y="2371"/>
                  </a:cubicBezTo>
                  <a:cubicBezTo>
                    <a:pt x="5448" y="1538"/>
                    <a:pt x="3525" y="897"/>
                    <a:pt x="2179" y="513"/>
                  </a:cubicBezTo>
                  <a:cubicBezTo>
                    <a:pt x="833" y="128"/>
                    <a:pt x="0" y="0"/>
                    <a:pt x="0" y="0"/>
                  </a:cubicBezTo>
                  <a:cubicBezTo>
                    <a:pt x="0" y="0"/>
                    <a:pt x="448" y="705"/>
                    <a:pt x="1282" y="1859"/>
                  </a:cubicBezTo>
                  <a:cubicBezTo>
                    <a:pt x="2115" y="3012"/>
                    <a:pt x="3396" y="4551"/>
                    <a:pt x="4999" y="6281"/>
                  </a:cubicBezTo>
                  <a:cubicBezTo>
                    <a:pt x="8203" y="9742"/>
                    <a:pt x="12882" y="13780"/>
                    <a:pt x="17946" y="17241"/>
                  </a:cubicBezTo>
                  <a:cubicBezTo>
                    <a:pt x="23009" y="20702"/>
                    <a:pt x="28457" y="23586"/>
                    <a:pt x="32880" y="25317"/>
                  </a:cubicBezTo>
                  <a:cubicBezTo>
                    <a:pt x="35059" y="26150"/>
                    <a:pt x="36981" y="26791"/>
                    <a:pt x="38327" y="27175"/>
                  </a:cubicBezTo>
                  <a:cubicBezTo>
                    <a:pt x="39673" y="27560"/>
                    <a:pt x="40506" y="27688"/>
                    <a:pt x="40506" y="27688"/>
                  </a:cubicBezTo>
                  <a:cubicBezTo>
                    <a:pt x="40506" y="27688"/>
                    <a:pt x="40058" y="26983"/>
                    <a:pt x="39225" y="25829"/>
                  </a:cubicBezTo>
                  <a:cubicBezTo>
                    <a:pt x="38392" y="24676"/>
                    <a:pt x="37109" y="23137"/>
                    <a:pt x="35507" y="214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30" name="Google Shape;230;p30"/>
            <p:cNvSpPr/>
            <p:nvPr/>
          </p:nvSpPr>
          <p:spPr>
            <a:xfrm>
              <a:off x="7050725" y="518097"/>
              <a:ext cx="40442" cy="27688"/>
            </a:xfrm>
            <a:custGeom>
              <a:avLst/>
              <a:gdLst/>
              <a:ahLst/>
              <a:cxnLst/>
              <a:rect l="l" t="t" r="r" b="b"/>
              <a:pathLst>
                <a:path w="40442" h="27688" extrusionOk="0">
                  <a:moveTo>
                    <a:pt x="4935" y="6281"/>
                  </a:moveTo>
                  <a:cubicBezTo>
                    <a:pt x="8140" y="9742"/>
                    <a:pt x="12819" y="13780"/>
                    <a:pt x="17882" y="17241"/>
                  </a:cubicBezTo>
                  <a:cubicBezTo>
                    <a:pt x="22946" y="20702"/>
                    <a:pt x="28393" y="23586"/>
                    <a:pt x="32815" y="25317"/>
                  </a:cubicBezTo>
                  <a:cubicBezTo>
                    <a:pt x="34995" y="26150"/>
                    <a:pt x="36918" y="26791"/>
                    <a:pt x="38264" y="27175"/>
                  </a:cubicBezTo>
                  <a:cubicBezTo>
                    <a:pt x="39610" y="27560"/>
                    <a:pt x="40443" y="27688"/>
                    <a:pt x="40443" y="27688"/>
                  </a:cubicBezTo>
                  <a:cubicBezTo>
                    <a:pt x="40443" y="27688"/>
                    <a:pt x="39994" y="26983"/>
                    <a:pt x="39161" y="25829"/>
                  </a:cubicBezTo>
                  <a:cubicBezTo>
                    <a:pt x="38327" y="24676"/>
                    <a:pt x="37046" y="23137"/>
                    <a:pt x="35444" y="21407"/>
                  </a:cubicBezTo>
                  <a:cubicBezTo>
                    <a:pt x="32239" y="17946"/>
                    <a:pt x="27560" y="13908"/>
                    <a:pt x="22497" y="10447"/>
                  </a:cubicBezTo>
                  <a:cubicBezTo>
                    <a:pt x="17434" y="6986"/>
                    <a:pt x="11985" y="4102"/>
                    <a:pt x="7627" y="2371"/>
                  </a:cubicBezTo>
                  <a:cubicBezTo>
                    <a:pt x="5449" y="1538"/>
                    <a:pt x="3525" y="897"/>
                    <a:pt x="2180" y="513"/>
                  </a:cubicBezTo>
                  <a:cubicBezTo>
                    <a:pt x="833" y="128"/>
                    <a:pt x="0" y="0"/>
                    <a:pt x="0" y="0"/>
                  </a:cubicBezTo>
                  <a:cubicBezTo>
                    <a:pt x="0" y="0"/>
                    <a:pt x="449" y="705"/>
                    <a:pt x="1282" y="1859"/>
                  </a:cubicBezTo>
                  <a:cubicBezTo>
                    <a:pt x="2116" y="3012"/>
                    <a:pt x="3397" y="4551"/>
                    <a:pt x="4999" y="62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31" name="Google Shape;231;p30"/>
            <p:cNvSpPr/>
            <p:nvPr/>
          </p:nvSpPr>
          <p:spPr>
            <a:xfrm>
              <a:off x="7190576" y="556894"/>
              <a:ext cx="48325" cy="10981"/>
            </a:xfrm>
            <a:custGeom>
              <a:avLst/>
              <a:gdLst/>
              <a:ahLst/>
              <a:cxnLst/>
              <a:rect l="l" t="t" r="r" b="b"/>
              <a:pathLst>
                <a:path w="48325" h="10981" extrusionOk="0">
                  <a:moveTo>
                    <a:pt x="1922" y="8760"/>
                  </a:moveTo>
                  <a:cubicBezTo>
                    <a:pt x="705" y="9465"/>
                    <a:pt x="0" y="9977"/>
                    <a:pt x="0" y="9977"/>
                  </a:cubicBezTo>
                  <a:cubicBezTo>
                    <a:pt x="0" y="9977"/>
                    <a:pt x="833" y="10170"/>
                    <a:pt x="2243" y="10426"/>
                  </a:cubicBezTo>
                  <a:cubicBezTo>
                    <a:pt x="3653" y="10618"/>
                    <a:pt x="5640" y="10875"/>
                    <a:pt x="8012" y="10939"/>
                  </a:cubicBezTo>
                  <a:cubicBezTo>
                    <a:pt x="12754" y="11131"/>
                    <a:pt x="18907" y="10682"/>
                    <a:pt x="24932" y="9529"/>
                  </a:cubicBezTo>
                  <a:cubicBezTo>
                    <a:pt x="30957" y="8375"/>
                    <a:pt x="36853" y="6581"/>
                    <a:pt x="41211" y="4722"/>
                  </a:cubicBezTo>
                  <a:cubicBezTo>
                    <a:pt x="43391" y="3760"/>
                    <a:pt x="45185" y="2863"/>
                    <a:pt x="46403" y="2158"/>
                  </a:cubicBezTo>
                  <a:cubicBezTo>
                    <a:pt x="47621" y="1453"/>
                    <a:pt x="48325" y="940"/>
                    <a:pt x="48325" y="940"/>
                  </a:cubicBezTo>
                  <a:cubicBezTo>
                    <a:pt x="48325" y="940"/>
                    <a:pt x="47492" y="748"/>
                    <a:pt x="46082" y="556"/>
                  </a:cubicBezTo>
                  <a:cubicBezTo>
                    <a:pt x="44672" y="364"/>
                    <a:pt x="42685" y="107"/>
                    <a:pt x="40314" y="43"/>
                  </a:cubicBezTo>
                  <a:cubicBezTo>
                    <a:pt x="35571" y="-149"/>
                    <a:pt x="29418" y="299"/>
                    <a:pt x="23394" y="1453"/>
                  </a:cubicBezTo>
                  <a:cubicBezTo>
                    <a:pt x="17369" y="2543"/>
                    <a:pt x="11472" y="4401"/>
                    <a:pt x="7114" y="6260"/>
                  </a:cubicBezTo>
                  <a:cubicBezTo>
                    <a:pt x="4935" y="7221"/>
                    <a:pt x="3140" y="8119"/>
                    <a:pt x="1922" y="88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32" name="Google Shape;232;p30"/>
            <p:cNvSpPr/>
            <p:nvPr/>
          </p:nvSpPr>
          <p:spPr>
            <a:xfrm>
              <a:off x="7034189" y="586056"/>
              <a:ext cx="48326" cy="11002"/>
            </a:xfrm>
            <a:custGeom>
              <a:avLst/>
              <a:gdLst/>
              <a:ahLst/>
              <a:cxnLst/>
              <a:rect l="l" t="t" r="r" b="b"/>
              <a:pathLst>
                <a:path w="48326" h="11002" extrusionOk="0">
                  <a:moveTo>
                    <a:pt x="8012" y="10939"/>
                  </a:moveTo>
                  <a:cubicBezTo>
                    <a:pt x="12754" y="11131"/>
                    <a:pt x="18907" y="10682"/>
                    <a:pt x="24932" y="9529"/>
                  </a:cubicBezTo>
                  <a:cubicBezTo>
                    <a:pt x="30957" y="8375"/>
                    <a:pt x="36853" y="6581"/>
                    <a:pt x="41212" y="4722"/>
                  </a:cubicBezTo>
                  <a:cubicBezTo>
                    <a:pt x="43391" y="3760"/>
                    <a:pt x="45186" y="2863"/>
                    <a:pt x="46403" y="2158"/>
                  </a:cubicBezTo>
                  <a:cubicBezTo>
                    <a:pt x="47621" y="1453"/>
                    <a:pt x="48326" y="940"/>
                    <a:pt x="48326" y="940"/>
                  </a:cubicBezTo>
                  <a:cubicBezTo>
                    <a:pt x="48326" y="940"/>
                    <a:pt x="47493" y="748"/>
                    <a:pt x="46082" y="556"/>
                  </a:cubicBezTo>
                  <a:cubicBezTo>
                    <a:pt x="44672" y="364"/>
                    <a:pt x="42686" y="107"/>
                    <a:pt x="40315" y="43"/>
                  </a:cubicBezTo>
                  <a:cubicBezTo>
                    <a:pt x="35572" y="-149"/>
                    <a:pt x="29418" y="299"/>
                    <a:pt x="23394" y="1453"/>
                  </a:cubicBezTo>
                  <a:cubicBezTo>
                    <a:pt x="17369" y="2543"/>
                    <a:pt x="11473" y="4401"/>
                    <a:pt x="7114" y="6260"/>
                  </a:cubicBezTo>
                  <a:cubicBezTo>
                    <a:pt x="4935" y="7221"/>
                    <a:pt x="3140" y="8119"/>
                    <a:pt x="1923" y="8824"/>
                  </a:cubicBezTo>
                  <a:cubicBezTo>
                    <a:pt x="705" y="9529"/>
                    <a:pt x="0" y="10042"/>
                    <a:pt x="0" y="10042"/>
                  </a:cubicBezTo>
                  <a:cubicBezTo>
                    <a:pt x="0" y="10042"/>
                    <a:pt x="833" y="10234"/>
                    <a:pt x="2243" y="10490"/>
                  </a:cubicBezTo>
                  <a:cubicBezTo>
                    <a:pt x="3653" y="10682"/>
                    <a:pt x="5640" y="10939"/>
                    <a:pt x="8012" y="110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33" name="Google Shape;233;p30"/>
            <p:cNvSpPr/>
            <p:nvPr/>
          </p:nvSpPr>
          <p:spPr>
            <a:xfrm>
              <a:off x="7167630" y="491050"/>
              <a:ext cx="27688" cy="40442"/>
            </a:xfrm>
            <a:custGeom>
              <a:avLst/>
              <a:gdLst/>
              <a:ahLst/>
              <a:cxnLst/>
              <a:rect l="l" t="t" r="r" b="b"/>
              <a:pathLst>
                <a:path w="27688" h="40442" extrusionOk="0">
                  <a:moveTo>
                    <a:pt x="6282" y="35507"/>
                  </a:moveTo>
                  <a:cubicBezTo>
                    <a:pt x="9742" y="32303"/>
                    <a:pt x="13780" y="27624"/>
                    <a:pt x="17241" y="22561"/>
                  </a:cubicBezTo>
                  <a:cubicBezTo>
                    <a:pt x="20703" y="17497"/>
                    <a:pt x="23586" y="12049"/>
                    <a:pt x="25317" y="7627"/>
                  </a:cubicBezTo>
                  <a:cubicBezTo>
                    <a:pt x="26150" y="5448"/>
                    <a:pt x="26791" y="3525"/>
                    <a:pt x="27175" y="2179"/>
                  </a:cubicBezTo>
                  <a:cubicBezTo>
                    <a:pt x="27560" y="833"/>
                    <a:pt x="27689" y="0"/>
                    <a:pt x="27689" y="0"/>
                  </a:cubicBezTo>
                  <a:cubicBezTo>
                    <a:pt x="27689" y="0"/>
                    <a:pt x="26984" y="449"/>
                    <a:pt x="25830" y="1282"/>
                  </a:cubicBezTo>
                  <a:cubicBezTo>
                    <a:pt x="24676" y="2115"/>
                    <a:pt x="23138" y="3397"/>
                    <a:pt x="21408" y="4999"/>
                  </a:cubicBezTo>
                  <a:cubicBezTo>
                    <a:pt x="17946" y="8204"/>
                    <a:pt x="13908" y="12883"/>
                    <a:pt x="10447" y="17946"/>
                  </a:cubicBezTo>
                  <a:cubicBezTo>
                    <a:pt x="6987" y="23009"/>
                    <a:pt x="4038" y="28457"/>
                    <a:pt x="2371" y="32816"/>
                  </a:cubicBezTo>
                  <a:cubicBezTo>
                    <a:pt x="1538" y="34995"/>
                    <a:pt x="897" y="36917"/>
                    <a:pt x="513" y="38263"/>
                  </a:cubicBezTo>
                  <a:cubicBezTo>
                    <a:pt x="128" y="39609"/>
                    <a:pt x="0" y="40443"/>
                    <a:pt x="0" y="40443"/>
                  </a:cubicBezTo>
                  <a:cubicBezTo>
                    <a:pt x="0" y="40443"/>
                    <a:pt x="706" y="39994"/>
                    <a:pt x="1859" y="39161"/>
                  </a:cubicBezTo>
                  <a:cubicBezTo>
                    <a:pt x="3013" y="38327"/>
                    <a:pt x="4551" y="37046"/>
                    <a:pt x="6282" y="354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34" name="Google Shape;234;p30"/>
            <p:cNvSpPr/>
            <p:nvPr/>
          </p:nvSpPr>
          <p:spPr>
            <a:xfrm>
              <a:off x="7077709" y="622184"/>
              <a:ext cx="27687" cy="40506"/>
            </a:xfrm>
            <a:custGeom>
              <a:avLst/>
              <a:gdLst/>
              <a:ahLst/>
              <a:cxnLst/>
              <a:rect l="l" t="t" r="r" b="b"/>
              <a:pathLst>
                <a:path w="27687" h="40506" extrusionOk="0">
                  <a:moveTo>
                    <a:pt x="10447" y="18010"/>
                  </a:moveTo>
                  <a:cubicBezTo>
                    <a:pt x="6986" y="23073"/>
                    <a:pt x="4102" y="28521"/>
                    <a:pt x="2371" y="32880"/>
                  </a:cubicBezTo>
                  <a:cubicBezTo>
                    <a:pt x="1538" y="35059"/>
                    <a:pt x="897" y="36982"/>
                    <a:pt x="512" y="38328"/>
                  </a:cubicBezTo>
                  <a:cubicBezTo>
                    <a:pt x="128" y="39673"/>
                    <a:pt x="0" y="40507"/>
                    <a:pt x="0" y="40507"/>
                  </a:cubicBezTo>
                  <a:cubicBezTo>
                    <a:pt x="0" y="40507"/>
                    <a:pt x="705" y="40058"/>
                    <a:pt x="1858" y="39225"/>
                  </a:cubicBezTo>
                  <a:cubicBezTo>
                    <a:pt x="3012" y="38392"/>
                    <a:pt x="4550" y="37110"/>
                    <a:pt x="6281" y="35507"/>
                  </a:cubicBezTo>
                  <a:cubicBezTo>
                    <a:pt x="9741" y="32303"/>
                    <a:pt x="13779" y="27624"/>
                    <a:pt x="17241" y="22561"/>
                  </a:cubicBezTo>
                  <a:cubicBezTo>
                    <a:pt x="20702" y="17497"/>
                    <a:pt x="23586" y="12049"/>
                    <a:pt x="25316" y="7627"/>
                  </a:cubicBezTo>
                  <a:cubicBezTo>
                    <a:pt x="26150" y="5448"/>
                    <a:pt x="26790" y="3525"/>
                    <a:pt x="27175" y="2179"/>
                  </a:cubicBezTo>
                  <a:cubicBezTo>
                    <a:pt x="27559" y="833"/>
                    <a:pt x="27688" y="0"/>
                    <a:pt x="27688" y="0"/>
                  </a:cubicBezTo>
                  <a:cubicBezTo>
                    <a:pt x="27688" y="0"/>
                    <a:pt x="26983" y="449"/>
                    <a:pt x="25829" y="1282"/>
                  </a:cubicBezTo>
                  <a:cubicBezTo>
                    <a:pt x="24676" y="2115"/>
                    <a:pt x="23137" y="3397"/>
                    <a:pt x="21407" y="4999"/>
                  </a:cubicBezTo>
                  <a:cubicBezTo>
                    <a:pt x="17946" y="8204"/>
                    <a:pt x="13908" y="12883"/>
                    <a:pt x="10447" y="179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35" name="Google Shape;235;p30"/>
            <p:cNvSpPr/>
            <p:nvPr/>
          </p:nvSpPr>
          <p:spPr>
            <a:xfrm>
              <a:off x="6840586" y="526045"/>
              <a:ext cx="11045" cy="48325"/>
            </a:xfrm>
            <a:custGeom>
              <a:avLst/>
              <a:gdLst/>
              <a:ahLst/>
              <a:cxnLst/>
              <a:rect l="l" t="t" r="r" b="b"/>
              <a:pathLst>
                <a:path w="11045" h="48325" extrusionOk="0">
                  <a:moveTo>
                    <a:pt x="6260" y="41212"/>
                  </a:moveTo>
                  <a:cubicBezTo>
                    <a:pt x="7222" y="43391"/>
                    <a:pt x="8118" y="45185"/>
                    <a:pt x="8824" y="46403"/>
                  </a:cubicBezTo>
                  <a:cubicBezTo>
                    <a:pt x="9529" y="47621"/>
                    <a:pt x="10041" y="48326"/>
                    <a:pt x="10041" y="48326"/>
                  </a:cubicBezTo>
                  <a:cubicBezTo>
                    <a:pt x="10041" y="48326"/>
                    <a:pt x="10234" y="47493"/>
                    <a:pt x="10490" y="46083"/>
                  </a:cubicBezTo>
                  <a:cubicBezTo>
                    <a:pt x="10682" y="44673"/>
                    <a:pt x="10939" y="42686"/>
                    <a:pt x="11003" y="40314"/>
                  </a:cubicBezTo>
                  <a:cubicBezTo>
                    <a:pt x="11195" y="35571"/>
                    <a:pt x="10746" y="29419"/>
                    <a:pt x="9593" y="23394"/>
                  </a:cubicBezTo>
                  <a:cubicBezTo>
                    <a:pt x="8439" y="17369"/>
                    <a:pt x="6644" y="11473"/>
                    <a:pt x="4786" y="7114"/>
                  </a:cubicBezTo>
                  <a:cubicBezTo>
                    <a:pt x="3824" y="4935"/>
                    <a:pt x="2927" y="3141"/>
                    <a:pt x="2222" y="1923"/>
                  </a:cubicBezTo>
                  <a:cubicBezTo>
                    <a:pt x="1517" y="705"/>
                    <a:pt x="1004" y="0"/>
                    <a:pt x="1004" y="0"/>
                  </a:cubicBezTo>
                  <a:cubicBezTo>
                    <a:pt x="1004" y="0"/>
                    <a:pt x="812" y="833"/>
                    <a:pt x="556" y="2243"/>
                  </a:cubicBezTo>
                  <a:cubicBezTo>
                    <a:pt x="363" y="3653"/>
                    <a:pt x="107" y="5640"/>
                    <a:pt x="43" y="8012"/>
                  </a:cubicBezTo>
                  <a:cubicBezTo>
                    <a:pt x="-149" y="12754"/>
                    <a:pt x="299" y="18907"/>
                    <a:pt x="1453" y="24932"/>
                  </a:cubicBezTo>
                  <a:cubicBezTo>
                    <a:pt x="2606" y="30957"/>
                    <a:pt x="4401" y="36853"/>
                    <a:pt x="6260" y="412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36" name="Google Shape;236;p30"/>
            <p:cNvSpPr/>
            <p:nvPr/>
          </p:nvSpPr>
          <p:spPr>
            <a:xfrm>
              <a:off x="6869812" y="682367"/>
              <a:ext cx="10981" cy="48325"/>
            </a:xfrm>
            <a:custGeom>
              <a:avLst/>
              <a:gdLst/>
              <a:ahLst/>
              <a:cxnLst/>
              <a:rect l="l" t="t" r="r" b="b"/>
              <a:pathLst>
                <a:path w="10981" h="48325" extrusionOk="0">
                  <a:moveTo>
                    <a:pt x="9978" y="48326"/>
                  </a:moveTo>
                  <a:cubicBezTo>
                    <a:pt x="9978" y="48326"/>
                    <a:pt x="10169" y="47493"/>
                    <a:pt x="10426" y="46083"/>
                  </a:cubicBezTo>
                  <a:cubicBezTo>
                    <a:pt x="10619" y="44673"/>
                    <a:pt x="10875" y="42686"/>
                    <a:pt x="10939" y="40314"/>
                  </a:cubicBezTo>
                  <a:cubicBezTo>
                    <a:pt x="11131" y="35572"/>
                    <a:pt x="10683" y="29419"/>
                    <a:pt x="9529" y="23394"/>
                  </a:cubicBezTo>
                  <a:cubicBezTo>
                    <a:pt x="8375" y="17369"/>
                    <a:pt x="6581" y="11473"/>
                    <a:pt x="4722" y="7114"/>
                  </a:cubicBezTo>
                  <a:cubicBezTo>
                    <a:pt x="3760" y="4935"/>
                    <a:pt x="2864" y="3141"/>
                    <a:pt x="2158" y="1923"/>
                  </a:cubicBezTo>
                  <a:cubicBezTo>
                    <a:pt x="1453" y="705"/>
                    <a:pt x="940" y="0"/>
                    <a:pt x="940" y="0"/>
                  </a:cubicBezTo>
                  <a:cubicBezTo>
                    <a:pt x="940" y="0"/>
                    <a:pt x="748" y="833"/>
                    <a:pt x="556" y="2243"/>
                  </a:cubicBezTo>
                  <a:cubicBezTo>
                    <a:pt x="364" y="3653"/>
                    <a:pt x="107" y="5640"/>
                    <a:pt x="43" y="8012"/>
                  </a:cubicBezTo>
                  <a:cubicBezTo>
                    <a:pt x="-149" y="12754"/>
                    <a:pt x="300" y="18907"/>
                    <a:pt x="1453" y="24932"/>
                  </a:cubicBezTo>
                  <a:cubicBezTo>
                    <a:pt x="2607" y="30957"/>
                    <a:pt x="4402" y="36853"/>
                    <a:pt x="6260" y="41212"/>
                  </a:cubicBezTo>
                  <a:cubicBezTo>
                    <a:pt x="7221" y="43391"/>
                    <a:pt x="8119" y="45185"/>
                    <a:pt x="8824" y="46403"/>
                  </a:cubicBezTo>
                  <a:cubicBezTo>
                    <a:pt x="9529" y="47621"/>
                    <a:pt x="10042" y="48326"/>
                    <a:pt x="10042" y="483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37" name="Google Shape;237;p30"/>
            <p:cNvSpPr/>
            <p:nvPr/>
          </p:nvSpPr>
          <p:spPr>
            <a:xfrm>
              <a:off x="6906132" y="659550"/>
              <a:ext cx="40506" cy="27688"/>
            </a:xfrm>
            <a:custGeom>
              <a:avLst/>
              <a:gdLst/>
              <a:ahLst/>
              <a:cxnLst/>
              <a:rect l="l" t="t" r="r" b="b"/>
              <a:pathLst>
                <a:path w="40506" h="27688" extrusionOk="0">
                  <a:moveTo>
                    <a:pt x="35444" y="21407"/>
                  </a:moveTo>
                  <a:cubicBezTo>
                    <a:pt x="32239" y="17946"/>
                    <a:pt x="27559" y="13908"/>
                    <a:pt x="22497" y="10447"/>
                  </a:cubicBezTo>
                  <a:cubicBezTo>
                    <a:pt x="17433" y="6986"/>
                    <a:pt x="11985" y="4102"/>
                    <a:pt x="7627" y="2371"/>
                  </a:cubicBezTo>
                  <a:cubicBezTo>
                    <a:pt x="5448" y="1538"/>
                    <a:pt x="3525" y="897"/>
                    <a:pt x="2179" y="513"/>
                  </a:cubicBezTo>
                  <a:cubicBezTo>
                    <a:pt x="833" y="128"/>
                    <a:pt x="0" y="0"/>
                    <a:pt x="0" y="0"/>
                  </a:cubicBezTo>
                  <a:cubicBezTo>
                    <a:pt x="0" y="0"/>
                    <a:pt x="448" y="705"/>
                    <a:pt x="1282" y="1859"/>
                  </a:cubicBezTo>
                  <a:cubicBezTo>
                    <a:pt x="2115" y="3012"/>
                    <a:pt x="3397" y="4551"/>
                    <a:pt x="4999" y="6281"/>
                  </a:cubicBezTo>
                  <a:cubicBezTo>
                    <a:pt x="8204" y="9742"/>
                    <a:pt x="12883" y="13780"/>
                    <a:pt x="17946" y="17241"/>
                  </a:cubicBezTo>
                  <a:cubicBezTo>
                    <a:pt x="23009" y="20702"/>
                    <a:pt x="28457" y="23586"/>
                    <a:pt x="32880" y="25317"/>
                  </a:cubicBezTo>
                  <a:cubicBezTo>
                    <a:pt x="35059" y="26150"/>
                    <a:pt x="36982" y="26791"/>
                    <a:pt x="38327" y="27175"/>
                  </a:cubicBezTo>
                  <a:cubicBezTo>
                    <a:pt x="39673" y="27560"/>
                    <a:pt x="40506" y="27688"/>
                    <a:pt x="40506" y="27688"/>
                  </a:cubicBezTo>
                  <a:cubicBezTo>
                    <a:pt x="40506" y="27688"/>
                    <a:pt x="40058" y="26983"/>
                    <a:pt x="39225" y="25829"/>
                  </a:cubicBezTo>
                  <a:cubicBezTo>
                    <a:pt x="38392" y="24676"/>
                    <a:pt x="37109" y="23137"/>
                    <a:pt x="35507" y="214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38" name="Google Shape;238;p30"/>
            <p:cNvSpPr/>
            <p:nvPr/>
          </p:nvSpPr>
          <p:spPr>
            <a:xfrm>
              <a:off x="6774934" y="569628"/>
              <a:ext cx="40442" cy="27688"/>
            </a:xfrm>
            <a:custGeom>
              <a:avLst/>
              <a:gdLst/>
              <a:ahLst/>
              <a:cxnLst/>
              <a:rect l="l" t="t" r="r" b="b"/>
              <a:pathLst>
                <a:path w="40442" h="27688" extrusionOk="0">
                  <a:moveTo>
                    <a:pt x="4935" y="6281"/>
                  </a:moveTo>
                  <a:cubicBezTo>
                    <a:pt x="8140" y="9742"/>
                    <a:pt x="12819" y="13780"/>
                    <a:pt x="17882" y="17241"/>
                  </a:cubicBezTo>
                  <a:cubicBezTo>
                    <a:pt x="22945" y="20702"/>
                    <a:pt x="28393" y="23586"/>
                    <a:pt x="32815" y="25317"/>
                  </a:cubicBezTo>
                  <a:cubicBezTo>
                    <a:pt x="34995" y="26150"/>
                    <a:pt x="36918" y="26791"/>
                    <a:pt x="38264" y="27175"/>
                  </a:cubicBezTo>
                  <a:cubicBezTo>
                    <a:pt x="39609" y="27560"/>
                    <a:pt x="40443" y="27688"/>
                    <a:pt x="40443" y="27688"/>
                  </a:cubicBezTo>
                  <a:cubicBezTo>
                    <a:pt x="40443" y="27688"/>
                    <a:pt x="39994" y="26983"/>
                    <a:pt x="39161" y="25829"/>
                  </a:cubicBezTo>
                  <a:cubicBezTo>
                    <a:pt x="38327" y="24676"/>
                    <a:pt x="37046" y="23137"/>
                    <a:pt x="35444" y="21407"/>
                  </a:cubicBezTo>
                  <a:cubicBezTo>
                    <a:pt x="32239" y="17946"/>
                    <a:pt x="27560" y="13908"/>
                    <a:pt x="22497" y="10447"/>
                  </a:cubicBezTo>
                  <a:cubicBezTo>
                    <a:pt x="17433" y="6986"/>
                    <a:pt x="11985" y="4102"/>
                    <a:pt x="7627" y="2371"/>
                  </a:cubicBezTo>
                  <a:cubicBezTo>
                    <a:pt x="5448" y="1538"/>
                    <a:pt x="3525" y="897"/>
                    <a:pt x="2179" y="513"/>
                  </a:cubicBezTo>
                  <a:cubicBezTo>
                    <a:pt x="833" y="128"/>
                    <a:pt x="0" y="0"/>
                    <a:pt x="0" y="0"/>
                  </a:cubicBezTo>
                  <a:cubicBezTo>
                    <a:pt x="0" y="0"/>
                    <a:pt x="449" y="705"/>
                    <a:pt x="1282" y="1859"/>
                  </a:cubicBezTo>
                  <a:cubicBezTo>
                    <a:pt x="2115" y="3012"/>
                    <a:pt x="3397" y="4551"/>
                    <a:pt x="4999" y="62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39" name="Google Shape;239;p30"/>
            <p:cNvSpPr/>
            <p:nvPr/>
          </p:nvSpPr>
          <p:spPr>
            <a:xfrm>
              <a:off x="6914784" y="608361"/>
              <a:ext cx="48326" cy="10981"/>
            </a:xfrm>
            <a:custGeom>
              <a:avLst/>
              <a:gdLst/>
              <a:ahLst/>
              <a:cxnLst/>
              <a:rect l="l" t="t" r="r" b="b"/>
              <a:pathLst>
                <a:path w="48326" h="10981" extrusionOk="0">
                  <a:moveTo>
                    <a:pt x="1923" y="8760"/>
                  </a:moveTo>
                  <a:cubicBezTo>
                    <a:pt x="705" y="9465"/>
                    <a:pt x="0" y="9977"/>
                    <a:pt x="0" y="9977"/>
                  </a:cubicBezTo>
                  <a:cubicBezTo>
                    <a:pt x="0" y="9977"/>
                    <a:pt x="833" y="10170"/>
                    <a:pt x="2243" y="10426"/>
                  </a:cubicBezTo>
                  <a:cubicBezTo>
                    <a:pt x="3653" y="10618"/>
                    <a:pt x="5640" y="10875"/>
                    <a:pt x="8012" y="10939"/>
                  </a:cubicBezTo>
                  <a:cubicBezTo>
                    <a:pt x="12754" y="11131"/>
                    <a:pt x="18907" y="10682"/>
                    <a:pt x="24932" y="9529"/>
                  </a:cubicBezTo>
                  <a:cubicBezTo>
                    <a:pt x="30957" y="8375"/>
                    <a:pt x="36853" y="6581"/>
                    <a:pt x="41212" y="4722"/>
                  </a:cubicBezTo>
                  <a:cubicBezTo>
                    <a:pt x="43391" y="3760"/>
                    <a:pt x="45186" y="2863"/>
                    <a:pt x="46403" y="2158"/>
                  </a:cubicBezTo>
                  <a:cubicBezTo>
                    <a:pt x="47621" y="1453"/>
                    <a:pt x="48326" y="940"/>
                    <a:pt x="48326" y="940"/>
                  </a:cubicBezTo>
                  <a:cubicBezTo>
                    <a:pt x="48326" y="940"/>
                    <a:pt x="47493" y="748"/>
                    <a:pt x="46082" y="556"/>
                  </a:cubicBezTo>
                  <a:cubicBezTo>
                    <a:pt x="44672" y="364"/>
                    <a:pt x="42686" y="107"/>
                    <a:pt x="40315" y="43"/>
                  </a:cubicBezTo>
                  <a:cubicBezTo>
                    <a:pt x="35572" y="-149"/>
                    <a:pt x="29418" y="299"/>
                    <a:pt x="23394" y="1453"/>
                  </a:cubicBezTo>
                  <a:cubicBezTo>
                    <a:pt x="17369" y="2543"/>
                    <a:pt x="11473" y="4401"/>
                    <a:pt x="7114" y="6260"/>
                  </a:cubicBezTo>
                  <a:cubicBezTo>
                    <a:pt x="4935" y="7221"/>
                    <a:pt x="3140" y="8119"/>
                    <a:pt x="1923" y="88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40" name="Google Shape;240;p30"/>
            <p:cNvSpPr/>
            <p:nvPr/>
          </p:nvSpPr>
          <p:spPr>
            <a:xfrm>
              <a:off x="6758334" y="637459"/>
              <a:ext cx="48325" cy="11045"/>
            </a:xfrm>
            <a:custGeom>
              <a:avLst/>
              <a:gdLst/>
              <a:ahLst/>
              <a:cxnLst/>
              <a:rect l="l" t="t" r="r" b="b"/>
              <a:pathLst>
                <a:path w="48325" h="11045" extrusionOk="0">
                  <a:moveTo>
                    <a:pt x="46403" y="2222"/>
                  </a:moveTo>
                  <a:cubicBezTo>
                    <a:pt x="47621" y="1517"/>
                    <a:pt x="48326" y="1004"/>
                    <a:pt x="48326" y="1004"/>
                  </a:cubicBezTo>
                  <a:cubicBezTo>
                    <a:pt x="48326" y="1004"/>
                    <a:pt x="47493" y="812"/>
                    <a:pt x="46083" y="556"/>
                  </a:cubicBezTo>
                  <a:cubicBezTo>
                    <a:pt x="44672" y="364"/>
                    <a:pt x="42686" y="107"/>
                    <a:pt x="40314" y="43"/>
                  </a:cubicBezTo>
                  <a:cubicBezTo>
                    <a:pt x="35571" y="-149"/>
                    <a:pt x="29418" y="299"/>
                    <a:pt x="23394" y="1453"/>
                  </a:cubicBezTo>
                  <a:cubicBezTo>
                    <a:pt x="17369" y="2543"/>
                    <a:pt x="11472" y="4401"/>
                    <a:pt x="7114" y="6260"/>
                  </a:cubicBezTo>
                  <a:cubicBezTo>
                    <a:pt x="4935" y="7221"/>
                    <a:pt x="3140" y="8119"/>
                    <a:pt x="1923" y="8824"/>
                  </a:cubicBezTo>
                  <a:cubicBezTo>
                    <a:pt x="705" y="9529"/>
                    <a:pt x="0" y="10042"/>
                    <a:pt x="0" y="10042"/>
                  </a:cubicBezTo>
                  <a:cubicBezTo>
                    <a:pt x="0" y="10042"/>
                    <a:pt x="833" y="10234"/>
                    <a:pt x="2243" y="10490"/>
                  </a:cubicBezTo>
                  <a:cubicBezTo>
                    <a:pt x="3653" y="10682"/>
                    <a:pt x="5640" y="10939"/>
                    <a:pt x="8012" y="11003"/>
                  </a:cubicBezTo>
                  <a:cubicBezTo>
                    <a:pt x="12754" y="11195"/>
                    <a:pt x="18907" y="10747"/>
                    <a:pt x="24932" y="9593"/>
                  </a:cubicBezTo>
                  <a:cubicBezTo>
                    <a:pt x="30957" y="8439"/>
                    <a:pt x="36853" y="6645"/>
                    <a:pt x="41212" y="4786"/>
                  </a:cubicBezTo>
                  <a:cubicBezTo>
                    <a:pt x="43391" y="3825"/>
                    <a:pt x="45185" y="2927"/>
                    <a:pt x="46403" y="22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41" name="Google Shape;241;p30"/>
            <p:cNvSpPr/>
            <p:nvPr/>
          </p:nvSpPr>
          <p:spPr>
            <a:xfrm>
              <a:off x="6891839" y="542580"/>
              <a:ext cx="27687" cy="40442"/>
            </a:xfrm>
            <a:custGeom>
              <a:avLst/>
              <a:gdLst/>
              <a:ahLst/>
              <a:cxnLst/>
              <a:rect l="l" t="t" r="r" b="b"/>
              <a:pathLst>
                <a:path w="27687" h="40442" extrusionOk="0">
                  <a:moveTo>
                    <a:pt x="6281" y="35507"/>
                  </a:moveTo>
                  <a:cubicBezTo>
                    <a:pt x="9741" y="32303"/>
                    <a:pt x="13779" y="27624"/>
                    <a:pt x="17241" y="22561"/>
                  </a:cubicBezTo>
                  <a:cubicBezTo>
                    <a:pt x="20702" y="17497"/>
                    <a:pt x="23586" y="12049"/>
                    <a:pt x="25316" y="7627"/>
                  </a:cubicBezTo>
                  <a:cubicBezTo>
                    <a:pt x="26150" y="5448"/>
                    <a:pt x="26790" y="3525"/>
                    <a:pt x="27175" y="2179"/>
                  </a:cubicBezTo>
                  <a:cubicBezTo>
                    <a:pt x="27559" y="833"/>
                    <a:pt x="27688" y="0"/>
                    <a:pt x="27688" y="0"/>
                  </a:cubicBezTo>
                  <a:cubicBezTo>
                    <a:pt x="27688" y="0"/>
                    <a:pt x="26983" y="449"/>
                    <a:pt x="25829" y="1282"/>
                  </a:cubicBezTo>
                  <a:cubicBezTo>
                    <a:pt x="24676" y="2115"/>
                    <a:pt x="23137" y="3397"/>
                    <a:pt x="21407" y="4999"/>
                  </a:cubicBezTo>
                  <a:cubicBezTo>
                    <a:pt x="17946" y="8204"/>
                    <a:pt x="13908" y="12883"/>
                    <a:pt x="10447" y="17946"/>
                  </a:cubicBezTo>
                  <a:cubicBezTo>
                    <a:pt x="6986" y="23009"/>
                    <a:pt x="4038" y="28457"/>
                    <a:pt x="2371" y="32816"/>
                  </a:cubicBezTo>
                  <a:cubicBezTo>
                    <a:pt x="1538" y="34995"/>
                    <a:pt x="897" y="36917"/>
                    <a:pt x="512" y="38263"/>
                  </a:cubicBezTo>
                  <a:cubicBezTo>
                    <a:pt x="128" y="39609"/>
                    <a:pt x="0" y="40443"/>
                    <a:pt x="0" y="40443"/>
                  </a:cubicBezTo>
                  <a:cubicBezTo>
                    <a:pt x="0" y="40443"/>
                    <a:pt x="705" y="39994"/>
                    <a:pt x="1858" y="39161"/>
                  </a:cubicBezTo>
                  <a:cubicBezTo>
                    <a:pt x="3012" y="38327"/>
                    <a:pt x="4550" y="37046"/>
                    <a:pt x="6281" y="354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42" name="Google Shape;242;p30"/>
            <p:cNvSpPr/>
            <p:nvPr/>
          </p:nvSpPr>
          <p:spPr>
            <a:xfrm>
              <a:off x="6801917" y="673714"/>
              <a:ext cx="27688" cy="40506"/>
            </a:xfrm>
            <a:custGeom>
              <a:avLst/>
              <a:gdLst/>
              <a:ahLst/>
              <a:cxnLst/>
              <a:rect l="l" t="t" r="r" b="b"/>
              <a:pathLst>
                <a:path w="27688" h="40506" extrusionOk="0">
                  <a:moveTo>
                    <a:pt x="21407" y="5063"/>
                  </a:moveTo>
                  <a:cubicBezTo>
                    <a:pt x="17946" y="8268"/>
                    <a:pt x="13908" y="12947"/>
                    <a:pt x="10447" y="18010"/>
                  </a:cubicBezTo>
                  <a:cubicBezTo>
                    <a:pt x="6986" y="23073"/>
                    <a:pt x="4038" y="28521"/>
                    <a:pt x="2371" y="32880"/>
                  </a:cubicBezTo>
                  <a:cubicBezTo>
                    <a:pt x="1538" y="35059"/>
                    <a:pt x="897" y="36982"/>
                    <a:pt x="512" y="38327"/>
                  </a:cubicBezTo>
                  <a:cubicBezTo>
                    <a:pt x="128" y="39673"/>
                    <a:pt x="0" y="40507"/>
                    <a:pt x="0" y="40507"/>
                  </a:cubicBezTo>
                  <a:cubicBezTo>
                    <a:pt x="0" y="40507"/>
                    <a:pt x="705" y="40058"/>
                    <a:pt x="1859" y="39225"/>
                  </a:cubicBezTo>
                  <a:cubicBezTo>
                    <a:pt x="3012" y="38392"/>
                    <a:pt x="4550" y="37110"/>
                    <a:pt x="6281" y="35507"/>
                  </a:cubicBezTo>
                  <a:cubicBezTo>
                    <a:pt x="9742" y="32303"/>
                    <a:pt x="13780" y="27624"/>
                    <a:pt x="17241" y="22561"/>
                  </a:cubicBezTo>
                  <a:cubicBezTo>
                    <a:pt x="20702" y="17497"/>
                    <a:pt x="23586" y="12049"/>
                    <a:pt x="25317" y="7627"/>
                  </a:cubicBezTo>
                  <a:cubicBezTo>
                    <a:pt x="26150" y="5448"/>
                    <a:pt x="26791" y="3525"/>
                    <a:pt x="27175" y="2179"/>
                  </a:cubicBezTo>
                  <a:cubicBezTo>
                    <a:pt x="27560" y="833"/>
                    <a:pt x="27688" y="0"/>
                    <a:pt x="27688" y="0"/>
                  </a:cubicBezTo>
                  <a:cubicBezTo>
                    <a:pt x="27688" y="0"/>
                    <a:pt x="26983" y="449"/>
                    <a:pt x="25829" y="1282"/>
                  </a:cubicBezTo>
                  <a:cubicBezTo>
                    <a:pt x="24676" y="2115"/>
                    <a:pt x="23137" y="3397"/>
                    <a:pt x="21407" y="49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43" name="Google Shape;243;p30"/>
            <p:cNvSpPr/>
            <p:nvPr/>
          </p:nvSpPr>
          <p:spPr>
            <a:xfrm>
              <a:off x="6480367" y="421831"/>
              <a:ext cx="957060" cy="1522103"/>
            </a:xfrm>
            <a:custGeom>
              <a:avLst/>
              <a:gdLst/>
              <a:ahLst/>
              <a:cxnLst/>
              <a:rect l="l" t="t" r="r" b="b"/>
              <a:pathLst>
                <a:path w="957060" h="1522103" extrusionOk="0">
                  <a:moveTo>
                    <a:pt x="930175" y="546262"/>
                  </a:moveTo>
                  <a:lnTo>
                    <a:pt x="818846" y="544724"/>
                  </a:lnTo>
                  <a:cubicBezTo>
                    <a:pt x="813847" y="544660"/>
                    <a:pt x="809425" y="547031"/>
                    <a:pt x="806604" y="550748"/>
                  </a:cubicBezTo>
                  <a:lnTo>
                    <a:pt x="655217" y="548633"/>
                  </a:lnTo>
                  <a:lnTo>
                    <a:pt x="655217" y="548633"/>
                  </a:lnTo>
                  <a:cubicBezTo>
                    <a:pt x="655217" y="545172"/>
                    <a:pt x="652526" y="542416"/>
                    <a:pt x="649128" y="542352"/>
                  </a:cubicBezTo>
                  <a:lnTo>
                    <a:pt x="637720" y="542224"/>
                  </a:lnTo>
                  <a:cubicBezTo>
                    <a:pt x="634323" y="542224"/>
                    <a:pt x="631503" y="544916"/>
                    <a:pt x="631503" y="548313"/>
                  </a:cubicBezTo>
                  <a:lnTo>
                    <a:pt x="631503" y="548313"/>
                  </a:lnTo>
                  <a:cubicBezTo>
                    <a:pt x="631503" y="548313"/>
                    <a:pt x="575678" y="547544"/>
                    <a:pt x="575678" y="547544"/>
                  </a:cubicBezTo>
                  <a:lnTo>
                    <a:pt x="573499" y="537674"/>
                  </a:lnTo>
                  <a:lnTo>
                    <a:pt x="630029" y="527098"/>
                  </a:lnTo>
                  <a:cubicBezTo>
                    <a:pt x="642912" y="524727"/>
                    <a:pt x="651372" y="512293"/>
                    <a:pt x="649000" y="499410"/>
                  </a:cubicBezTo>
                  <a:lnTo>
                    <a:pt x="639258" y="447175"/>
                  </a:lnTo>
                  <a:lnTo>
                    <a:pt x="696621" y="436471"/>
                  </a:lnTo>
                  <a:cubicBezTo>
                    <a:pt x="703095" y="435253"/>
                    <a:pt x="707324" y="429036"/>
                    <a:pt x="706107" y="422627"/>
                  </a:cubicBezTo>
                  <a:lnTo>
                    <a:pt x="705850" y="421153"/>
                  </a:lnTo>
                  <a:lnTo>
                    <a:pt x="713670" y="419679"/>
                  </a:lnTo>
                  <a:cubicBezTo>
                    <a:pt x="713670" y="419679"/>
                    <a:pt x="717643" y="425960"/>
                    <a:pt x="726616" y="424293"/>
                  </a:cubicBezTo>
                  <a:cubicBezTo>
                    <a:pt x="735590" y="422627"/>
                    <a:pt x="734628" y="407373"/>
                    <a:pt x="731744" y="391862"/>
                  </a:cubicBezTo>
                  <a:cubicBezTo>
                    <a:pt x="728859" y="376288"/>
                    <a:pt x="724181" y="361803"/>
                    <a:pt x="715208" y="363469"/>
                  </a:cubicBezTo>
                  <a:cubicBezTo>
                    <a:pt x="706235" y="365136"/>
                    <a:pt x="704825" y="372442"/>
                    <a:pt x="704825" y="372442"/>
                  </a:cubicBezTo>
                  <a:lnTo>
                    <a:pt x="696941" y="373916"/>
                  </a:lnTo>
                  <a:lnTo>
                    <a:pt x="696686" y="372442"/>
                  </a:lnTo>
                  <a:cubicBezTo>
                    <a:pt x="695467" y="365969"/>
                    <a:pt x="689251" y="361739"/>
                    <a:pt x="682777" y="362957"/>
                  </a:cubicBezTo>
                  <a:lnTo>
                    <a:pt x="625414" y="373660"/>
                  </a:lnTo>
                  <a:lnTo>
                    <a:pt x="619389" y="341550"/>
                  </a:lnTo>
                  <a:cubicBezTo>
                    <a:pt x="618941" y="339242"/>
                    <a:pt x="618172" y="337063"/>
                    <a:pt x="617146" y="335012"/>
                  </a:cubicBezTo>
                  <a:lnTo>
                    <a:pt x="685661" y="298992"/>
                  </a:lnTo>
                  <a:lnTo>
                    <a:pt x="693608" y="294826"/>
                  </a:lnTo>
                  <a:cubicBezTo>
                    <a:pt x="767572" y="274060"/>
                    <a:pt x="814936" y="199648"/>
                    <a:pt x="800580" y="122673"/>
                  </a:cubicBezTo>
                  <a:cubicBezTo>
                    <a:pt x="785390" y="41275"/>
                    <a:pt x="706748" y="-12627"/>
                    <a:pt x="625350" y="2563"/>
                  </a:cubicBezTo>
                  <a:cubicBezTo>
                    <a:pt x="560808" y="14612"/>
                    <a:pt x="513636" y="66527"/>
                    <a:pt x="504407" y="128121"/>
                  </a:cubicBezTo>
                  <a:cubicBezTo>
                    <a:pt x="473578" y="74026"/>
                    <a:pt x="410831" y="42621"/>
                    <a:pt x="346290" y="54734"/>
                  </a:cubicBezTo>
                  <a:cubicBezTo>
                    <a:pt x="264892" y="69924"/>
                    <a:pt x="210990" y="148566"/>
                    <a:pt x="226180" y="229964"/>
                  </a:cubicBezTo>
                  <a:cubicBezTo>
                    <a:pt x="240344" y="305914"/>
                    <a:pt x="309693" y="357829"/>
                    <a:pt x="385002" y="352189"/>
                  </a:cubicBezTo>
                  <a:lnTo>
                    <a:pt x="386605" y="360906"/>
                  </a:lnTo>
                  <a:lnTo>
                    <a:pt x="328985" y="371673"/>
                  </a:lnTo>
                  <a:cubicBezTo>
                    <a:pt x="316102" y="374045"/>
                    <a:pt x="307642" y="386479"/>
                    <a:pt x="310014" y="399361"/>
                  </a:cubicBezTo>
                  <a:lnTo>
                    <a:pt x="311808" y="408847"/>
                  </a:lnTo>
                  <a:lnTo>
                    <a:pt x="310014" y="409167"/>
                  </a:lnTo>
                  <a:cubicBezTo>
                    <a:pt x="302515" y="410578"/>
                    <a:pt x="297580" y="415449"/>
                    <a:pt x="294952" y="421473"/>
                  </a:cubicBezTo>
                  <a:lnTo>
                    <a:pt x="291042" y="418205"/>
                  </a:lnTo>
                  <a:cubicBezTo>
                    <a:pt x="287581" y="415256"/>
                    <a:pt x="282069" y="416282"/>
                    <a:pt x="279890" y="420256"/>
                  </a:cubicBezTo>
                  <a:lnTo>
                    <a:pt x="278672" y="422435"/>
                  </a:lnTo>
                  <a:lnTo>
                    <a:pt x="274186" y="418653"/>
                  </a:lnTo>
                  <a:cubicBezTo>
                    <a:pt x="270725" y="415705"/>
                    <a:pt x="265212" y="416730"/>
                    <a:pt x="263034" y="420704"/>
                  </a:cubicBezTo>
                  <a:lnTo>
                    <a:pt x="261816" y="422883"/>
                  </a:lnTo>
                  <a:lnTo>
                    <a:pt x="257265" y="419102"/>
                  </a:lnTo>
                  <a:cubicBezTo>
                    <a:pt x="253804" y="416154"/>
                    <a:pt x="248292" y="417179"/>
                    <a:pt x="246113" y="421153"/>
                  </a:cubicBezTo>
                  <a:lnTo>
                    <a:pt x="244895" y="423332"/>
                  </a:lnTo>
                  <a:lnTo>
                    <a:pt x="240344" y="419550"/>
                  </a:lnTo>
                  <a:cubicBezTo>
                    <a:pt x="236884" y="416602"/>
                    <a:pt x="231372" y="417628"/>
                    <a:pt x="229192" y="421601"/>
                  </a:cubicBezTo>
                  <a:lnTo>
                    <a:pt x="227975" y="423781"/>
                  </a:lnTo>
                  <a:lnTo>
                    <a:pt x="223424" y="419999"/>
                  </a:lnTo>
                  <a:cubicBezTo>
                    <a:pt x="219963" y="417051"/>
                    <a:pt x="214451" y="418076"/>
                    <a:pt x="212272" y="422050"/>
                  </a:cubicBezTo>
                  <a:lnTo>
                    <a:pt x="211054" y="424229"/>
                  </a:lnTo>
                  <a:lnTo>
                    <a:pt x="206504" y="420448"/>
                  </a:lnTo>
                  <a:cubicBezTo>
                    <a:pt x="203043" y="417500"/>
                    <a:pt x="197530" y="418525"/>
                    <a:pt x="195352" y="422499"/>
                  </a:cubicBezTo>
                  <a:lnTo>
                    <a:pt x="193236" y="426344"/>
                  </a:lnTo>
                  <a:cubicBezTo>
                    <a:pt x="189519" y="418846"/>
                    <a:pt x="181187" y="414423"/>
                    <a:pt x="172535" y="416025"/>
                  </a:cubicBezTo>
                  <a:lnTo>
                    <a:pt x="160165" y="418333"/>
                  </a:lnTo>
                  <a:cubicBezTo>
                    <a:pt x="155165" y="419294"/>
                    <a:pt x="150999" y="422050"/>
                    <a:pt x="148179" y="425896"/>
                  </a:cubicBezTo>
                  <a:cubicBezTo>
                    <a:pt x="112095" y="424550"/>
                    <a:pt x="82484" y="421025"/>
                    <a:pt x="59859" y="415449"/>
                  </a:cubicBezTo>
                  <a:lnTo>
                    <a:pt x="59859" y="415192"/>
                  </a:lnTo>
                  <a:cubicBezTo>
                    <a:pt x="57552" y="403207"/>
                    <a:pt x="46015" y="395323"/>
                    <a:pt x="34094" y="397567"/>
                  </a:cubicBezTo>
                  <a:lnTo>
                    <a:pt x="18007" y="400579"/>
                  </a:lnTo>
                  <a:cubicBezTo>
                    <a:pt x="6021" y="402822"/>
                    <a:pt x="-1862" y="414359"/>
                    <a:pt x="381" y="426344"/>
                  </a:cubicBezTo>
                  <a:lnTo>
                    <a:pt x="37235" y="623686"/>
                  </a:lnTo>
                  <a:cubicBezTo>
                    <a:pt x="39478" y="635671"/>
                    <a:pt x="51014" y="643555"/>
                    <a:pt x="63000" y="641312"/>
                  </a:cubicBezTo>
                  <a:lnTo>
                    <a:pt x="79087" y="638299"/>
                  </a:lnTo>
                  <a:cubicBezTo>
                    <a:pt x="91072" y="636056"/>
                    <a:pt x="98956" y="624519"/>
                    <a:pt x="96713" y="612534"/>
                  </a:cubicBezTo>
                  <a:lnTo>
                    <a:pt x="96713" y="612278"/>
                  </a:lnTo>
                  <a:cubicBezTo>
                    <a:pt x="106519" y="605420"/>
                    <a:pt x="118248" y="598369"/>
                    <a:pt x="131835" y="591191"/>
                  </a:cubicBezTo>
                  <a:lnTo>
                    <a:pt x="137027" y="619007"/>
                  </a:lnTo>
                  <a:lnTo>
                    <a:pt x="127605" y="620738"/>
                  </a:lnTo>
                  <a:cubicBezTo>
                    <a:pt x="123503" y="621507"/>
                    <a:pt x="120812" y="625417"/>
                    <a:pt x="121581" y="629518"/>
                  </a:cubicBezTo>
                  <a:lnTo>
                    <a:pt x="121581" y="629775"/>
                  </a:lnTo>
                  <a:cubicBezTo>
                    <a:pt x="121581" y="629775"/>
                    <a:pt x="111005" y="631762"/>
                    <a:pt x="111005" y="631762"/>
                  </a:cubicBezTo>
                  <a:cubicBezTo>
                    <a:pt x="105301" y="632851"/>
                    <a:pt x="101520" y="638363"/>
                    <a:pt x="102545" y="644068"/>
                  </a:cubicBezTo>
                  <a:cubicBezTo>
                    <a:pt x="103635" y="649772"/>
                    <a:pt x="109147" y="653553"/>
                    <a:pt x="114851" y="652528"/>
                  </a:cubicBezTo>
                  <a:lnTo>
                    <a:pt x="125426" y="650541"/>
                  </a:lnTo>
                  <a:lnTo>
                    <a:pt x="125426" y="650797"/>
                  </a:lnTo>
                  <a:cubicBezTo>
                    <a:pt x="126259" y="654899"/>
                    <a:pt x="130169" y="657591"/>
                    <a:pt x="134271" y="656822"/>
                  </a:cubicBezTo>
                  <a:lnTo>
                    <a:pt x="194710" y="645542"/>
                  </a:lnTo>
                  <a:cubicBezTo>
                    <a:pt x="198812" y="644773"/>
                    <a:pt x="201504" y="640799"/>
                    <a:pt x="200735" y="636697"/>
                  </a:cubicBezTo>
                  <a:lnTo>
                    <a:pt x="200735" y="636441"/>
                  </a:lnTo>
                  <a:cubicBezTo>
                    <a:pt x="200735" y="636441"/>
                    <a:pt x="427688" y="594075"/>
                    <a:pt x="427688" y="594075"/>
                  </a:cubicBezTo>
                  <a:lnTo>
                    <a:pt x="438584" y="665795"/>
                  </a:lnTo>
                  <a:lnTo>
                    <a:pt x="436789" y="666116"/>
                  </a:lnTo>
                  <a:cubicBezTo>
                    <a:pt x="427688" y="667782"/>
                    <a:pt x="421727" y="676563"/>
                    <a:pt x="423394" y="685664"/>
                  </a:cubicBezTo>
                  <a:lnTo>
                    <a:pt x="423650" y="687010"/>
                  </a:lnTo>
                  <a:cubicBezTo>
                    <a:pt x="424675" y="692586"/>
                    <a:pt x="428393" y="697008"/>
                    <a:pt x="433200" y="699187"/>
                  </a:cubicBezTo>
                  <a:lnTo>
                    <a:pt x="407755" y="1445356"/>
                  </a:lnTo>
                  <a:lnTo>
                    <a:pt x="402050" y="1445227"/>
                  </a:lnTo>
                  <a:cubicBezTo>
                    <a:pt x="399359" y="1445163"/>
                    <a:pt x="397500" y="1450098"/>
                    <a:pt x="398590" y="1454329"/>
                  </a:cubicBezTo>
                  <a:lnTo>
                    <a:pt x="412882" y="1507718"/>
                  </a:lnTo>
                  <a:cubicBezTo>
                    <a:pt x="417882" y="1526497"/>
                    <a:pt x="438455" y="1527010"/>
                    <a:pt x="444416" y="1508551"/>
                  </a:cubicBezTo>
                  <a:lnTo>
                    <a:pt x="461465" y="1455995"/>
                  </a:lnTo>
                  <a:cubicBezTo>
                    <a:pt x="462811" y="1451829"/>
                    <a:pt x="461209" y="1446766"/>
                    <a:pt x="458517" y="1446702"/>
                  </a:cubicBezTo>
                  <a:lnTo>
                    <a:pt x="453453" y="1446573"/>
                  </a:lnTo>
                  <a:lnTo>
                    <a:pt x="516136" y="903772"/>
                  </a:lnTo>
                  <a:lnTo>
                    <a:pt x="661755" y="1430742"/>
                  </a:lnTo>
                  <a:lnTo>
                    <a:pt x="657012" y="1431768"/>
                  </a:lnTo>
                  <a:cubicBezTo>
                    <a:pt x="653615" y="1432537"/>
                    <a:pt x="652526" y="1437921"/>
                    <a:pt x="655025" y="1441638"/>
                  </a:cubicBezTo>
                  <a:lnTo>
                    <a:pt x="686238" y="1489003"/>
                  </a:lnTo>
                  <a:cubicBezTo>
                    <a:pt x="697198" y="1505667"/>
                    <a:pt x="722963" y="1499898"/>
                    <a:pt x="725783" y="1480158"/>
                  </a:cubicBezTo>
                  <a:lnTo>
                    <a:pt x="733859" y="1424077"/>
                  </a:lnTo>
                  <a:cubicBezTo>
                    <a:pt x="734500" y="1419654"/>
                    <a:pt x="731232" y="1415232"/>
                    <a:pt x="727835" y="1416001"/>
                  </a:cubicBezTo>
                  <a:lnTo>
                    <a:pt x="720656" y="1417603"/>
                  </a:lnTo>
                  <a:lnTo>
                    <a:pt x="573499" y="689125"/>
                  </a:lnTo>
                  <a:lnTo>
                    <a:pt x="906397" y="1362355"/>
                  </a:lnTo>
                  <a:lnTo>
                    <a:pt x="902295" y="1364406"/>
                  </a:lnTo>
                  <a:cubicBezTo>
                    <a:pt x="900693" y="1365175"/>
                    <a:pt x="901910" y="1370175"/>
                    <a:pt x="904474" y="1373572"/>
                  </a:cubicBezTo>
                  <a:lnTo>
                    <a:pt x="937289" y="1416450"/>
                  </a:lnTo>
                  <a:cubicBezTo>
                    <a:pt x="948826" y="1431512"/>
                    <a:pt x="960940" y="1425551"/>
                    <a:pt x="955876" y="1407220"/>
                  </a:cubicBezTo>
                  <a:lnTo>
                    <a:pt x="941520" y="1355177"/>
                  </a:lnTo>
                  <a:cubicBezTo>
                    <a:pt x="940366" y="1351075"/>
                    <a:pt x="937098" y="1347101"/>
                    <a:pt x="935559" y="1347870"/>
                  </a:cubicBezTo>
                  <a:lnTo>
                    <a:pt x="930752" y="1350242"/>
                  </a:lnTo>
                  <a:lnTo>
                    <a:pt x="606122" y="669705"/>
                  </a:lnTo>
                  <a:cubicBezTo>
                    <a:pt x="613492" y="666885"/>
                    <a:pt x="618044" y="659065"/>
                    <a:pt x="616570" y="650990"/>
                  </a:cubicBezTo>
                  <a:lnTo>
                    <a:pt x="616313" y="649644"/>
                  </a:lnTo>
                  <a:cubicBezTo>
                    <a:pt x="614646" y="640542"/>
                    <a:pt x="605866" y="634582"/>
                    <a:pt x="596764" y="636248"/>
                  </a:cubicBezTo>
                  <a:lnTo>
                    <a:pt x="594970" y="636569"/>
                  </a:lnTo>
                  <a:lnTo>
                    <a:pt x="579908" y="568694"/>
                  </a:lnTo>
                  <a:lnTo>
                    <a:pt x="630734" y="569399"/>
                  </a:lnTo>
                  <a:lnTo>
                    <a:pt x="630734" y="569399"/>
                  </a:lnTo>
                  <a:cubicBezTo>
                    <a:pt x="630734" y="572860"/>
                    <a:pt x="633426" y="575616"/>
                    <a:pt x="636822" y="575681"/>
                  </a:cubicBezTo>
                  <a:lnTo>
                    <a:pt x="648231" y="575809"/>
                  </a:lnTo>
                  <a:cubicBezTo>
                    <a:pt x="651628" y="575809"/>
                    <a:pt x="654448" y="573117"/>
                    <a:pt x="654448" y="569720"/>
                  </a:cubicBezTo>
                  <a:lnTo>
                    <a:pt x="654448" y="569720"/>
                  </a:lnTo>
                  <a:cubicBezTo>
                    <a:pt x="654448" y="569720"/>
                    <a:pt x="805835" y="571771"/>
                    <a:pt x="805835" y="571771"/>
                  </a:cubicBezTo>
                  <a:cubicBezTo>
                    <a:pt x="808527" y="575552"/>
                    <a:pt x="812886" y="578052"/>
                    <a:pt x="817884" y="578116"/>
                  </a:cubicBezTo>
                  <a:lnTo>
                    <a:pt x="929214" y="579654"/>
                  </a:lnTo>
                  <a:cubicBezTo>
                    <a:pt x="937482" y="579782"/>
                    <a:pt x="944340" y="573117"/>
                    <a:pt x="944468" y="564849"/>
                  </a:cubicBezTo>
                  <a:lnTo>
                    <a:pt x="944468" y="561452"/>
                  </a:lnTo>
                  <a:cubicBezTo>
                    <a:pt x="944660" y="553184"/>
                    <a:pt x="937994" y="546326"/>
                    <a:pt x="929727" y="546198"/>
                  </a:cubicBezTo>
                  <a:close/>
                  <a:moveTo>
                    <a:pt x="105301" y="643619"/>
                  </a:moveTo>
                  <a:cubicBezTo>
                    <a:pt x="104404" y="638748"/>
                    <a:pt x="107416" y="634774"/>
                    <a:pt x="115620" y="633236"/>
                  </a:cubicBezTo>
                  <a:cubicBezTo>
                    <a:pt x="108954" y="639004"/>
                    <a:pt x="106198" y="648362"/>
                    <a:pt x="105301" y="643619"/>
                  </a:cubicBezTo>
                  <a:close/>
                  <a:moveTo>
                    <a:pt x="684123" y="375775"/>
                  </a:moveTo>
                  <a:lnTo>
                    <a:pt x="690340" y="409103"/>
                  </a:lnTo>
                  <a:cubicBezTo>
                    <a:pt x="681175" y="412052"/>
                    <a:pt x="671882" y="414872"/>
                    <a:pt x="662588" y="417628"/>
                  </a:cubicBezTo>
                  <a:cubicBezTo>
                    <a:pt x="662652" y="416923"/>
                    <a:pt x="662780" y="416218"/>
                    <a:pt x="662780" y="415513"/>
                  </a:cubicBezTo>
                  <a:cubicBezTo>
                    <a:pt x="666306" y="414103"/>
                    <a:pt x="669446" y="412821"/>
                    <a:pt x="672138" y="411731"/>
                  </a:cubicBezTo>
                  <a:cubicBezTo>
                    <a:pt x="679573" y="408719"/>
                    <a:pt x="683739" y="406860"/>
                    <a:pt x="683739" y="406860"/>
                  </a:cubicBezTo>
                  <a:cubicBezTo>
                    <a:pt x="683739" y="406860"/>
                    <a:pt x="679252" y="407822"/>
                    <a:pt x="671497" y="409680"/>
                  </a:cubicBezTo>
                  <a:cubicBezTo>
                    <a:pt x="668933" y="410321"/>
                    <a:pt x="665921" y="411026"/>
                    <a:pt x="662652" y="411859"/>
                  </a:cubicBezTo>
                  <a:cubicBezTo>
                    <a:pt x="662588" y="411154"/>
                    <a:pt x="662459" y="410706"/>
                    <a:pt x="662332" y="410065"/>
                  </a:cubicBezTo>
                  <a:cubicBezTo>
                    <a:pt x="662204" y="408975"/>
                    <a:pt x="661883" y="408270"/>
                    <a:pt x="661626" y="407373"/>
                  </a:cubicBezTo>
                  <a:cubicBezTo>
                    <a:pt x="660601" y="403976"/>
                    <a:pt x="658742" y="401028"/>
                    <a:pt x="656628" y="398656"/>
                  </a:cubicBezTo>
                  <a:cubicBezTo>
                    <a:pt x="654512" y="396285"/>
                    <a:pt x="652012" y="394554"/>
                    <a:pt x="649641" y="393337"/>
                  </a:cubicBezTo>
                  <a:cubicBezTo>
                    <a:pt x="647205" y="392119"/>
                    <a:pt x="644834" y="391478"/>
                    <a:pt x="642719" y="391221"/>
                  </a:cubicBezTo>
                  <a:cubicBezTo>
                    <a:pt x="640604" y="390901"/>
                    <a:pt x="638745" y="391093"/>
                    <a:pt x="637271" y="391221"/>
                  </a:cubicBezTo>
                  <a:cubicBezTo>
                    <a:pt x="635733" y="391478"/>
                    <a:pt x="634643" y="391734"/>
                    <a:pt x="633938" y="392055"/>
                  </a:cubicBezTo>
                  <a:cubicBezTo>
                    <a:pt x="633234" y="392311"/>
                    <a:pt x="632784" y="392439"/>
                    <a:pt x="632784" y="392439"/>
                  </a:cubicBezTo>
                  <a:cubicBezTo>
                    <a:pt x="632784" y="392439"/>
                    <a:pt x="633169" y="392439"/>
                    <a:pt x="634003" y="392503"/>
                  </a:cubicBezTo>
                  <a:cubicBezTo>
                    <a:pt x="634772" y="392503"/>
                    <a:pt x="635925" y="392696"/>
                    <a:pt x="637207" y="392888"/>
                  </a:cubicBezTo>
                  <a:cubicBezTo>
                    <a:pt x="638553" y="393208"/>
                    <a:pt x="640155" y="393593"/>
                    <a:pt x="641886" y="394298"/>
                  </a:cubicBezTo>
                  <a:cubicBezTo>
                    <a:pt x="643617" y="394939"/>
                    <a:pt x="645411" y="396028"/>
                    <a:pt x="647141" y="397374"/>
                  </a:cubicBezTo>
                  <a:cubicBezTo>
                    <a:pt x="648872" y="398720"/>
                    <a:pt x="650474" y="400451"/>
                    <a:pt x="651756" y="402438"/>
                  </a:cubicBezTo>
                  <a:cubicBezTo>
                    <a:pt x="653102" y="404425"/>
                    <a:pt x="654000" y="406796"/>
                    <a:pt x="654512" y="409296"/>
                  </a:cubicBezTo>
                  <a:cubicBezTo>
                    <a:pt x="654576" y="409873"/>
                    <a:pt x="654769" y="410642"/>
                    <a:pt x="654769" y="411090"/>
                  </a:cubicBezTo>
                  <a:cubicBezTo>
                    <a:pt x="654769" y="411795"/>
                    <a:pt x="654961" y="412757"/>
                    <a:pt x="654897" y="413269"/>
                  </a:cubicBezTo>
                  <a:cubicBezTo>
                    <a:pt x="654897" y="414359"/>
                    <a:pt x="654769" y="415705"/>
                    <a:pt x="654512" y="416987"/>
                  </a:cubicBezTo>
                  <a:cubicBezTo>
                    <a:pt x="654000" y="419550"/>
                    <a:pt x="652974" y="422050"/>
                    <a:pt x="651500" y="424229"/>
                  </a:cubicBezTo>
                  <a:cubicBezTo>
                    <a:pt x="650026" y="426408"/>
                    <a:pt x="648039" y="428267"/>
                    <a:pt x="645860" y="429613"/>
                  </a:cubicBezTo>
                  <a:cubicBezTo>
                    <a:pt x="643617" y="431023"/>
                    <a:pt x="641309" y="431920"/>
                    <a:pt x="638553" y="432369"/>
                  </a:cubicBezTo>
                  <a:cubicBezTo>
                    <a:pt x="636182" y="432754"/>
                    <a:pt x="633618" y="432754"/>
                    <a:pt x="631246" y="432241"/>
                  </a:cubicBezTo>
                  <a:cubicBezTo>
                    <a:pt x="628875" y="431728"/>
                    <a:pt x="626696" y="430831"/>
                    <a:pt x="624837" y="429741"/>
                  </a:cubicBezTo>
                  <a:cubicBezTo>
                    <a:pt x="622979" y="428588"/>
                    <a:pt x="621312" y="427306"/>
                    <a:pt x="620094" y="425960"/>
                  </a:cubicBezTo>
                  <a:cubicBezTo>
                    <a:pt x="618813" y="424614"/>
                    <a:pt x="617851" y="423268"/>
                    <a:pt x="617082" y="422114"/>
                  </a:cubicBezTo>
                  <a:cubicBezTo>
                    <a:pt x="616441" y="420896"/>
                    <a:pt x="615865" y="419935"/>
                    <a:pt x="615544" y="419230"/>
                  </a:cubicBezTo>
                  <a:cubicBezTo>
                    <a:pt x="615223" y="418525"/>
                    <a:pt x="615031" y="418140"/>
                    <a:pt x="615031" y="418140"/>
                  </a:cubicBezTo>
                  <a:cubicBezTo>
                    <a:pt x="615031" y="418140"/>
                    <a:pt x="615031" y="418525"/>
                    <a:pt x="615031" y="419358"/>
                  </a:cubicBezTo>
                  <a:cubicBezTo>
                    <a:pt x="615031" y="420127"/>
                    <a:pt x="615159" y="421281"/>
                    <a:pt x="615480" y="422755"/>
                  </a:cubicBezTo>
                  <a:cubicBezTo>
                    <a:pt x="615480" y="422755"/>
                    <a:pt x="615480" y="422819"/>
                    <a:pt x="615480" y="422883"/>
                  </a:cubicBezTo>
                  <a:cubicBezTo>
                    <a:pt x="613044" y="423460"/>
                    <a:pt x="610544" y="424037"/>
                    <a:pt x="608045" y="424614"/>
                  </a:cubicBezTo>
                  <a:lnTo>
                    <a:pt x="597085" y="394362"/>
                  </a:lnTo>
                  <a:lnTo>
                    <a:pt x="597790" y="426921"/>
                  </a:lnTo>
                  <a:cubicBezTo>
                    <a:pt x="596380" y="427242"/>
                    <a:pt x="594970" y="427562"/>
                    <a:pt x="593560" y="427883"/>
                  </a:cubicBezTo>
                  <a:cubicBezTo>
                    <a:pt x="589394" y="428844"/>
                    <a:pt x="585164" y="429741"/>
                    <a:pt x="580869" y="430703"/>
                  </a:cubicBezTo>
                  <a:cubicBezTo>
                    <a:pt x="576576" y="431600"/>
                    <a:pt x="572217" y="432497"/>
                    <a:pt x="567858" y="433459"/>
                  </a:cubicBezTo>
                  <a:cubicBezTo>
                    <a:pt x="559142" y="435446"/>
                    <a:pt x="550233" y="437240"/>
                    <a:pt x="541325" y="439035"/>
                  </a:cubicBezTo>
                  <a:cubicBezTo>
                    <a:pt x="532480" y="441022"/>
                    <a:pt x="523507" y="442752"/>
                    <a:pt x="514790" y="444547"/>
                  </a:cubicBezTo>
                  <a:cubicBezTo>
                    <a:pt x="506010" y="446341"/>
                    <a:pt x="497356" y="448072"/>
                    <a:pt x="489025" y="449802"/>
                  </a:cubicBezTo>
                  <a:cubicBezTo>
                    <a:pt x="486782" y="450187"/>
                    <a:pt x="484602" y="450636"/>
                    <a:pt x="482359" y="451084"/>
                  </a:cubicBezTo>
                  <a:lnTo>
                    <a:pt x="470374" y="418012"/>
                  </a:lnTo>
                  <a:lnTo>
                    <a:pt x="471143" y="453392"/>
                  </a:lnTo>
                  <a:cubicBezTo>
                    <a:pt x="469028" y="453840"/>
                    <a:pt x="466912" y="454225"/>
                    <a:pt x="464862" y="454609"/>
                  </a:cubicBezTo>
                  <a:cubicBezTo>
                    <a:pt x="463067" y="454994"/>
                    <a:pt x="461336" y="455314"/>
                    <a:pt x="459606" y="455635"/>
                  </a:cubicBezTo>
                  <a:cubicBezTo>
                    <a:pt x="459862" y="453840"/>
                    <a:pt x="459862" y="452110"/>
                    <a:pt x="459734" y="450187"/>
                  </a:cubicBezTo>
                  <a:cubicBezTo>
                    <a:pt x="459734" y="449097"/>
                    <a:pt x="459478" y="448520"/>
                    <a:pt x="459350" y="447751"/>
                  </a:cubicBezTo>
                  <a:cubicBezTo>
                    <a:pt x="459221" y="446662"/>
                    <a:pt x="458901" y="445957"/>
                    <a:pt x="458645" y="445059"/>
                  </a:cubicBezTo>
                  <a:cubicBezTo>
                    <a:pt x="457619" y="441663"/>
                    <a:pt x="455760" y="438714"/>
                    <a:pt x="453645" y="436343"/>
                  </a:cubicBezTo>
                  <a:cubicBezTo>
                    <a:pt x="451531" y="433971"/>
                    <a:pt x="449031" y="432241"/>
                    <a:pt x="446660" y="431023"/>
                  </a:cubicBezTo>
                  <a:cubicBezTo>
                    <a:pt x="444224" y="429805"/>
                    <a:pt x="441853" y="429164"/>
                    <a:pt x="439737" y="428908"/>
                  </a:cubicBezTo>
                  <a:cubicBezTo>
                    <a:pt x="437622" y="428588"/>
                    <a:pt x="435763" y="428780"/>
                    <a:pt x="434289" y="428908"/>
                  </a:cubicBezTo>
                  <a:cubicBezTo>
                    <a:pt x="432751" y="429164"/>
                    <a:pt x="431661" y="429421"/>
                    <a:pt x="430956" y="429741"/>
                  </a:cubicBezTo>
                  <a:cubicBezTo>
                    <a:pt x="430251" y="429998"/>
                    <a:pt x="429867" y="430126"/>
                    <a:pt x="429867" y="430126"/>
                  </a:cubicBezTo>
                  <a:cubicBezTo>
                    <a:pt x="429867" y="430126"/>
                    <a:pt x="430251" y="430126"/>
                    <a:pt x="431085" y="430190"/>
                  </a:cubicBezTo>
                  <a:cubicBezTo>
                    <a:pt x="431854" y="430190"/>
                    <a:pt x="433008" y="430382"/>
                    <a:pt x="434289" y="430574"/>
                  </a:cubicBezTo>
                  <a:cubicBezTo>
                    <a:pt x="435635" y="430831"/>
                    <a:pt x="437237" y="431279"/>
                    <a:pt x="438968" y="431985"/>
                  </a:cubicBezTo>
                  <a:cubicBezTo>
                    <a:pt x="440699" y="432625"/>
                    <a:pt x="442493" y="433715"/>
                    <a:pt x="444224" y="435061"/>
                  </a:cubicBezTo>
                  <a:cubicBezTo>
                    <a:pt x="445955" y="436407"/>
                    <a:pt x="447557" y="438137"/>
                    <a:pt x="448838" y="440124"/>
                  </a:cubicBezTo>
                  <a:cubicBezTo>
                    <a:pt x="450184" y="442111"/>
                    <a:pt x="451082" y="444483"/>
                    <a:pt x="451595" y="446982"/>
                  </a:cubicBezTo>
                  <a:cubicBezTo>
                    <a:pt x="451658" y="447559"/>
                    <a:pt x="451851" y="448328"/>
                    <a:pt x="451851" y="448777"/>
                  </a:cubicBezTo>
                  <a:cubicBezTo>
                    <a:pt x="451851" y="449482"/>
                    <a:pt x="452043" y="450443"/>
                    <a:pt x="451979" y="450956"/>
                  </a:cubicBezTo>
                  <a:cubicBezTo>
                    <a:pt x="451979" y="452046"/>
                    <a:pt x="451851" y="453392"/>
                    <a:pt x="451595" y="454673"/>
                  </a:cubicBezTo>
                  <a:cubicBezTo>
                    <a:pt x="451082" y="457237"/>
                    <a:pt x="450056" y="459737"/>
                    <a:pt x="448582" y="461916"/>
                  </a:cubicBezTo>
                  <a:cubicBezTo>
                    <a:pt x="447108" y="464095"/>
                    <a:pt x="445121" y="465954"/>
                    <a:pt x="442942" y="467300"/>
                  </a:cubicBezTo>
                  <a:cubicBezTo>
                    <a:pt x="440699" y="468710"/>
                    <a:pt x="438391" y="469607"/>
                    <a:pt x="435635" y="470056"/>
                  </a:cubicBezTo>
                  <a:cubicBezTo>
                    <a:pt x="433264" y="470440"/>
                    <a:pt x="430700" y="470440"/>
                    <a:pt x="428329" y="469927"/>
                  </a:cubicBezTo>
                  <a:cubicBezTo>
                    <a:pt x="425958" y="469415"/>
                    <a:pt x="423778" y="468517"/>
                    <a:pt x="421920" y="467428"/>
                  </a:cubicBezTo>
                  <a:cubicBezTo>
                    <a:pt x="420061" y="466274"/>
                    <a:pt x="418394" y="464992"/>
                    <a:pt x="417177" y="463646"/>
                  </a:cubicBezTo>
                  <a:cubicBezTo>
                    <a:pt x="415895" y="462300"/>
                    <a:pt x="414933" y="460954"/>
                    <a:pt x="414164" y="459801"/>
                  </a:cubicBezTo>
                  <a:cubicBezTo>
                    <a:pt x="413523" y="458583"/>
                    <a:pt x="412947" y="457622"/>
                    <a:pt x="412626" y="456917"/>
                  </a:cubicBezTo>
                  <a:cubicBezTo>
                    <a:pt x="412306" y="456212"/>
                    <a:pt x="412113" y="455827"/>
                    <a:pt x="412113" y="455827"/>
                  </a:cubicBezTo>
                  <a:cubicBezTo>
                    <a:pt x="412113" y="455827"/>
                    <a:pt x="412113" y="456212"/>
                    <a:pt x="412113" y="457045"/>
                  </a:cubicBezTo>
                  <a:cubicBezTo>
                    <a:pt x="412113" y="457814"/>
                    <a:pt x="412242" y="458968"/>
                    <a:pt x="412562" y="460442"/>
                  </a:cubicBezTo>
                  <a:cubicBezTo>
                    <a:pt x="412882" y="461659"/>
                    <a:pt x="413331" y="463198"/>
                    <a:pt x="414164" y="464800"/>
                  </a:cubicBezTo>
                  <a:cubicBezTo>
                    <a:pt x="412947" y="465056"/>
                    <a:pt x="411728" y="465313"/>
                    <a:pt x="410575" y="465505"/>
                  </a:cubicBezTo>
                  <a:cubicBezTo>
                    <a:pt x="402756" y="467107"/>
                    <a:pt x="398269" y="468069"/>
                    <a:pt x="398269" y="468069"/>
                  </a:cubicBezTo>
                  <a:cubicBezTo>
                    <a:pt x="398269" y="468069"/>
                    <a:pt x="399423" y="468069"/>
                    <a:pt x="401538" y="468005"/>
                  </a:cubicBezTo>
                  <a:cubicBezTo>
                    <a:pt x="403653" y="467941"/>
                    <a:pt x="406857" y="467876"/>
                    <a:pt x="410831" y="467684"/>
                  </a:cubicBezTo>
                  <a:cubicBezTo>
                    <a:pt x="412306" y="467620"/>
                    <a:pt x="413972" y="467556"/>
                    <a:pt x="415638" y="467428"/>
                  </a:cubicBezTo>
                  <a:cubicBezTo>
                    <a:pt x="416023" y="468005"/>
                    <a:pt x="416407" y="468517"/>
                    <a:pt x="416920" y="469094"/>
                  </a:cubicBezTo>
                  <a:cubicBezTo>
                    <a:pt x="406024" y="470632"/>
                    <a:pt x="397757" y="471658"/>
                    <a:pt x="392821" y="472299"/>
                  </a:cubicBezTo>
                  <a:lnTo>
                    <a:pt x="385258" y="431664"/>
                  </a:lnTo>
                  <a:lnTo>
                    <a:pt x="683546" y="375967"/>
                  </a:lnTo>
                  <a:close/>
                  <a:moveTo>
                    <a:pt x="488576" y="511267"/>
                  </a:moveTo>
                  <a:cubicBezTo>
                    <a:pt x="441853" y="525240"/>
                    <a:pt x="396283" y="531905"/>
                    <a:pt x="369620" y="534918"/>
                  </a:cubicBezTo>
                  <a:lnTo>
                    <a:pt x="346803" y="412629"/>
                  </a:lnTo>
                  <a:lnTo>
                    <a:pt x="586126" y="362316"/>
                  </a:lnTo>
                  <a:lnTo>
                    <a:pt x="397116" y="393208"/>
                  </a:lnTo>
                  <a:lnTo>
                    <a:pt x="588433" y="357445"/>
                  </a:lnTo>
                  <a:lnTo>
                    <a:pt x="592535" y="379557"/>
                  </a:lnTo>
                  <a:lnTo>
                    <a:pt x="382310" y="418846"/>
                  </a:lnTo>
                  <a:cubicBezTo>
                    <a:pt x="375837" y="420063"/>
                    <a:pt x="371606" y="426280"/>
                    <a:pt x="372825" y="432690"/>
                  </a:cubicBezTo>
                  <a:lnTo>
                    <a:pt x="382246" y="483002"/>
                  </a:lnTo>
                  <a:cubicBezTo>
                    <a:pt x="383464" y="489348"/>
                    <a:pt x="389488" y="493578"/>
                    <a:pt x="395834" y="492552"/>
                  </a:cubicBezTo>
                  <a:lnTo>
                    <a:pt x="395449" y="492552"/>
                  </a:lnTo>
                  <a:cubicBezTo>
                    <a:pt x="395449" y="492552"/>
                    <a:pt x="429482" y="496077"/>
                    <a:pt x="515238" y="484028"/>
                  </a:cubicBezTo>
                  <a:lnTo>
                    <a:pt x="405512" y="508960"/>
                  </a:lnTo>
                  <a:lnTo>
                    <a:pt x="550618" y="487681"/>
                  </a:lnTo>
                  <a:cubicBezTo>
                    <a:pt x="549785" y="488066"/>
                    <a:pt x="549016" y="488450"/>
                    <a:pt x="548182" y="488835"/>
                  </a:cubicBezTo>
                  <a:lnTo>
                    <a:pt x="378336" y="527419"/>
                  </a:lnTo>
                  <a:lnTo>
                    <a:pt x="488576" y="511267"/>
                  </a:lnTo>
                  <a:close/>
                  <a:moveTo>
                    <a:pt x="535364" y="156065"/>
                  </a:moveTo>
                  <a:cubicBezTo>
                    <a:pt x="535364" y="152027"/>
                    <a:pt x="535043" y="148053"/>
                    <a:pt x="535620" y="143823"/>
                  </a:cubicBezTo>
                  <a:cubicBezTo>
                    <a:pt x="535812" y="141708"/>
                    <a:pt x="535940" y="139593"/>
                    <a:pt x="536133" y="137478"/>
                  </a:cubicBezTo>
                  <a:cubicBezTo>
                    <a:pt x="536261" y="135363"/>
                    <a:pt x="536838" y="133312"/>
                    <a:pt x="537159" y="131197"/>
                  </a:cubicBezTo>
                  <a:cubicBezTo>
                    <a:pt x="540107" y="114469"/>
                    <a:pt x="546644" y="98061"/>
                    <a:pt x="556386" y="83768"/>
                  </a:cubicBezTo>
                  <a:cubicBezTo>
                    <a:pt x="566193" y="69540"/>
                    <a:pt x="579139" y="57554"/>
                    <a:pt x="593688" y="48774"/>
                  </a:cubicBezTo>
                  <a:cubicBezTo>
                    <a:pt x="595547" y="47748"/>
                    <a:pt x="597278" y="46466"/>
                    <a:pt x="599200" y="45569"/>
                  </a:cubicBezTo>
                  <a:cubicBezTo>
                    <a:pt x="601123" y="44672"/>
                    <a:pt x="603046" y="43775"/>
                    <a:pt x="604904" y="42813"/>
                  </a:cubicBezTo>
                  <a:cubicBezTo>
                    <a:pt x="608622" y="40762"/>
                    <a:pt x="612660" y="39608"/>
                    <a:pt x="616570" y="38070"/>
                  </a:cubicBezTo>
                  <a:lnTo>
                    <a:pt x="619518" y="36981"/>
                  </a:lnTo>
                  <a:cubicBezTo>
                    <a:pt x="620543" y="36660"/>
                    <a:pt x="621568" y="36468"/>
                    <a:pt x="622530" y="36212"/>
                  </a:cubicBezTo>
                  <a:cubicBezTo>
                    <a:pt x="624517" y="35699"/>
                    <a:pt x="626568" y="35186"/>
                    <a:pt x="628555" y="34673"/>
                  </a:cubicBezTo>
                  <a:lnTo>
                    <a:pt x="630029" y="34289"/>
                  </a:lnTo>
                  <a:lnTo>
                    <a:pt x="630798" y="34097"/>
                  </a:lnTo>
                  <a:lnTo>
                    <a:pt x="631182" y="33968"/>
                  </a:lnTo>
                  <a:cubicBezTo>
                    <a:pt x="631182" y="33968"/>
                    <a:pt x="631760" y="33840"/>
                    <a:pt x="630926" y="33968"/>
                  </a:cubicBezTo>
                  <a:lnTo>
                    <a:pt x="631118" y="33968"/>
                  </a:lnTo>
                  <a:cubicBezTo>
                    <a:pt x="631118" y="33968"/>
                    <a:pt x="634387" y="33456"/>
                    <a:pt x="634387" y="33456"/>
                  </a:cubicBezTo>
                  <a:cubicBezTo>
                    <a:pt x="636567" y="33135"/>
                    <a:pt x="638745" y="32751"/>
                    <a:pt x="640924" y="32430"/>
                  </a:cubicBezTo>
                  <a:cubicBezTo>
                    <a:pt x="656819" y="30443"/>
                    <a:pt x="672971" y="31533"/>
                    <a:pt x="687648" y="35507"/>
                  </a:cubicBezTo>
                  <a:cubicBezTo>
                    <a:pt x="702262" y="39480"/>
                    <a:pt x="715400" y="45890"/>
                    <a:pt x="726425" y="53517"/>
                  </a:cubicBezTo>
                  <a:cubicBezTo>
                    <a:pt x="737384" y="61208"/>
                    <a:pt x="746613" y="69796"/>
                    <a:pt x="753343" y="78577"/>
                  </a:cubicBezTo>
                  <a:cubicBezTo>
                    <a:pt x="754241" y="79666"/>
                    <a:pt x="755074" y="80692"/>
                    <a:pt x="755971" y="81717"/>
                  </a:cubicBezTo>
                  <a:cubicBezTo>
                    <a:pt x="756740" y="82807"/>
                    <a:pt x="757445" y="83897"/>
                    <a:pt x="758214" y="84986"/>
                  </a:cubicBezTo>
                  <a:cubicBezTo>
                    <a:pt x="759688" y="87165"/>
                    <a:pt x="761098" y="89216"/>
                    <a:pt x="762445" y="91203"/>
                  </a:cubicBezTo>
                  <a:cubicBezTo>
                    <a:pt x="764944" y="95305"/>
                    <a:pt x="766931" y="99279"/>
                    <a:pt x="768917" y="102804"/>
                  </a:cubicBezTo>
                  <a:cubicBezTo>
                    <a:pt x="770520" y="106521"/>
                    <a:pt x="771930" y="109854"/>
                    <a:pt x="773212" y="112738"/>
                  </a:cubicBezTo>
                  <a:cubicBezTo>
                    <a:pt x="773917" y="114148"/>
                    <a:pt x="774302" y="115558"/>
                    <a:pt x="774750" y="116840"/>
                  </a:cubicBezTo>
                  <a:cubicBezTo>
                    <a:pt x="775135" y="118122"/>
                    <a:pt x="775519" y="119276"/>
                    <a:pt x="775840" y="120301"/>
                  </a:cubicBezTo>
                  <a:cubicBezTo>
                    <a:pt x="777250" y="124467"/>
                    <a:pt x="777955" y="126711"/>
                    <a:pt x="777955" y="126711"/>
                  </a:cubicBezTo>
                  <a:cubicBezTo>
                    <a:pt x="777955" y="126711"/>
                    <a:pt x="777571" y="124403"/>
                    <a:pt x="776929" y="120045"/>
                  </a:cubicBezTo>
                  <a:cubicBezTo>
                    <a:pt x="776737" y="118955"/>
                    <a:pt x="776545" y="117738"/>
                    <a:pt x="776352" y="116392"/>
                  </a:cubicBezTo>
                  <a:cubicBezTo>
                    <a:pt x="776160" y="115046"/>
                    <a:pt x="775968" y="113572"/>
                    <a:pt x="775455" y="112033"/>
                  </a:cubicBezTo>
                  <a:cubicBezTo>
                    <a:pt x="774622" y="108957"/>
                    <a:pt x="773661" y="105368"/>
                    <a:pt x="772507" y="101330"/>
                  </a:cubicBezTo>
                  <a:cubicBezTo>
                    <a:pt x="770969" y="97484"/>
                    <a:pt x="769431" y="93126"/>
                    <a:pt x="767379" y="88447"/>
                  </a:cubicBezTo>
                  <a:cubicBezTo>
                    <a:pt x="766226" y="86204"/>
                    <a:pt x="765008" y="83833"/>
                    <a:pt x="763791" y="81461"/>
                  </a:cubicBezTo>
                  <a:cubicBezTo>
                    <a:pt x="763150" y="80243"/>
                    <a:pt x="762508" y="79026"/>
                    <a:pt x="761803" y="77744"/>
                  </a:cubicBezTo>
                  <a:cubicBezTo>
                    <a:pt x="761034" y="76526"/>
                    <a:pt x="760265" y="75372"/>
                    <a:pt x="759432" y="74155"/>
                  </a:cubicBezTo>
                  <a:cubicBezTo>
                    <a:pt x="753343" y="64092"/>
                    <a:pt x="744499" y="53837"/>
                    <a:pt x="733218" y="44544"/>
                  </a:cubicBezTo>
                  <a:cubicBezTo>
                    <a:pt x="731808" y="43390"/>
                    <a:pt x="730398" y="42172"/>
                    <a:pt x="728924" y="41019"/>
                  </a:cubicBezTo>
                  <a:cubicBezTo>
                    <a:pt x="727450" y="39801"/>
                    <a:pt x="725847" y="38839"/>
                    <a:pt x="724309" y="37750"/>
                  </a:cubicBezTo>
                  <a:cubicBezTo>
                    <a:pt x="721554" y="35955"/>
                    <a:pt x="718733" y="33968"/>
                    <a:pt x="715785" y="32302"/>
                  </a:cubicBezTo>
                  <a:cubicBezTo>
                    <a:pt x="750395" y="50761"/>
                    <a:pt x="776802" y="84025"/>
                    <a:pt x="784492" y="125493"/>
                  </a:cubicBezTo>
                  <a:cubicBezTo>
                    <a:pt x="798016" y="197982"/>
                    <a:pt x="750075" y="267907"/>
                    <a:pt x="677585" y="281495"/>
                  </a:cubicBezTo>
                  <a:cubicBezTo>
                    <a:pt x="633746" y="289699"/>
                    <a:pt x="590932" y="275342"/>
                    <a:pt x="560808" y="246756"/>
                  </a:cubicBezTo>
                  <a:cubicBezTo>
                    <a:pt x="568115" y="253230"/>
                    <a:pt x="575870" y="258614"/>
                    <a:pt x="583562" y="262908"/>
                  </a:cubicBezTo>
                  <a:cubicBezTo>
                    <a:pt x="596316" y="270086"/>
                    <a:pt x="609070" y="274573"/>
                    <a:pt x="620672" y="276688"/>
                  </a:cubicBezTo>
                  <a:cubicBezTo>
                    <a:pt x="622081" y="277008"/>
                    <a:pt x="623491" y="277329"/>
                    <a:pt x="624901" y="277585"/>
                  </a:cubicBezTo>
                  <a:cubicBezTo>
                    <a:pt x="626311" y="277777"/>
                    <a:pt x="627722" y="277905"/>
                    <a:pt x="629067" y="278098"/>
                  </a:cubicBezTo>
                  <a:cubicBezTo>
                    <a:pt x="631760" y="278418"/>
                    <a:pt x="634387" y="278675"/>
                    <a:pt x="636886" y="278931"/>
                  </a:cubicBezTo>
                  <a:cubicBezTo>
                    <a:pt x="641950" y="279123"/>
                    <a:pt x="646565" y="278995"/>
                    <a:pt x="650731" y="279059"/>
                  </a:cubicBezTo>
                  <a:cubicBezTo>
                    <a:pt x="654897" y="278675"/>
                    <a:pt x="658614" y="278290"/>
                    <a:pt x="661819" y="277905"/>
                  </a:cubicBezTo>
                  <a:cubicBezTo>
                    <a:pt x="663421" y="277777"/>
                    <a:pt x="664831" y="277457"/>
                    <a:pt x="666177" y="277136"/>
                  </a:cubicBezTo>
                  <a:cubicBezTo>
                    <a:pt x="667523" y="276880"/>
                    <a:pt x="668677" y="276624"/>
                    <a:pt x="669766" y="276367"/>
                  </a:cubicBezTo>
                  <a:cubicBezTo>
                    <a:pt x="674061" y="275406"/>
                    <a:pt x="676368" y="274893"/>
                    <a:pt x="676368" y="274893"/>
                  </a:cubicBezTo>
                  <a:cubicBezTo>
                    <a:pt x="676368" y="274893"/>
                    <a:pt x="673996" y="275021"/>
                    <a:pt x="669638" y="275214"/>
                  </a:cubicBezTo>
                  <a:cubicBezTo>
                    <a:pt x="668549" y="275278"/>
                    <a:pt x="667331" y="275342"/>
                    <a:pt x="665985" y="275406"/>
                  </a:cubicBezTo>
                  <a:cubicBezTo>
                    <a:pt x="664639" y="275470"/>
                    <a:pt x="663164" y="275598"/>
                    <a:pt x="661562" y="275470"/>
                  </a:cubicBezTo>
                  <a:cubicBezTo>
                    <a:pt x="658422" y="275342"/>
                    <a:pt x="654833" y="275214"/>
                    <a:pt x="650795" y="275085"/>
                  </a:cubicBezTo>
                  <a:cubicBezTo>
                    <a:pt x="646757" y="274509"/>
                    <a:pt x="642334" y="274060"/>
                    <a:pt x="637591" y="273227"/>
                  </a:cubicBezTo>
                  <a:cubicBezTo>
                    <a:pt x="635220" y="272650"/>
                    <a:pt x="632784" y="272137"/>
                    <a:pt x="630286" y="271496"/>
                  </a:cubicBezTo>
                  <a:cubicBezTo>
                    <a:pt x="629003" y="271176"/>
                    <a:pt x="627722" y="270919"/>
                    <a:pt x="626439" y="270599"/>
                  </a:cubicBezTo>
                  <a:cubicBezTo>
                    <a:pt x="625158" y="270150"/>
                    <a:pt x="623876" y="269766"/>
                    <a:pt x="622530" y="269317"/>
                  </a:cubicBezTo>
                  <a:cubicBezTo>
                    <a:pt x="611890" y="266176"/>
                    <a:pt x="600611" y="260665"/>
                    <a:pt x="589458" y="253230"/>
                  </a:cubicBezTo>
                  <a:cubicBezTo>
                    <a:pt x="578370" y="245731"/>
                    <a:pt x="567667" y="235732"/>
                    <a:pt x="558629" y="223555"/>
                  </a:cubicBezTo>
                  <a:cubicBezTo>
                    <a:pt x="549656" y="211313"/>
                    <a:pt x="542735" y="196700"/>
                    <a:pt x="538825" y="180869"/>
                  </a:cubicBezTo>
                  <a:cubicBezTo>
                    <a:pt x="538376" y="178882"/>
                    <a:pt x="537992" y="176895"/>
                    <a:pt x="537543" y="174844"/>
                  </a:cubicBezTo>
                  <a:lnTo>
                    <a:pt x="536902" y="171832"/>
                  </a:lnTo>
                  <a:lnTo>
                    <a:pt x="536581" y="169012"/>
                  </a:lnTo>
                  <a:cubicBezTo>
                    <a:pt x="536325" y="166833"/>
                    <a:pt x="536069" y="164589"/>
                    <a:pt x="535812" y="162346"/>
                  </a:cubicBezTo>
                  <a:cubicBezTo>
                    <a:pt x="535685" y="161257"/>
                    <a:pt x="535556" y="160103"/>
                    <a:pt x="535428" y="159013"/>
                  </a:cubicBezTo>
                  <a:lnTo>
                    <a:pt x="535428" y="156001"/>
                  </a:lnTo>
                  <a:close/>
                  <a:moveTo>
                    <a:pt x="534595" y="299312"/>
                  </a:moveTo>
                  <a:cubicBezTo>
                    <a:pt x="534595" y="299312"/>
                    <a:pt x="554079" y="307004"/>
                    <a:pt x="581831" y="310208"/>
                  </a:cubicBezTo>
                  <a:lnTo>
                    <a:pt x="494729" y="334564"/>
                  </a:lnTo>
                  <a:lnTo>
                    <a:pt x="561193" y="328090"/>
                  </a:lnTo>
                  <a:lnTo>
                    <a:pt x="453581" y="348215"/>
                  </a:lnTo>
                  <a:cubicBezTo>
                    <a:pt x="473514" y="339627"/>
                    <a:pt x="503510" y="324245"/>
                    <a:pt x="534595" y="299377"/>
                  </a:cubicBezTo>
                  <a:close/>
                  <a:moveTo>
                    <a:pt x="272712" y="289506"/>
                  </a:moveTo>
                  <a:cubicBezTo>
                    <a:pt x="282582" y="300338"/>
                    <a:pt x="293798" y="308734"/>
                    <a:pt x="304950" y="314951"/>
                  </a:cubicBezTo>
                  <a:cubicBezTo>
                    <a:pt x="317704" y="322129"/>
                    <a:pt x="330459" y="326616"/>
                    <a:pt x="342060" y="328731"/>
                  </a:cubicBezTo>
                  <a:cubicBezTo>
                    <a:pt x="343470" y="329052"/>
                    <a:pt x="344880" y="329308"/>
                    <a:pt x="346290" y="329628"/>
                  </a:cubicBezTo>
                  <a:cubicBezTo>
                    <a:pt x="347700" y="329821"/>
                    <a:pt x="349110" y="329949"/>
                    <a:pt x="350456" y="330141"/>
                  </a:cubicBezTo>
                  <a:cubicBezTo>
                    <a:pt x="353148" y="330462"/>
                    <a:pt x="355776" y="330718"/>
                    <a:pt x="358275" y="330974"/>
                  </a:cubicBezTo>
                  <a:cubicBezTo>
                    <a:pt x="363339" y="331167"/>
                    <a:pt x="367953" y="331038"/>
                    <a:pt x="372120" y="331102"/>
                  </a:cubicBezTo>
                  <a:cubicBezTo>
                    <a:pt x="376286" y="330718"/>
                    <a:pt x="380003" y="330333"/>
                    <a:pt x="383208" y="329949"/>
                  </a:cubicBezTo>
                  <a:cubicBezTo>
                    <a:pt x="384810" y="329821"/>
                    <a:pt x="386220" y="329500"/>
                    <a:pt x="387565" y="329180"/>
                  </a:cubicBezTo>
                  <a:cubicBezTo>
                    <a:pt x="388912" y="328923"/>
                    <a:pt x="390065" y="328667"/>
                    <a:pt x="391155" y="328411"/>
                  </a:cubicBezTo>
                  <a:cubicBezTo>
                    <a:pt x="395449" y="327449"/>
                    <a:pt x="397757" y="326936"/>
                    <a:pt x="397757" y="326936"/>
                  </a:cubicBezTo>
                  <a:cubicBezTo>
                    <a:pt x="397757" y="326936"/>
                    <a:pt x="395385" y="327065"/>
                    <a:pt x="391027" y="327257"/>
                  </a:cubicBezTo>
                  <a:cubicBezTo>
                    <a:pt x="389938" y="327321"/>
                    <a:pt x="388719" y="327385"/>
                    <a:pt x="387374" y="327449"/>
                  </a:cubicBezTo>
                  <a:cubicBezTo>
                    <a:pt x="386027" y="327513"/>
                    <a:pt x="384553" y="327641"/>
                    <a:pt x="382951" y="327513"/>
                  </a:cubicBezTo>
                  <a:cubicBezTo>
                    <a:pt x="379810" y="327385"/>
                    <a:pt x="376222" y="327257"/>
                    <a:pt x="372184" y="327129"/>
                  </a:cubicBezTo>
                  <a:cubicBezTo>
                    <a:pt x="368146" y="326552"/>
                    <a:pt x="363723" y="326103"/>
                    <a:pt x="358980" y="325270"/>
                  </a:cubicBezTo>
                  <a:cubicBezTo>
                    <a:pt x="356609" y="324693"/>
                    <a:pt x="354173" y="324180"/>
                    <a:pt x="351674" y="323540"/>
                  </a:cubicBezTo>
                  <a:cubicBezTo>
                    <a:pt x="350392" y="323219"/>
                    <a:pt x="349110" y="322963"/>
                    <a:pt x="347828" y="322642"/>
                  </a:cubicBezTo>
                  <a:cubicBezTo>
                    <a:pt x="346546" y="322194"/>
                    <a:pt x="345265" y="321809"/>
                    <a:pt x="343919" y="321360"/>
                  </a:cubicBezTo>
                  <a:cubicBezTo>
                    <a:pt x="333279" y="318220"/>
                    <a:pt x="321999" y="312708"/>
                    <a:pt x="310846" y="305273"/>
                  </a:cubicBezTo>
                  <a:cubicBezTo>
                    <a:pt x="299759" y="297774"/>
                    <a:pt x="289055" y="287776"/>
                    <a:pt x="280018" y="275598"/>
                  </a:cubicBezTo>
                  <a:cubicBezTo>
                    <a:pt x="271045" y="263356"/>
                    <a:pt x="264123" y="248743"/>
                    <a:pt x="260213" y="232912"/>
                  </a:cubicBezTo>
                  <a:cubicBezTo>
                    <a:pt x="259765" y="230925"/>
                    <a:pt x="259380" y="228939"/>
                    <a:pt x="258931" y="226888"/>
                  </a:cubicBezTo>
                  <a:lnTo>
                    <a:pt x="258291" y="223875"/>
                  </a:lnTo>
                  <a:lnTo>
                    <a:pt x="257970" y="221055"/>
                  </a:lnTo>
                  <a:cubicBezTo>
                    <a:pt x="257714" y="218876"/>
                    <a:pt x="257457" y="216633"/>
                    <a:pt x="257201" y="214390"/>
                  </a:cubicBezTo>
                  <a:cubicBezTo>
                    <a:pt x="257073" y="213300"/>
                    <a:pt x="256945" y="212146"/>
                    <a:pt x="256816" y="211057"/>
                  </a:cubicBezTo>
                  <a:lnTo>
                    <a:pt x="256816" y="208044"/>
                  </a:lnTo>
                  <a:cubicBezTo>
                    <a:pt x="256816" y="204006"/>
                    <a:pt x="256432" y="200033"/>
                    <a:pt x="257009" y="195803"/>
                  </a:cubicBezTo>
                  <a:cubicBezTo>
                    <a:pt x="257201" y="193688"/>
                    <a:pt x="257329" y="191572"/>
                    <a:pt x="257522" y="189457"/>
                  </a:cubicBezTo>
                  <a:cubicBezTo>
                    <a:pt x="257650" y="187342"/>
                    <a:pt x="258227" y="185291"/>
                    <a:pt x="258547" y="183176"/>
                  </a:cubicBezTo>
                  <a:cubicBezTo>
                    <a:pt x="261495" y="166448"/>
                    <a:pt x="268033" y="150040"/>
                    <a:pt x="277711" y="135748"/>
                  </a:cubicBezTo>
                  <a:cubicBezTo>
                    <a:pt x="287517" y="121519"/>
                    <a:pt x="300463" y="109534"/>
                    <a:pt x="315013" y="100753"/>
                  </a:cubicBezTo>
                  <a:cubicBezTo>
                    <a:pt x="316871" y="99728"/>
                    <a:pt x="318602" y="98446"/>
                    <a:pt x="320525" y="97548"/>
                  </a:cubicBezTo>
                  <a:cubicBezTo>
                    <a:pt x="322448" y="96651"/>
                    <a:pt x="324370" y="95754"/>
                    <a:pt x="326229" y="94792"/>
                  </a:cubicBezTo>
                  <a:cubicBezTo>
                    <a:pt x="329946" y="92741"/>
                    <a:pt x="333984" y="91588"/>
                    <a:pt x="337894" y="90050"/>
                  </a:cubicBezTo>
                  <a:lnTo>
                    <a:pt x="340842" y="88960"/>
                  </a:lnTo>
                  <a:cubicBezTo>
                    <a:pt x="341868" y="88639"/>
                    <a:pt x="342893" y="88447"/>
                    <a:pt x="343854" y="88191"/>
                  </a:cubicBezTo>
                  <a:cubicBezTo>
                    <a:pt x="345905" y="87678"/>
                    <a:pt x="347892" y="87165"/>
                    <a:pt x="349879" y="86653"/>
                  </a:cubicBezTo>
                  <a:lnTo>
                    <a:pt x="351353" y="86268"/>
                  </a:lnTo>
                  <a:lnTo>
                    <a:pt x="352122" y="86076"/>
                  </a:lnTo>
                  <a:lnTo>
                    <a:pt x="352507" y="85948"/>
                  </a:lnTo>
                  <a:cubicBezTo>
                    <a:pt x="352507" y="85948"/>
                    <a:pt x="353084" y="85819"/>
                    <a:pt x="352251" y="85948"/>
                  </a:cubicBezTo>
                  <a:lnTo>
                    <a:pt x="352443" y="85948"/>
                  </a:lnTo>
                  <a:cubicBezTo>
                    <a:pt x="352443" y="85948"/>
                    <a:pt x="355711" y="85435"/>
                    <a:pt x="355711" y="85435"/>
                  </a:cubicBezTo>
                  <a:cubicBezTo>
                    <a:pt x="357891" y="85114"/>
                    <a:pt x="360070" y="84730"/>
                    <a:pt x="362249" y="84409"/>
                  </a:cubicBezTo>
                  <a:cubicBezTo>
                    <a:pt x="378144" y="82422"/>
                    <a:pt x="394295" y="83512"/>
                    <a:pt x="408973" y="87486"/>
                  </a:cubicBezTo>
                  <a:cubicBezTo>
                    <a:pt x="423586" y="91460"/>
                    <a:pt x="436725" y="97869"/>
                    <a:pt x="447749" y="105496"/>
                  </a:cubicBezTo>
                  <a:cubicBezTo>
                    <a:pt x="458709" y="113187"/>
                    <a:pt x="467938" y="121775"/>
                    <a:pt x="474668" y="130556"/>
                  </a:cubicBezTo>
                  <a:cubicBezTo>
                    <a:pt x="475565" y="131646"/>
                    <a:pt x="476399" y="132671"/>
                    <a:pt x="477295" y="133697"/>
                  </a:cubicBezTo>
                  <a:cubicBezTo>
                    <a:pt x="478065" y="134786"/>
                    <a:pt x="478770" y="135876"/>
                    <a:pt x="479539" y="136965"/>
                  </a:cubicBezTo>
                  <a:cubicBezTo>
                    <a:pt x="481013" y="139145"/>
                    <a:pt x="482423" y="141196"/>
                    <a:pt x="483769" y="143182"/>
                  </a:cubicBezTo>
                  <a:cubicBezTo>
                    <a:pt x="486268" y="147284"/>
                    <a:pt x="488256" y="151258"/>
                    <a:pt x="490242" y="154783"/>
                  </a:cubicBezTo>
                  <a:cubicBezTo>
                    <a:pt x="491844" y="158501"/>
                    <a:pt x="493255" y="161833"/>
                    <a:pt x="494537" y="164718"/>
                  </a:cubicBezTo>
                  <a:cubicBezTo>
                    <a:pt x="495242" y="166128"/>
                    <a:pt x="495627" y="167538"/>
                    <a:pt x="496075" y="168820"/>
                  </a:cubicBezTo>
                  <a:cubicBezTo>
                    <a:pt x="496460" y="170101"/>
                    <a:pt x="496844" y="171255"/>
                    <a:pt x="497229" y="172281"/>
                  </a:cubicBezTo>
                  <a:cubicBezTo>
                    <a:pt x="498639" y="176447"/>
                    <a:pt x="499344" y="178690"/>
                    <a:pt x="499344" y="178690"/>
                  </a:cubicBezTo>
                  <a:cubicBezTo>
                    <a:pt x="499344" y="178690"/>
                    <a:pt x="498959" y="176383"/>
                    <a:pt x="498318" y="172024"/>
                  </a:cubicBezTo>
                  <a:cubicBezTo>
                    <a:pt x="498125" y="170935"/>
                    <a:pt x="497934" y="169717"/>
                    <a:pt x="497741" y="168371"/>
                  </a:cubicBezTo>
                  <a:cubicBezTo>
                    <a:pt x="497549" y="167025"/>
                    <a:pt x="497356" y="165551"/>
                    <a:pt x="496844" y="164013"/>
                  </a:cubicBezTo>
                  <a:cubicBezTo>
                    <a:pt x="496011" y="160936"/>
                    <a:pt x="495049" y="157347"/>
                    <a:pt x="493896" y="153309"/>
                  </a:cubicBezTo>
                  <a:cubicBezTo>
                    <a:pt x="492358" y="149464"/>
                    <a:pt x="490820" y="145105"/>
                    <a:pt x="488768" y="140426"/>
                  </a:cubicBezTo>
                  <a:cubicBezTo>
                    <a:pt x="487615" y="138183"/>
                    <a:pt x="486397" y="135812"/>
                    <a:pt x="485115" y="133440"/>
                  </a:cubicBezTo>
                  <a:cubicBezTo>
                    <a:pt x="484474" y="132223"/>
                    <a:pt x="483833" y="131005"/>
                    <a:pt x="483128" y="129723"/>
                  </a:cubicBezTo>
                  <a:cubicBezTo>
                    <a:pt x="482359" y="128505"/>
                    <a:pt x="481590" y="127352"/>
                    <a:pt x="480757" y="126134"/>
                  </a:cubicBezTo>
                  <a:cubicBezTo>
                    <a:pt x="474668" y="116071"/>
                    <a:pt x="465823" y="105816"/>
                    <a:pt x="454543" y="96523"/>
                  </a:cubicBezTo>
                  <a:cubicBezTo>
                    <a:pt x="453133" y="95369"/>
                    <a:pt x="451722" y="94151"/>
                    <a:pt x="450248" y="92998"/>
                  </a:cubicBezTo>
                  <a:cubicBezTo>
                    <a:pt x="448774" y="91780"/>
                    <a:pt x="447172" y="90819"/>
                    <a:pt x="445634" y="89729"/>
                  </a:cubicBezTo>
                  <a:cubicBezTo>
                    <a:pt x="444096" y="88768"/>
                    <a:pt x="442622" y="87678"/>
                    <a:pt x="441083" y="86653"/>
                  </a:cubicBezTo>
                  <a:cubicBezTo>
                    <a:pt x="473514" y="105560"/>
                    <a:pt x="497870" y="137863"/>
                    <a:pt x="505305" y="177600"/>
                  </a:cubicBezTo>
                  <a:cubicBezTo>
                    <a:pt x="518828" y="250089"/>
                    <a:pt x="470886" y="320014"/>
                    <a:pt x="398397" y="333602"/>
                  </a:cubicBezTo>
                  <a:cubicBezTo>
                    <a:pt x="350007" y="342639"/>
                    <a:pt x="302771" y="324245"/>
                    <a:pt x="272647" y="289442"/>
                  </a:cubicBezTo>
                  <a:close/>
                  <a:moveTo>
                    <a:pt x="331613" y="385004"/>
                  </a:moveTo>
                  <a:lnTo>
                    <a:pt x="594265" y="335974"/>
                  </a:lnTo>
                  <a:cubicBezTo>
                    <a:pt x="599649" y="334948"/>
                    <a:pt x="604904" y="338537"/>
                    <a:pt x="605866" y="343921"/>
                  </a:cubicBezTo>
                  <a:lnTo>
                    <a:pt x="611890" y="376032"/>
                  </a:lnTo>
                  <a:lnTo>
                    <a:pt x="603559" y="377570"/>
                  </a:lnTo>
                  <a:lnTo>
                    <a:pt x="598367" y="349946"/>
                  </a:lnTo>
                  <a:cubicBezTo>
                    <a:pt x="597790" y="346869"/>
                    <a:pt x="594842" y="344882"/>
                    <a:pt x="591766" y="345459"/>
                  </a:cubicBezTo>
                  <a:lnTo>
                    <a:pt x="337253" y="393016"/>
                  </a:lnTo>
                  <a:cubicBezTo>
                    <a:pt x="334176" y="393593"/>
                    <a:pt x="332190" y="396541"/>
                    <a:pt x="332767" y="399618"/>
                  </a:cubicBezTo>
                  <a:lnTo>
                    <a:pt x="358275" y="536199"/>
                  </a:lnTo>
                  <a:cubicBezTo>
                    <a:pt x="354750" y="536520"/>
                    <a:pt x="351866" y="536776"/>
                    <a:pt x="349815" y="536904"/>
                  </a:cubicBezTo>
                  <a:lnTo>
                    <a:pt x="323601" y="396669"/>
                  </a:lnTo>
                  <a:cubicBezTo>
                    <a:pt x="322576" y="391286"/>
                    <a:pt x="326165" y="386030"/>
                    <a:pt x="331549" y="385069"/>
                  </a:cubicBezTo>
                  <a:close/>
                  <a:moveTo>
                    <a:pt x="80754" y="560042"/>
                  </a:moveTo>
                  <a:lnTo>
                    <a:pt x="48963" y="430382"/>
                  </a:lnTo>
                  <a:lnTo>
                    <a:pt x="66909" y="569271"/>
                  </a:lnTo>
                  <a:cubicBezTo>
                    <a:pt x="57552" y="575937"/>
                    <a:pt x="48194" y="574976"/>
                    <a:pt x="42105" y="573117"/>
                  </a:cubicBezTo>
                  <a:lnTo>
                    <a:pt x="14161" y="423652"/>
                  </a:lnTo>
                  <a:cubicBezTo>
                    <a:pt x="13328" y="419166"/>
                    <a:pt x="16276" y="414808"/>
                    <a:pt x="20827" y="413974"/>
                  </a:cubicBezTo>
                  <a:lnTo>
                    <a:pt x="36914" y="410962"/>
                  </a:lnTo>
                  <a:cubicBezTo>
                    <a:pt x="41401" y="410129"/>
                    <a:pt x="45759" y="413077"/>
                    <a:pt x="46592" y="417628"/>
                  </a:cubicBezTo>
                  <a:lnTo>
                    <a:pt x="48194" y="426344"/>
                  </a:lnTo>
                  <a:cubicBezTo>
                    <a:pt x="78510" y="435189"/>
                    <a:pt x="119017" y="438907"/>
                    <a:pt x="158947" y="439868"/>
                  </a:cubicBezTo>
                  <a:lnTo>
                    <a:pt x="158626" y="438073"/>
                  </a:lnTo>
                  <a:cubicBezTo>
                    <a:pt x="158049" y="435125"/>
                    <a:pt x="160036" y="432305"/>
                    <a:pt x="162985" y="431728"/>
                  </a:cubicBezTo>
                  <a:lnTo>
                    <a:pt x="175355" y="429421"/>
                  </a:lnTo>
                  <a:cubicBezTo>
                    <a:pt x="178303" y="428844"/>
                    <a:pt x="181123" y="430831"/>
                    <a:pt x="181700" y="433779"/>
                  </a:cubicBezTo>
                  <a:lnTo>
                    <a:pt x="182918" y="440188"/>
                  </a:lnTo>
                  <a:cubicBezTo>
                    <a:pt x="248613" y="440252"/>
                    <a:pt x="306617" y="434292"/>
                    <a:pt x="306617" y="434292"/>
                  </a:cubicBezTo>
                  <a:cubicBezTo>
                    <a:pt x="306617" y="434292"/>
                    <a:pt x="305335" y="423781"/>
                    <a:pt x="312577" y="422435"/>
                  </a:cubicBezTo>
                  <a:cubicBezTo>
                    <a:pt x="313218" y="422306"/>
                    <a:pt x="313795" y="422178"/>
                    <a:pt x="314372" y="422114"/>
                  </a:cubicBezTo>
                  <a:lnTo>
                    <a:pt x="331549" y="514087"/>
                  </a:lnTo>
                  <a:cubicBezTo>
                    <a:pt x="330972" y="514216"/>
                    <a:pt x="330395" y="514280"/>
                    <a:pt x="329754" y="514408"/>
                  </a:cubicBezTo>
                  <a:cubicBezTo>
                    <a:pt x="327895" y="514728"/>
                    <a:pt x="326357" y="514344"/>
                    <a:pt x="325075" y="513511"/>
                  </a:cubicBezTo>
                  <a:lnTo>
                    <a:pt x="307578" y="440509"/>
                  </a:lnTo>
                  <a:lnTo>
                    <a:pt x="314692" y="493514"/>
                  </a:lnTo>
                  <a:cubicBezTo>
                    <a:pt x="312577" y="494539"/>
                    <a:pt x="310526" y="495565"/>
                    <a:pt x="308411" y="496590"/>
                  </a:cubicBezTo>
                  <a:lnTo>
                    <a:pt x="293862" y="438330"/>
                  </a:lnTo>
                  <a:lnTo>
                    <a:pt x="301553" y="499666"/>
                  </a:lnTo>
                  <a:cubicBezTo>
                    <a:pt x="298989" y="500756"/>
                    <a:pt x="296490" y="501782"/>
                    <a:pt x="293926" y="502743"/>
                  </a:cubicBezTo>
                  <a:lnTo>
                    <a:pt x="278223" y="439419"/>
                  </a:lnTo>
                  <a:lnTo>
                    <a:pt x="286620" y="505435"/>
                  </a:lnTo>
                  <a:cubicBezTo>
                    <a:pt x="284120" y="506332"/>
                    <a:pt x="281620" y="507101"/>
                    <a:pt x="279185" y="507934"/>
                  </a:cubicBezTo>
                  <a:lnTo>
                    <a:pt x="262585" y="440509"/>
                  </a:lnTo>
                  <a:lnTo>
                    <a:pt x="271558" y="510242"/>
                  </a:lnTo>
                  <a:cubicBezTo>
                    <a:pt x="269058" y="510947"/>
                    <a:pt x="266623" y="511652"/>
                    <a:pt x="264251" y="512293"/>
                  </a:cubicBezTo>
                  <a:lnTo>
                    <a:pt x="246946" y="441663"/>
                  </a:lnTo>
                  <a:lnTo>
                    <a:pt x="256432" y="514280"/>
                  </a:lnTo>
                  <a:cubicBezTo>
                    <a:pt x="253932" y="514856"/>
                    <a:pt x="251561" y="515433"/>
                    <a:pt x="249125" y="515946"/>
                  </a:cubicBezTo>
                  <a:lnTo>
                    <a:pt x="231308" y="442752"/>
                  </a:lnTo>
                  <a:lnTo>
                    <a:pt x="241114" y="517548"/>
                  </a:lnTo>
                  <a:cubicBezTo>
                    <a:pt x="238614" y="517997"/>
                    <a:pt x="236179" y="518446"/>
                    <a:pt x="233807" y="518894"/>
                  </a:cubicBezTo>
                  <a:lnTo>
                    <a:pt x="215669" y="443906"/>
                  </a:lnTo>
                  <a:lnTo>
                    <a:pt x="225796" y="520176"/>
                  </a:lnTo>
                  <a:cubicBezTo>
                    <a:pt x="223168" y="520561"/>
                    <a:pt x="220668" y="520881"/>
                    <a:pt x="218361" y="521138"/>
                  </a:cubicBezTo>
                  <a:lnTo>
                    <a:pt x="200030" y="444995"/>
                  </a:lnTo>
                  <a:lnTo>
                    <a:pt x="210349" y="522035"/>
                  </a:lnTo>
                  <a:cubicBezTo>
                    <a:pt x="207081" y="522355"/>
                    <a:pt x="204517" y="522548"/>
                    <a:pt x="202786" y="522676"/>
                  </a:cubicBezTo>
                  <a:lnTo>
                    <a:pt x="184456" y="446085"/>
                  </a:lnTo>
                  <a:lnTo>
                    <a:pt x="195031" y="524663"/>
                  </a:lnTo>
                  <a:cubicBezTo>
                    <a:pt x="188814" y="528252"/>
                    <a:pt x="182469" y="527996"/>
                    <a:pt x="178880" y="527419"/>
                  </a:cubicBezTo>
                  <a:lnTo>
                    <a:pt x="160677" y="450507"/>
                  </a:lnTo>
                  <a:lnTo>
                    <a:pt x="171445" y="528444"/>
                  </a:lnTo>
                  <a:cubicBezTo>
                    <a:pt x="140809" y="558119"/>
                    <a:pt x="97930" y="560426"/>
                    <a:pt x="80689" y="560042"/>
                  </a:cubicBezTo>
                  <a:close/>
                  <a:moveTo>
                    <a:pt x="171701" y="572284"/>
                  </a:moveTo>
                  <a:cubicBezTo>
                    <a:pt x="172983" y="571707"/>
                    <a:pt x="174265" y="571130"/>
                    <a:pt x="175547" y="570617"/>
                  </a:cubicBezTo>
                  <a:cubicBezTo>
                    <a:pt x="179520" y="573181"/>
                    <a:pt x="184456" y="574271"/>
                    <a:pt x="189455" y="573373"/>
                  </a:cubicBezTo>
                  <a:lnTo>
                    <a:pt x="201825" y="571066"/>
                  </a:lnTo>
                  <a:cubicBezTo>
                    <a:pt x="210349" y="569464"/>
                    <a:pt x="216502" y="562413"/>
                    <a:pt x="217335" y="554145"/>
                  </a:cubicBezTo>
                  <a:lnTo>
                    <a:pt x="220796" y="557030"/>
                  </a:lnTo>
                  <a:cubicBezTo>
                    <a:pt x="224257" y="559978"/>
                    <a:pt x="229769" y="558952"/>
                    <a:pt x="231948" y="554979"/>
                  </a:cubicBezTo>
                  <a:lnTo>
                    <a:pt x="234768" y="549787"/>
                  </a:lnTo>
                  <a:lnTo>
                    <a:pt x="236691" y="551389"/>
                  </a:lnTo>
                  <a:cubicBezTo>
                    <a:pt x="240152" y="554338"/>
                    <a:pt x="245664" y="553312"/>
                    <a:pt x="247844" y="549338"/>
                  </a:cubicBezTo>
                  <a:lnTo>
                    <a:pt x="250664" y="544147"/>
                  </a:lnTo>
                  <a:lnTo>
                    <a:pt x="252586" y="545749"/>
                  </a:lnTo>
                  <a:cubicBezTo>
                    <a:pt x="256047" y="548697"/>
                    <a:pt x="261560" y="547672"/>
                    <a:pt x="263738" y="543698"/>
                  </a:cubicBezTo>
                  <a:lnTo>
                    <a:pt x="266559" y="538507"/>
                  </a:lnTo>
                  <a:lnTo>
                    <a:pt x="268481" y="540109"/>
                  </a:lnTo>
                  <a:cubicBezTo>
                    <a:pt x="271943" y="543057"/>
                    <a:pt x="277454" y="542032"/>
                    <a:pt x="279633" y="538058"/>
                  </a:cubicBezTo>
                  <a:lnTo>
                    <a:pt x="282453" y="532867"/>
                  </a:lnTo>
                  <a:lnTo>
                    <a:pt x="284377" y="534469"/>
                  </a:lnTo>
                  <a:cubicBezTo>
                    <a:pt x="287837" y="537417"/>
                    <a:pt x="293349" y="536392"/>
                    <a:pt x="295529" y="532418"/>
                  </a:cubicBezTo>
                  <a:lnTo>
                    <a:pt x="298349" y="527226"/>
                  </a:lnTo>
                  <a:lnTo>
                    <a:pt x="300271" y="528829"/>
                  </a:lnTo>
                  <a:cubicBezTo>
                    <a:pt x="303732" y="531777"/>
                    <a:pt x="309244" y="530752"/>
                    <a:pt x="311424" y="526778"/>
                  </a:cubicBezTo>
                  <a:lnTo>
                    <a:pt x="313923" y="522163"/>
                  </a:lnTo>
                  <a:cubicBezTo>
                    <a:pt x="318538" y="526778"/>
                    <a:pt x="324883" y="529534"/>
                    <a:pt x="332318" y="528124"/>
                  </a:cubicBezTo>
                  <a:lnTo>
                    <a:pt x="334112" y="527803"/>
                  </a:lnTo>
                  <a:lnTo>
                    <a:pt x="339368" y="555876"/>
                  </a:lnTo>
                  <a:lnTo>
                    <a:pt x="174393" y="586705"/>
                  </a:lnTo>
                  <a:lnTo>
                    <a:pt x="171701" y="572476"/>
                  </a:lnTo>
                  <a:close/>
                  <a:moveTo>
                    <a:pt x="182789" y="589332"/>
                  </a:moveTo>
                  <a:cubicBezTo>
                    <a:pt x="187212" y="588371"/>
                    <a:pt x="193493" y="586961"/>
                    <a:pt x="201056" y="585423"/>
                  </a:cubicBezTo>
                  <a:cubicBezTo>
                    <a:pt x="208619" y="583884"/>
                    <a:pt x="217464" y="581962"/>
                    <a:pt x="226949" y="580167"/>
                  </a:cubicBezTo>
                  <a:cubicBezTo>
                    <a:pt x="236435" y="578308"/>
                    <a:pt x="246562" y="576386"/>
                    <a:pt x="256688" y="574463"/>
                  </a:cubicBezTo>
                  <a:cubicBezTo>
                    <a:pt x="266815" y="572604"/>
                    <a:pt x="276942" y="570810"/>
                    <a:pt x="286491" y="569079"/>
                  </a:cubicBezTo>
                  <a:cubicBezTo>
                    <a:pt x="295977" y="567349"/>
                    <a:pt x="304886" y="565938"/>
                    <a:pt x="312513" y="564657"/>
                  </a:cubicBezTo>
                  <a:cubicBezTo>
                    <a:pt x="320140" y="563375"/>
                    <a:pt x="326485" y="562413"/>
                    <a:pt x="330972" y="561708"/>
                  </a:cubicBezTo>
                  <a:cubicBezTo>
                    <a:pt x="335458" y="561067"/>
                    <a:pt x="337958" y="560683"/>
                    <a:pt x="337958" y="560683"/>
                  </a:cubicBezTo>
                  <a:cubicBezTo>
                    <a:pt x="337958" y="560683"/>
                    <a:pt x="335458" y="561260"/>
                    <a:pt x="331036" y="562221"/>
                  </a:cubicBezTo>
                  <a:cubicBezTo>
                    <a:pt x="326613" y="563182"/>
                    <a:pt x="320332" y="564593"/>
                    <a:pt x="312770" y="566131"/>
                  </a:cubicBezTo>
                  <a:cubicBezTo>
                    <a:pt x="305207" y="567669"/>
                    <a:pt x="296362" y="569592"/>
                    <a:pt x="286876" y="571386"/>
                  </a:cubicBezTo>
                  <a:cubicBezTo>
                    <a:pt x="277390" y="573245"/>
                    <a:pt x="267263" y="575168"/>
                    <a:pt x="257137" y="577091"/>
                  </a:cubicBezTo>
                  <a:cubicBezTo>
                    <a:pt x="247010" y="578949"/>
                    <a:pt x="236884" y="580744"/>
                    <a:pt x="227334" y="582474"/>
                  </a:cubicBezTo>
                  <a:cubicBezTo>
                    <a:pt x="217848" y="584205"/>
                    <a:pt x="208939" y="585615"/>
                    <a:pt x="201312" y="586897"/>
                  </a:cubicBezTo>
                  <a:cubicBezTo>
                    <a:pt x="193685" y="588179"/>
                    <a:pt x="187340" y="589140"/>
                    <a:pt x="182853" y="589845"/>
                  </a:cubicBezTo>
                  <a:cubicBezTo>
                    <a:pt x="178367" y="590486"/>
                    <a:pt x="175867" y="590871"/>
                    <a:pt x="175867" y="590871"/>
                  </a:cubicBezTo>
                  <a:cubicBezTo>
                    <a:pt x="175867" y="590871"/>
                    <a:pt x="178367" y="590294"/>
                    <a:pt x="182789" y="589332"/>
                  </a:cubicBezTo>
                  <a:close/>
                  <a:moveTo>
                    <a:pt x="389040" y="588820"/>
                  </a:moveTo>
                  <a:cubicBezTo>
                    <a:pt x="378849" y="591191"/>
                    <a:pt x="366992" y="593755"/>
                    <a:pt x="354173" y="596383"/>
                  </a:cubicBezTo>
                  <a:cubicBezTo>
                    <a:pt x="347764" y="597664"/>
                    <a:pt x="341227" y="599074"/>
                    <a:pt x="334497" y="600356"/>
                  </a:cubicBezTo>
                  <a:cubicBezTo>
                    <a:pt x="327767" y="601638"/>
                    <a:pt x="320973" y="602984"/>
                    <a:pt x="314115" y="604266"/>
                  </a:cubicBezTo>
                  <a:cubicBezTo>
                    <a:pt x="307257" y="605484"/>
                    <a:pt x="300400" y="606766"/>
                    <a:pt x="293670" y="607983"/>
                  </a:cubicBezTo>
                  <a:cubicBezTo>
                    <a:pt x="286940" y="609201"/>
                    <a:pt x="280275" y="610291"/>
                    <a:pt x="273865" y="611380"/>
                  </a:cubicBezTo>
                  <a:cubicBezTo>
                    <a:pt x="260983" y="613559"/>
                    <a:pt x="248997" y="615418"/>
                    <a:pt x="238614" y="616892"/>
                  </a:cubicBezTo>
                  <a:cubicBezTo>
                    <a:pt x="217976" y="619905"/>
                    <a:pt x="204068" y="621315"/>
                    <a:pt x="204068" y="621315"/>
                  </a:cubicBezTo>
                  <a:cubicBezTo>
                    <a:pt x="204068" y="621315"/>
                    <a:pt x="217527" y="617661"/>
                    <a:pt x="237909" y="612983"/>
                  </a:cubicBezTo>
                  <a:cubicBezTo>
                    <a:pt x="248100" y="610611"/>
                    <a:pt x="259957" y="608047"/>
                    <a:pt x="272776" y="605420"/>
                  </a:cubicBezTo>
                  <a:cubicBezTo>
                    <a:pt x="279185" y="604138"/>
                    <a:pt x="285722" y="602728"/>
                    <a:pt x="292452" y="601446"/>
                  </a:cubicBezTo>
                  <a:cubicBezTo>
                    <a:pt x="299182" y="600164"/>
                    <a:pt x="305976" y="598818"/>
                    <a:pt x="312834" y="597536"/>
                  </a:cubicBezTo>
                  <a:cubicBezTo>
                    <a:pt x="319691" y="596318"/>
                    <a:pt x="326549" y="595037"/>
                    <a:pt x="333279" y="593819"/>
                  </a:cubicBezTo>
                  <a:cubicBezTo>
                    <a:pt x="340009" y="592537"/>
                    <a:pt x="346675" y="591512"/>
                    <a:pt x="353084" y="590422"/>
                  </a:cubicBezTo>
                  <a:cubicBezTo>
                    <a:pt x="365966" y="588243"/>
                    <a:pt x="377951" y="586384"/>
                    <a:pt x="388335" y="584910"/>
                  </a:cubicBezTo>
                  <a:cubicBezTo>
                    <a:pt x="408973" y="581898"/>
                    <a:pt x="422881" y="580487"/>
                    <a:pt x="422881" y="580487"/>
                  </a:cubicBezTo>
                  <a:cubicBezTo>
                    <a:pt x="422881" y="580487"/>
                    <a:pt x="409421" y="584205"/>
                    <a:pt x="389040" y="588820"/>
                  </a:cubicBezTo>
                  <a:close/>
                  <a:moveTo>
                    <a:pt x="197274" y="615739"/>
                  </a:moveTo>
                  <a:lnTo>
                    <a:pt x="197274" y="615482"/>
                  </a:lnTo>
                  <a:cubicBezTo>
                    <a:pt x="196441" y="611380"/>
                    <a:pt x="192531" y="608688"/>
                    <a:pt x="188429" y="609457"/>
                  </a:cubicBezTo>
                  <a:lnTo>
                    <a:pt x="179008" y="611188"/>
                  </a:lnTo>
                  <a:lnTo>
                    <a:pt x="177021" y="600677"/>
                  </a:lnTo>
                  <a:lnTo>
                    <a:pt x="345777" y="569143"/>
                  </a:lnTo>
                  <a:cubicBezTo>
                    <a:pt x="351161" y="574719"/>
                    <a:pt x="359109" y="577603"/>
                    <a:pt x="367313" y="576129"/>
                  </a:cubicBezTo>
                  <a:lnTo>
                    <a:pt x="423842" y="565554"/>
                  </a:lnTo>
                  <a:lnTo>
                    <a:pt x="424996" y="573117"/>
                  </a:lnTo>
                  <a:lnTo>
                    <a:pt x="197338" y="615610"/>
                  </a:lnTo>
                  <a:close/>
                  <a:moveTo>
                    <a:pt x="414613" y="557350"/>
                  </a:moveTo>
                  <a:cubicBezTo>
                    <a:pt x="399807" y="559850"/>
                    <a:pt x="387502" y="561901"/>
                    <a:pt x="378913" y="563375"/>
                  </a:cubicBezTo>
                  <a:cubicBezTo>
                    <a:pt x="370261" y="564785"/>
                    <a:pt x="365325" y="565554"/>
                    <a:pt x="365325" y="565554"/>
                  </a:cubicBezTo>
                  <a:cubicBezTo>
                    <a:pt x="365325" y="565554"/>
                    <a:pt x="370196" y="564528"/>
                    <a:pt x="378785" y="562734"/>
                  </a:cubicBezTo>
                  <a:cubicBezTo>
                    <a:pt x="387374" y="560939"/>
                    <a:pt x="399615" y="558440"/>
                    <a:pt x="414292" y="555427"/>
                  </a:cubicBezTo>
                  <a:cubicBezTo>
                    <a:pt x="428970" y="552479"/>
                    <a:pt x="446146" y="549082"/>
                    <a:pt x="464541" y="545429"/>
                  </a:cubicBezTo>
                  <a:cubicBezTo>
                    <a:pt x="482935" y="541840"/>
                    <a:pt x="502548" y="538058"/>
                    <a:pt x="522160" y="534277"/>
                  </a:cubicBezTo>
                  <a:cubicBezTo>
                    <a:pt x="541773" y="530623"/>
                    <a:pt x="561449" y="526842"/>
                    <a:pt x="579844" y="523509"/>
                  </a:cubicBezTo>
                  <a:cubicBezTo>
                    <a:pt x="589074" y="521843"/>
                    <a:pt x="597983" y="520240"/>
                    <a:pt x="606442" y="518766"/>
                  </a:cubicBezTo>
                  <a:cubicBezTo>
                    <a:pt x="610673" y="517997"/>
                    <a:pt x="614775" y="517292"/>
                    <a:pt x="618749" y="516587"/>
                  </a:cubicBezTo>
                  <a:cubicBezTo>
                    <a:pt x="620735" y="516202"/>
                    <a:pt x="622786" y="515946"/>
                    <a:pt x="624389" y="515497"/>
                  </a:cubicBezTo>
                  <a:cubicBezTo>
                    <a:pt x="626119" y="514985"/>
                    <a:pt x="627658" y="514216"/>
                    <a:pt x="629067" y="513190"/>
                  </a:cubicBezTo>
                  <a:cubicBezTo>
                    <a:pt x="631824" y="511203"/>
                    <a:pt x="633810" y="508383"/>
                    <a:pt x="634579" y="505371"/>
                  </a:cubicBezTo>
                  <a:cubicBezTo>
                    <a:pt x="634964" y="503897"/>
                    <a:pt x="635156" y="502294"/>
                    <a:pt x="635092" y="500948"/>
                  </a:cubicBezTo>
                  <a:cubicBezTo>
                    <a:pt x="635092" y="500243"/>
                    <a:pt x="634900" y="499282"/>
                    <a:pt x="634836" y="498705"/>
                  </a:cubicBezTo>
                  <a:cubicBezTo>
                    <a:pt x="634708" y="497936"/>
                    <a:pt x="634579" y="497167"/>
                    <a:pt x="634451" y="496398"/>
                  </a:cubicBezTo>
                  <a:cubicBezTo>
                    <a:pt x="633426" y="490373"/>
                    <a:pt x="632464" y="485182"/>
                    <a:pt x="631695" y="480887"/>
                  </a:cubicBezTo>
                  <a:cubicBezTo>
                    <a:pt x="630926" y="476593"/>
                    <a:pt x="630477" y="473196"/>
                    <a:pt x="630349" y="470825"/>
                  </a:cubicBezTo>
                  <a:cubicBezTo>
                    <a:pt x="630221" y="468453"/>
                    <a:pt x="630286" y="467171"/>
                    <a:pt x="630286" y="467171"/>
                  </a:cubicBezTo>
                  <a:cubicBezTo>
                    <a:pt x="630286" y="467171"/>
                    <a:pt x="630798" y="468325"/>
                    <a:pt x="631567" y="470568"/>
                  </a:cubicBezTo>
                  <a:cubicBezTo>
                    <a:pt x="632272" y="472812"/>
                    <a:pt x="633105" y="476144"/>
                    <a:pt x="633938" y="480439"/>
                  </a:cubicBezTo>
                  <a:cubicBezTo>
                    <a:pt x="634772" y="484733"/>
                    <a:pt x="635797" y="489924"/>
                    <a:pt x="637015" y="495885"/>
                  </a:cubicBezTo>
                  <a:cubicBezTo>
                    <a:pt x="637143" y="496654"/>
                    <a:pt x="637336" y="497359"/>
                    <a:pt x="637464" y="498192"/>
                  </a:cubicBezTo>
                  <a:cubicBezTo>
                    <a:pt x="637656" y="499090"/>
                    <a:pt x="637720" y="499731"/>
                    <a:pt x="637848" y="500628"/>
                  </a:cubicBezTo>
                  <a:cubicBezTo>
                    <a:pt x="637976" y="502487"/>
                    <a:pt x="637848" y="504281"/>
                    <a:pt x="637336" y="506076"/>
                  </a:cubicBezTo>
                  <a:cubicBezTo>
                    <a:pt x="636438" y="509729"/>
                    <a:pt x="634131" y="513126"/>
                    <a:pt x="630926" y="515626"/>
                  </a:cubicBezTo>
                  <a:cubicBezTo>
                    <a:pt x="629324" y="516843"/>
                    <a:pt x="627465" y="517869"/>
                    <a:pt x="625414" y="518510"/>
                  </a:cubicBezTo>
                  <a:cubicBezTo>
                    <a:pt x="623299" y="519151"/>
                    <a:pt x="621441" y="519407"/>
                    <a:pt x="619453" y="519856"/>
                  </a:cubicBezTo>
                  <a:cubicBezTo>
                    <a:pt x="615480" y="520625"/>
                    <a:pt x="611378" y="521458"/>
                    <a:pt x="607212" y="522291"/>
                  </a:cubicBezTo>
                  <a:cubicBezTo>
                    <a:pt x="598752" y="523958"/>
                    <a:pt x="589907" y="525624"/>
                    <a:pt x="580677" y="527419"/>
                  </a:cubicBezTo>
                  <a:cubicBezTo>
                    <a:pt x="562282" y="531008"/>
                    <a:pt x="542606" y="534597"/>
                    <a:pt x="522993" y="538250"/>
                  </a:cubicBezTo>
                  <a:cubicBezTo>
                    <a:pt x="503317" y="541775"/>
                    <a:pt x="483641" y="545301"/>
                    <a:pt x="465182" y="548633"/>
                  </a:cubicBezTo>
                  <a:cubicBezTo>
                    <a:pt x="446724" y="551838"/>
                    <a:pt x="429482" y="554850"/>
                    <a:pt x="414741" y="557414"/>
                  </a:cubicBezTo>
                  <a:close/>
                  <a:moveTo>
                    <a:pt x="554399" y="565938"/>
                  </a:moveTo>
                  <a:cubicBezTo>
                    <a:pt x="555425" y="566772"/>
                    <a:pt x="556515" y="567413"/>
                    <a:pt x="557604" y="567861"/>
                  </a:cubicBezTo>
                  <a:cubicBezTo>
                    <a:pt x="558053" y="568118"/>
                    <a:pt x="558758" y="568246"/>
                    <a:pt x="559399" y="568438"/>
                  </a:cubicBezTo>
                  <a:cubicBezTo>
                    <a:pt x="559847" y="568566"/>
                    <a:pt x="560488" y="568694"/>
                    <a:pt x="561001" y="568759"/>
                  </a:cubicBezTo>
                  <a:cubicBezTo>
                    <a:pt x="563180" y="569079"/>
                    <a:pt x="565103" y="568759"/>
                    <a:pt x="566449" y="568438"/>
                  </a:cubicBezTo>
                  <a:cubicBezTo>
                    <a:pt x="567795" y="568118"/>
                    <a:pt x="568564" y="567733"/>
                    <a:pt x="568564" y="567733"/>
                  </a:cubicBezTo>
                  <a:cubicBezTo>
                    <a:pt x="568564" y="567733"/>
                    <a:pt x="568051" y="568374"/>
                    <a:pt x="566834" y="569143"/>
                  </a:cubicBezTo>
                  <a:cubicBezTo>
                    <a:pt x="565615" y="569912"/>
                    <a:pt x="563629" y="570938"/>
                    <a:pt x="561001" y="571130"/>
                  </a:cubicBezTo>
                  <a:cubicBezTo>
                    <a:pt x="560296" y="571130"/>
                    <a:pt x="559719" y="571194"/>
                    <a:pt x="558886" y="571130"/>
                  </a:cubicBezTo>
                  <a:cubicBezTo>
                    <a:pt x="558245" y="571130"/>
                    <a:pt x="557604" y="571002"/>
                    <a:pt x="556771" y="570810"/>
                  </a:cubicBezTo>
                  <a:cubicBezTo>
                    <a:pt x="555232" y="570425"/>
                    <a:pt x="553694" y="569848"/>
                    <a:pt x="552284" y="568823"/>
                  </a:cubicBezTo>
                  <a:cubicBezTo>
                    <a:pt x="549400" y="566900"/>
                    <a:pt x="547157" y="563695"/>
                    <a:pt x="546323" y="560106"/>
                  </a:cubicBezTo>
                  <a:cubicBezTo>
                    <a:pt x="545939" y="558311"/>
                    <a:pt x="545875" y="556389"/>
                    <a:pt x="546132" y="554594"/>
                  </a:cubicBezTo>
                  <a:cubicBezTo>
                    <a:pt x="546388" y="552928"/>
                    <a:pt x="547092" y="551069"/>
                    <a:pt x="547926" y="549659"/>
                  </a:cubicBezTo>
                  <a:cubicBezTo>
                    <a:pt x="549656" y="546647"/>
                    <a:pt x="552348" y="544724"/>
                    <a:pt x="554784" y="543826"/>
                  </a:cubicBezTo>
                  <a:cubicBezTo>
                    <a:pt x="556001" y="543378"/>
                    <a:pt x="557220" y="543121"/>
                    <a:pt x="558245" y="543057"/>
                  </a:cubicBezTo>
                  <a:cubicBezTo>
                    <a:pt x="559270" y="542929"/>
                    <a:pt x="560168" y="543057"/>
                    <a:pt x="560937" y="543057"/>
                  </a:cubicBezTo>
                  <a:cubicBezTo>
                    <a:pt x="562411" y="543250"/>
                    <a:pt x="563116" y="543634"/>
                    <a:pt x="563116" y="543634"/>
                  </a:cubicBezTo>
                  <a:cubicBezTo>
                    <a:pt x="563116" y="543634"/>
                    <a:pt x="562924" y="543634"/>
                    <a:pt x="562539" y="543634"/>
                  </a:cubicBezTo>
                  <a:cubicBezTo>
                    <a:pt x="562155" y="543634"/>
                    <a:pt x="561642" y="543762"/>
                    <a:pt x="560937" y="543891"/>
                  </a:cubicBezTo>
                  <a:cubicBezTo>
                    <a:pt x="559591" y="544147"/>
                    <a:pt x="557732" y="544724"/>
                    <a:pt x="555873" y="545941"/>
                  </a:cubicBezTo>
                  <a:cubicBezTo>
                    <a:pt x="554015" y="547159"/>
                    <a:pt x="552220" y="549018"/>
                    <a:pt x="551130" y="551389"/>
                  </a:cubicBezTo>
                  <a:cubicBezTo>
                    <a:pt x="550554" y="552607"/>
                    <a:pt x="550297" y="553697"/>
                    <a:pt x="550041" y="555171"/>
                  </a:cubicBezTo>
                  <a:cubicBezTo>
                    <a:pt x="549849" y="556517"/>
                    <a:pt x="549977" y="557863"/>
                    <a:pt x="550297" y="559209"/>
                  </a:cubicBezTo>
                  <a:cubicBezTo>
                    <a:pt x="550874" y="561901"/>
                    <a:pt x="552413" y="564272"/>
                    <a:pt x="554399" y="565938"/>
                  </a:cubicBezTo>
                  <a:close/>
                  <a:moveTo>
                    <a:pt x="528826" y="568502"/>
                  </a:moveTo>
                  <a:cubicBezTo>
                    <a:pt x="525429" y="566195"/>
                    <a:pt x="521328" y="564272"/>
                    <a:pt x="516905" y="563118"/>
                  </a:cubicBezTo>
                  <a:cubicBezTo>
                    <a:pt x="512419" y="561965"/>
                    <a:pt x="507484" y="561644"/>
                    <a:pt x="502677" y="562285"/>
                  </a:cubicBezTo>
                  <a:cubicBezTo>
                    <a:pt x="497549" y="562926"/>
                    <a:pt x="492742" y="564721"/>
                    <a:pt x="488256" y="567349"/>
                  </a:cubicBezTo>
                  <a:cubicBezTo>
                    <a:pt x="483833" y="569976"/>
                    <a:pt x="479923" y="573694"/>
                    <a:pt x="476975" y="577988"/>
                  </a:cubicBezTo>
                  <a:cubicBezTo>
                    <a:pt x="474027" y="582282"/>
                    <a:pt x="471976" y="587281"/>
                    <a:pt x="471078" y="592409"/>
                  </a:cubicBezTo>
                  <a:cubicBezTo>
                    <a:pt x="470823" y="593691"/>
                    <a:pt x="470758" y="594972"/>
                    <a:pt x="470630" y="596254"/>
                  </a:cubicBezTo>
                  <a:cubicBezTo>
                    <a:pt x="470438" y="597536"/>
                    <a:pt x="470566" y="598754"/>
                    <a:pt x="470502" y="599972"/>
                  </a:cubicBezTo>
                  <a:cubicBezTo>
                    <a:pt x="470438" y="601125"/>
                    <a:pt x="470758" y="602664"/>
                    <a:pt x="470823" y="604010"/>
                  </a:cubicBezTo>
                  <a:cubicBezTo>
                    <a:pt x="470823" y="605099"/>
                    <a:pt x="471271" y="606445"/>
                    <a:pt x="471528" y="607599"/>
                  </a:cubicBezTo>
                  <a:cubicBezTo>
                    <a:pt x="472745" y="612406"/>
                    <a:pt x="474796" y="616892"/>
                    <a:pt x="477488" y="620674"/>
                  </a:cubicBezTo>
                  <a:cubicBezTo>
                    <a:pt x="480180" y="624391"/>
                    <a:pt x="483449" y="627532"/>
                    <a:pt x="486846" y="629839"/>
                  </a:cubicBezTo>
                  <a:cubicBezTo>
                    <a:pt x="490242" y="632146"/>
                    <a:pt x="493703" y="633941"/>
                    <a:pt x="496972" y="634902"/>
                  </a:cubicBezTo>
                  <a:cubicBezTo>
                    <a:pt x="498575" y="635543"/>
                    <a:pt x="500177" y="635735"/>
                    <a:pt x="501587" y="636184"/>
                  </a:cubicBezTo>
                  <a:cubicBezTo>
                    <a:pt x="503061" y="636441"/>
                    <a:pt x="504407" y="636633"/>
                    <a:pt x="505625" y="636825"/>
                  </a:cubicBezTo>
                  <a:cubicBezTo>
                    <a:pt x="508060" y="636953"/>
                    <a:pt x="510112" y="637146"/>
                    <a:pt x="511457" y="637017"/>
                  </a:cubicBezTo>
                  <a:cubicBezTo>
                    <a:pt x="512803" y="637017"/>
                    <a:pt x="513572" y="636953"/>
                    <a:pt x="513572" y="636953"/>
                  </a:cubicBezTo>
                  <a:cubicBezTo>
                    <a:pt x="513572" y="636953"/>
                    <a:pt x="512867" y="637146"/>
                    <a:pt x="511521" y="637466"/>
                  </a:cubicBezTo>
                  <a:cubicBezTo>
                    <a:pt x="510175" y="637851"/>
                    <a:pt x="508253" y="638171"/>
                    <a:pt x="505625" y="638427"/>
                  </a:cubicBezTo>
                  <a:cubicBezTo>
                    <a:pt x="504343" y="638427"/>
                    <a:pt x="502869" y="638491"/>
                    <a:pt x="501330" y="638427"/>
                  </a:cubicBezTo>
                  <a:cubicBezTo>
                    <a:pt x="499792" y="638235"/>
                    <a:pt x="498062" y="638235"/>
                    <a:pt x="496267" y="637787"/>
                  </a:cubicBezTo>
                  <a:cubicBezTo>
                    <a:pt x="492614" y="637210"/>
                    <a:pt x="488640" y="635800"/>
                    <a:pt x="484602" y="633620"/>
                  </a:cubicBezTo>
                  <a:cubicBezTo>
                    <a:pt x="480564" y="631441"/>
                    <a:pt x="476526" y="628301"/>
                    <a:pt x="473066" y="624199"/>
                  </a:cubicBezTo>
                  <a:cubicBezTo>
                    <a:pt x="469604" y="620097"/>
                    <a:pt x="466721" y="615034"/>
                    <a:pt x="465118" y="609393"/>
                  </a:cubicBezTo>
                  <a:cubicBezTo>
                    <a:pt x="464797" y="607919"/>
                    <a:pt x="464285" y="606637"/>
                    <a:pt x="464093" y="604971"/>
                  </a:cubicBezTo>
                  <a:cubicBezTo>
                    <a:pt x="463900" y="603561"/>
                    <a:pt x="463580" y="602343"/>
                    <a:pt x="463516" y="600677"/>
                  </a:cubicBezTo>
                  <a:cubicBezTo>
                    <a:pt x="463259" y="597472"/>
                    <a:pt x="463323" y="594396"/>
                    <a:pt x="463836" y="591319"/>
                  </a:cubicBezTo>
                  <a:cubicBezTo>
                    <a:pt x="464797" y="585166"/>
                    <a:pt x="467169" y="579077"/>
                    <a:pt x="470694" y="573758"/>
                  </a:cubicBezTo>
                  <a:cubicBezTo>
                    <a:pt x="474347" y="568566"/>
                    <a:pt x="479154" y="564144"/>
                    <a:pt x="484602" y="561067"/>
                  </a:cubicBezTo>
                  <a:cubicBezTo>
                    <a:pt x="489986" y="557863"/>
                    <a:pt x="496139" y="556196"/>
                    <a:pt x="501843" y="555684"/>
                  </a:cubicBezTo>
                  <a:cubicBezTo>
                    <a:pt x="507868" y="555107"/>
                    <a:pt x="513572" y="556004"/>
                    <a:pt x="518636" y="557735"/>
                  </a:cubicBezTo>
                  <a:cubicBezTo>
                    <a:pt x="523699" y="559465"/>
                    <a:pt x="528057" y="562093"/>
                    <a:pt x="531582" y="565105"/>
                  </a:cubicBezTo>
                  <a:cubicBezTo>
                    <a:pt x="535107" y="568054"/>
                    <a:pt x="537799" y="571322"/>
                    <a:pt x="539722" y="574463"/>
                  </a:cubicBezTo>
                  <a:cubicBezTo>
                    <a:pt x="540747" y="576001"/>
                    <a:pt x="541452" y="577603"/>
                    <a:pt x="542158" y="578949"/>
                  </a:cubicBezTo>
                  <a:cubicBezTo>
                    <a:pt x="542735" y="580423"/>
                    <a:pt x="543247" y="581769"/>
                    <a:pt x="543696" y="582987"/>
                  </a:cubicBezTo>
                  <a:cubicBezTo>
                    <a:pt x="544401" y="585487"/>
                    <a:pt x="544849" y="587474"/>
                    <a:pt x="544978" y="588820"/>
                  </a:cubicBezTo>
                  <a:cubicBezTo>
                    <a:pt x="545170" y="590166"/>
                    <a:pt x="545234" y="590871"/>
                    <a:pt x="545234" y="590871"/>
                  </a:cubicBezTo>
                  <a:cubicBezTo>
                    <a:pt x="545234" y="590871"/>
                    <a:pt x="544978" y="590166"/>
                    <a:pt x="544529" y="588884"/>
                  </a:cubicBezTo>
                  <a:cubicBezTo>
                    <a:pt x="544144" y="587602"/>
                    <a:pt x="543311" y="585743"/>
                    <a:pt x="542285" y="583500"/>
                  </a:cubicBezTo>
                  <a:cubicBezTo>
                    <a:pt x="541645" y="582410"/>
                    <a:pt x="541004" y="581193"/>
                    <a:pt x="540235" y="579911"/>
                  </a:cubicBezTo>
                  <a:cubicBezTo>
                    <a:pt x="539337" y="578693"/>
                    <a:pt x="538568" y="577283"/>
                    <a:pt x="537351" y="576065"/>
                  </a:cubicBezTo>
                  <a:cubicBezTo>
                    <a:pt x="535235" y="573373"/>
                    <a:pt x="532352" y="570810"/>
                    <a:pt x="528954" y="568502"/>
                  </a:cubicBezTo>
                  <a:close/>
                  <a:moveTo>
                    <a:pt x="512995" y="627275"/>
                  </a:moveTo>
                  <a:cubicBezTo>
                    <a:pt x="497805" y="630095"/>
                    <a:pt x="483192" y="620097"/>
                    <a:pt x="480372" y="604907"/>
                  </a:cubicBezTo>
                  <a:cubicBezTo>
                    <a:pt x="477552" y="589717"/>
                    <a:pt x="487551" y="575104"/>
                    <a:pt x="502741" y="572284"/>
                  </a:cubicBezTo>
                  <a:cubicBezTo>
                    <a:pt x="517931" y="569464"/>
                    <a:pt x="532544" y="579462"/>
                    <a:pt x="535364" y="594652"/>
                  </a:cubicBezTo>
                  <a:cubicBezTo>
                    <a:pt x="538183" y="609842"/>
                    <a:pt x="528185" y="624455"/>
                    <a:pt x="512995" y="627275"/>
                  </a:cubicBezTo>
                  <a:close/>
                  <a:moveTo>
                    <a:pt x="421471" y="1507269"/>
                  </a:moveTo>
                  <a:cubicBezTo>
                    <a:pt x="421471" y="1507269"/>
                    <a:pt x="419676" y="1504193"/>
                    <a:pt x="417689" y="1499322"/>
                  </a:cubicBezTo>
                  <a:cubicBezTo>
                    <a:pt x="416664" y="1496886"/>
                    <a:pt x="415575" y="1494066"/>
                    <a:pt x="414549" y="1490990"/>
                  </a:cubicBezTo>
                  <a:cubicBezTo>
                    <a:pt x="413523" y="1487913"/>
                    <a:pt x="412498" y="1484580"/>
                    <a:pt x="411600" y="1481248"/>
                  </a:cubicBezTo>
                  <a:cubicBezTo>
                    <a:pt x="410704" y="1477915"/>
                    <a:pt x="409934" y="1474518"/>
                    <a:pt x="409293" y="1471313"/>
                  </a:cubicBezTo>
                  <a:cubicBezTo>
                    <a:pt x="408652" y="1468108"/>
                    <a:pt x="408140" y="1465096"/>
                    <a:pt x="407819" y="1462532"/>
                  </a:cubicBezTo>
                  <a:cubicBezTo>
                    <a:pt x="407114" y="1457341"/>
                    <a:pt x="407114" y="1453752"/>
                    <a:pt x="407114" y="1453752"/>
                  </a:cubicBezTo>
                  <a:cubicBezTo>
                    <a:pt x="407114" y="1453752"/>
                    <a:pt x="408909" y="1456828"/>
                    <a:pt x="410895" y="1461699"/>
                  </a:cubicBezTo>
                  <a:cubicBezTo>
                    <a:pt x="411921" y="1464135"/>
                    <a:pt x="413011" y="1466955"/>
                    <a:pt x="414036" y="1470031"/>
                  </a:cubicBezTo>
                  <a:cubicBezTo>
                    <a:pt x="415061" y="1473108"/>
                    <a:pt x="416087" y="1476441"/>
                    <a:pt x="416985" y="1479773"/>
                  </a:cubicBezTo>
                  <a:cubicBezTo>
                    <a:pt x="417882" y="1483106"/>
                    <a:pt x="418651" y="1486503"/>
                    <a:pt x="419292" y="1489708"/>
                  </a:cubicBezTo>
                  <a:cubicBezTo>
                    <a:pt x="419933" y="1492912"/>
                    <a:pt x="420445" y="1495925"/>
                    <a:pt x="420766" y="1498488"/>
                  </a:cubicBezTo>
                  <a:cubicBezTo>
                    <a:pt x="421471" y="1503680"/>
                    <a:pt x="421471" y="1507269"/>
                    <a:pt x="421471" y="1507269"/>
                  </a:cubicBezTo>
                  <a:close/>
                  <a:moveTo>
                    <a:pt x="422304" y="1322746"/>
                  </a:moveTo>
                  <a:cubicBezTo>
                    <a:pt x="420573" y="1356843"/>
                    <a:pt x="418843" y="1385301"/>
                    <a:pt x="417754" y="1405169"/>
                  </a:cubicBezTo>
                  <a:cubicBezTo>
                    <a:pt x="416535" y="1425038"/>
                    <a:pt x="415895" y="1436447"/>
                    <a:pt x="415895" y="1436447"/>
                  </a:cubicBezTo>
                  <a:cubicBezTo>
                    <a:pt x="415895" y="1436447"/>
                    <a:pt x="416215" y="1425038"/>
                    <a:pt x="416664" y="1405169"/>
                  </a:cubicBezTo>
                  <a:cubicBezTo>
                    <a:pt x="417305" y="1385237"/>
                    <a:pt x="417946" y="1356779"/>
                    <a:pt x="419163" y="1322618"/>
                  </a:cubicBezTo>
                  <a:cubicBezTo>
                    <a:pt x="420382" y="1288456"/>
                    <a:pt x="421599" y="1248655"/>
                    <a:pt x="423265" y="1205969"/>
                  </a:cubicBezTo>
                  <a:cubicBezTo>
                    <a:pt x="424996" y="1163283"/>
                    <a:pt x="426791" y="1117777"/>
                    <a:pt x="428585" y="1072271"/>
                  </a:cubicBezTo>
                  <a:cubicBezTo>
                    <a:pt x="430636" y="1026766"/>
                    <a:pt x="432687" y="981260"/>
                    <a:pt x="434610" y="938638"/>
                  </a:cubicBezTo>
                  <a:cubicBezTo>
                    <a:pt x="436532" y="895952"/>
                    <a:pt x="438712" y="856215"/>
                    <a:pt x="440442" y="822053"/>
                  </a:cubicBezTo>
                  <a:cubicBezTo>
                    <a:pt x="442173" y="787956"/>
                    <a:pt x="443903" y="759499"/>
                    <a:pt x="444993" y="739630"/>
                  </a:cubicBezTo>
                  <a:cubicBezTo>
                    <a:pt x="446210" y="719761"/>
                    <a:pt x="446851" y="708353"/>
                    <a:pt x="446851" y="708353"/>
                  </a:cubicBezTo>
                  <a:cubicBezTo>
                    <a:pt x="446851" y="708353"/>
                    <a:pt x="446531" y="719761"/>
                    <a:pt x="446082" y="739630"/>
                  </a:cubicBezTo>
                  <a:cubicBezTo>
                    <a:pt x="445441" y="759563"/>
                    <a:pt x="444801" y="788020"/>
                    <a:pt x="443583" y="822181"/>
                  </a:cubicBezTo>
                  <a:cubicBezTo>
                    <a:pt x="442365" y="856343"/>
                    <a:pt x="441212" y="896145"/>
                    <a:pt x="439481" y="938830"/>
                  </a:cubicBezTo>
                  <a:cubicBezTo>
                    <a:pt x="437751" y="981516"/>
                    <a:pt x="435956" y="1027022"/>
                    <a:pt x="434161" y="1072528"/>
                  </a:cubicBezTo>
                  <a:cubicBezTo>
                    <a:pt x="432110" y="1118034"/>
                    <a:pt x="430059" y="1163540"/>
                    <a:pt x="428072" y="1206161"/>
                  </a:cubicBezTo>
                  <a:cubicBezTo>
                    <a:pt x="426149" y="1248847"/>
                    <a:pt x="423970" y="1288585"/>
                    <a:pt x="422240" y="1322746"/>
                  </a:cubicBezTo>
                  <a:close/>
                  <a:moveTo>
                    <a:pt x="438007" y="1338833"/>
                  </a:moveTo>
                  <a:lnTo>
                    <a:pt x="474027" y="749949"/>
                  </a:lnTo>
                  <a:lnTo>
                    <a:pt x="489409" y="805645"/>
                  </a:lnTo>
                  <a:lnTo>
                    <a:pt x="438007" y="1338833"/>
                  </a:lnTo>
                  <a:close/>
                  <a:moveTo>
                    <a:pt x="637079" y="1302813"/>
                  </a:moveTo>
                  <a:cubicBezTo>
                    <a:pt x="627401" y="1269357"/>
                    <a:pt x="615928" y="1230452"/>
                    <a:pt x="604007" y="1188600"/>
                  </a:cubicBezTo>
                  <a:cubicBezTo>
                    <a:pt x="592086" y="1146747"/>
                    <a:pt x="579395" y="1102139"/>
                    <a:pt x="566705" y="1057466"/>
                  </a:cubicBezTo>
                  <a:cubicBezTo>
                    <a:pt x="554271" y="1012793"/>
                    <a:pt x="541773" y="968057"/>
                    <a:pt x="530108" y="926140"/>
                  </a:cubicBezTo>
                  <a:cubicBezTo>
                    <a:pt x="518379" y="884223"/>
                    <a:pt x="507868" y="844998"/>
                    <a:pt x="498639" y="811478"/>
                  </a:cubicBezTo>
                  <a:cubicBezTo>
                    <a:pt x="489409" y="777893"/>
                    <a:pt x="482102" y="749821"/>
                    <a:pt x="476783" y="730272"/>
                  </a:cubicBezTo>
                  <a:cubicBezTo>
                    <a:pt x="471592" y="710660"/>
                    <a:pt x="468643" y="699444"/>
                    <a:pt x="468643" y="699444"/>
                  </a:cubicBezTo>
                  <a:cubicBezTo>
                    <a:pt x="468643" y="699444"/>
                    <a:pt x="471976" y="710532"/>
                    <a:pt x="477809" y="730016"/>
                  </a:cubicBezTo>
                  <a:cubicBezTo>
                    <a:pt x="483513" y="749500"/>
                    <a:pt x="491909" y="777252"/>
                    <a:pt x="501587" y="810709"/>
                  </a:cubicBezTo>
                  <a:cubicBezTo>
                    <a:pt x="511265" y="844165"/>
                    <a:pt x="522738" y="883070"/>
                    <a:pt x="534659" y="924922"/>
                  </a:cubicBezTo>
                  <a:cubicBezTo>
                    <a:pt x="546580" y="966775"/>
                    <a:pt x="559270" y="1011383"/>
                    <a:pt x="571960" y="1056056"/>
                  </a:cubicBezTo>
                  <a:cubicBezTo>
                    <a:pt x="584395" y="1100729"/>
                    <a:pt x="596893" y="1145465"/>
                    <a:pt x="608558" y="1187382"/>
                  </a:cubicBezTo>
                  <a:cubicBezTo>
                    <a:pt x="620287" y="1229299"/>
                    <a:pt x="630798" y="1268524"/>
                    <a:pt x="640027" y="1302044"/>
                  </a:cubicBezTo>
                  <a:cubicBezTo>
                    <a:pt x="649257" y="1335629"/>
                    <a:pt x="656563" y="1363701"/>
                    <a:pt x="661883" y="1383250"/>
                  </a:cubicBezTo>
                  <a:cubicBezTo>
                    <a:pt x="667075" y="1402862"/>
                    <a:pt x="670023" y="1414078"/>
                    <a:pt x="670023" y="1414078"/>
                  </a:cubicBezTo>
                  <a:cubicBezTo>
                    <a:pt x="670023" y="1414078"/>
                    <a:pt x="666690" y="1402990"/>
                    <a:pt x="660857" y="1383506"/>
                  </a:cubicBezTo>
                  <a:cubicBezTo>
                    <a:pt x="655153" y="1364022"/>
                    <a:pt x="646757" y="1336270"/>
                    <a:pt x="637079" y="1302813"/>
                  </a:cubicBezTo>
                  <a:close/>
                  <a:moveTo>
                    <a:pt x="493063" y="691048"/>
                  </a:moveTo>
                  <a:lnTo>
                    <a:pt x="500625" y="689638"/>
                  </a:lnTo>
                  <a:lnTo>
                    <a:pt x="498575" y="710852"/>
                  </a:lnTo>
                  <a:lnTo>
                    <a:pt x="493063" y="691048"/>
                  </a:lnTo>
                  <a:close/>
                  <a:moveTo>
                    <a:pt x="697646" y="1487144"/>
                  </a:moveTo>
                  <a:cubicBezTo>
                    <a:pt x="697646" y="1487144"/>
                    <a:pt x="694827" y="1484708"/>
                    <a:pt x="691237" y="1480671"/>
                  </a:cubicBezTo>
                  <a:cubicBezTo>
                    <a:pt x="689379" y="1478684"/>
                    <a:pt x="687392" y="1476248"/>
                    <a:pt x="685277" y="1473556"/>
                  </a:cubicBezTo>
                  <a:cubicBezTo>
                    <a:pt x="683162" y="1470929"/>
                    <a:pt x="681047" y="1468044"/>
                    <a:pt x="678932" y="1465096"/>
                  </a:cubicBezTo>
                  <a:cubicBezTo>
                    <a:pt x="676880" y="1462148"/>
                    <a:pt x="674894" y="1459136"/>
                    <a:pt x="673163" y="1456251"/>
                  </a:cubicBezTo>
                  <a:cubicBezTo>
                    <a:pt x="671368" y="1453367"/>
                    <a:pt x="669830" y="1450611"/>
                    <a:pt x="668613" y="1448176"/>
                  </a:cubicBezTo>
                  <a:cubicBezTo>
                    <a:pt x="666049" y="1443369"/>
                    <a:pt x="664767" y="1439908"/>
                    <a:pt x="664767" y="1439908"/>
                  </a:cubicBezTo>
                  <a:cubicBezTo>
                    <a:pt x="664767" y="1439908"/>
                    <a:pt x="667587" y="1442343"/>
                    <a:pt x="671176" y="1446381"/>
                  </a:cubicBezTo>
                  <a:cubicBezTo>
                    <a:pt x="673035" y="1448368"/>
                    <a:pt x="675022" y="1450804"/>
                    <a:pt x="677137" y="1453495"/>
                  </a:cubicBezTo>
                  <a:cubicBezTo>
                    <a:pt x="679252" y="1456123"/>
                    <a:pt x="681431" y="1459007"/>
                    <a:pt x="683482" y="1461956"/>
                  </a:cubicBezTo>
                  <a:cubicBezTo>
                    <a:pt x="685533" y="1464904"/>
                    <a:pt x="687520" y="1467916"/>
                    <a:pt x="689251" y="1470800"/>
                  </a:cubicBezTo>
                  <a:cubicBezTo>
                    <a:pt x="691045" y="1473685"/>
                    <a:pt x="692584" y="1476441"/>
                    <a:pt x="693801" y="1478876"/>
                  </a:cubicBezTo>
                  <a:cubicBezTo>
                    <a:pt x="696365" y="1483683"/>
                    <a:pt x="697646" y="1487144"/>
                    <a:pt x="697646" y="1487144"/>
                  </a:cubicBezTo>
                  <a:close/>
                  <a:moveTo>
                    <a:pt x="682585" y="1371841"/>
                  </a:moveTo>
                  <a:lnTo>
                    <a:pt x="526967" y="812888"/>
                  </a:lnTo>
                  <a:lnTo>
                    <a:pt x="541068" y="690599"/>
                  </a:lnTo>
                  <a:lnTo>
                    <a:pt x="682521" y="1371841"/>
                  </a:lnTo>
                  <a:close/>
                  <a:moveTo>
                    <a:pt x="917997" y="1375366"/>
                  </a:moveTo>
                  <a:cubicBezTo>
                    <a:pt x="919920" y="1377353"/>
                    <a:pt x="922099" y="1379725"/>
                    <a:pt x="924279" y="1382352"/>
                  </a:cubicBezTo>
                  <a:cubicBezTo>
                    <a:pt x="926522" y="1384980"/>
                    <a:pt x="928765" y="1387800"/>
                    <a:pt x="931008" y="1390684"/>
                  </a:cubicBezTo>
                  <a:cubicBezTo>
                    <a:pt x="933187" y="1393569"/>
                    <a:pt x="935303" y="1396581"/>
                    <a:pt x="937161" y="1399465"/>
                  </a:cubicBezTo>
                  <a:cubicBezTo>
                    <a:pt x="939084" y="1402285"/>
                    <a:pt x="940751" y="1405041"/>
                    <a:pt x="942096" y="1407413"/>
                  </a:cubicBezTo>
                  <a:cubicBezTo>
                    <a:pt x="944853" y="1412156"/>
                    <a:pt x="946327" y="1415681"/>
                    <a:pt x="946327" y="1415681"/>
                  </a:cubicBezTo>
                  <a:cubicBezTo>
                    <a:pt x="946327" y="1415681"/>
                    <a:pt x="943379" y="1413309"/>
                    <a:pt x="939597" y="1409336"/>
                  </a:cubicBezTo>
                  <a:cubicBezTo>
                    <a:pt x="937674" y="1407349"/>
                    <a:pt x="935495" y="1404977"/>
                    <a:pt x="933316" y="1402349"/>
                  </a:cubicBezTo>
                  <a:cubicBezTo>
                    <a:pt x="931073" y="1399721"/>
                    <a:pt x="928829" y="1396901"/>
                    <a:pt x="926651" y="1393953"/>
                  </a:cubicBezTo>
                  <a:cubicBezTo>
                    <a:pt x="924471" y="1391069"/>
                    <a:pt x="922356" y="1388057"/>
                    <a:pt x="920497" y="1385172"/>
                  </a:cubicBezTo>
                  <a:cubicBezTo>
                    <a:pt x="918575" y="1382352"/>
                    <a:pt x="916908" y="1379596"/>
                    <a:pt x="915562" y="1377225"/>
                  </a:cubicBezTo>
                  <a:cubicBezTo>
                    <a:pt x="912806" y="1372482"/>
                    <a:pt x="911332" y="1369021"/>
                    <a:pt x="911332" y="1369021"/>
                  </a:cubicBezTo>
                  <a:cubicBezTo>
                    <a:pt x="911332" y="1369021"/>
                    <a:pt x="914280" y="1371392"/>
                    <a:pt x="918062" y="1375366"/>
                  </a:cubicBezTo>
                  <a:close/>
                  <a:moveTo>
                    <a:pt x="640476" y="796672"/>
                  </a:moveTo>
                  <a:cubicBezTo>
                    <a:pt x="655538" y="826860"/>
                    <a:pt x="673292" y="861983"/>
                    <a:pt x="691943" y="899798"/>
                  </a:cubicBezTo>
                  <a:cubicBezTo>
                    <a:pt x="710593" y="937613"/>
                    <a:pt x="730526" y="977927"/>
                    <a:pt x="750395" y="1018241"/>
                  </a:cubicBezTo>
                  <a:cubicBezTo>
                    <a:pt x="770071" y="1058684"/>
                    <a:pt x="789748" y="1099126"/>
                    <a:pt x="808206" y="1137005"/>
                  </a:cubicBezTo>
                  <a:cubicBezTo>
                    <a:pt x="826665" y="1174884"/>
                    <a:pt x="843522" y="1210456"/>
                    <a:pt x="858199" y="1240836"/>
                  </a:cubicBezTo>
                  <a:cubicBezTo>
                    <a:pt x="872812" y="1271215"/>
                    <a:pt x="884734" y="1296724"/>
                    <a:pt x="893193" y="1314478"/>
                  </a:cubicBezTo>
                  <a:cubicBezTo>
                    <a:pt x="901526" y="1332296"/>
                    <a:pt x="906333" y="1342487"/>
                    <a:pt x="906333" y="1342487"/>
                  </a:cubicBezTo>
                  <a:cubicBezTo>
                    <a:pt x="906333" y="1342487"/>
                    <a:pt x="901205" y="1332488"/>
                    <a:pt x="892233" y="1314991"/>
                  </a:cubicBezTo>
                  <a:cubicBezTo>
                    <a:pt x="883388" y="1297429"/>
                    <a:pt x="870505" y="1272433"/>
                    <a:pt x="855443" y="1242246"/>
                  </a:cubicBezTo>
                  <a:cubicBezTo>
                    <a:pt x="840381" y="1212058"/>
                    <a:pt x="822627" y="1176935"/>
                    <a:pt x="803977" y="1139120"/>
                  </a:cubicBezTo>
                  <a:cubicBezTo>
                    <a:pt x="785326" y="1101306"/>
                    <a:pt x="765393" y="1060991"/>
                    <a:pt x="745524" y="1020677"/>
                  </a:cubicBezTo>
                  <a:cubicBezTo>
                    <a:pt x="725847" y="980234"/>
                    <a:pt x="706171" y="939792"/>
                    <a:pt x="687712" y="901913"/>
                  </a:cubicBezTo>
                  <a:cubicBezTo>
                    <a:pt x="669254" y="864034"/>
                    <a:pt x="652397" y="828463"/>
                    <a:pt x="637720" y="798083"/>
                  </a:cubicBezTo>
                  <a:cubicBezTo>
                    <a:pt x="623106" y="767703"/>
                    <a:pt x="611185" y="742194"/>
                    <a:pt x="602725" y="724440"/>
                  </a:cubicBezTo>
                  <a:cubicBezTo>
                    <a:pt x="594393" y="706622"/>
                    <a:pt x="589586" y="696431"/>
                    <a:pt x="589586" y="696431"/>
                  </a:cubicBezTo>
                  <a:cubicBezTo>
                    <a:pt x="589586" y="696431"/>
                    <a:pt x="594714" y="706430"/>
                    <a:pt x="603687" y="723927"/>
                  </a:cubicBezTo>
                  <a:cubicBezTo>
                    <a:pt x="612532" y="741489"/>
                    <a:pt x="625414" y="766485"/>
                    <a:pt x="640476" y="796672"/>
                  </a:cubicBezTo>
                  <a:close/>
                  <a:moveTo>
                    <a:pt x="602276" y="663103"/>
                  </a:moveTo>
                  <a:cubicBezTo>
                    <a:pt x="602276" y="663103"/>
                    <a:pt x="592471" y="665859"/>
                    <a:pt x="577537" y="669320"/>
                  </a:cubicBezTo>
                  <a:cubicBezTo>
                    <a:pt x="570102" y="671051"/>
                    <a:pt x="561386" y="672973"/>
                    <a:pt x="552028" y="674960"/>
                  </a:cubicBezTo>
                  <a:cubicBezTo>
                    <a:pt x="547349" y="675922"/>
                    <a:pt x="542542" y="676947"/>
                    <a:pt x="537607" y="677909"/>
                  </a:cubicBezTo>
                  <a:cubicBezTo>
                    <a:pt x="532672" y="678870"/>
                    <a:pt x="527673" y="679831"/>
                    <a:pt x="522673" y="680793"/>
                  </a:cubicBezTo>
                  <a:cubicBezTo>
                    <a:pt x="517674" y="681690"/>
                    <a:pt x="512675" y="682587"/>
                    <a:pt x="507739" y="683485"/>
                  </a:cubicBezTo>
                  <a:cubicBezTo>
                    <a:pt x="502805" y="684382"/>
                    <a:pt x="497934" y="685151"/>
                    <a:pt x="493255" y="685920"/>
                  </a:cubicBezTo>
                  <a:cubicBezTo>
                    <a:pt x="483833" y="687458"/>
                    <a:pt x="475052" y="688804"/>
                    <a:pt x="467490" y="689894"/>
                  </a:cubicBezTo>
                  <a:cubicBezTo>
                    <a:pt x="452364" y="692073"/>
                    <a:pt x="442173" y="693034"/>
                    <a:pt x="442173" y="693034"/>
                  </a:cubicBezTo>
                  <a:cubicBezTo>
                    <a:pt x="442173" y="693034"/>
                    <a:pt x="451979" y="690278"/>
                    <a:pt x="466912" y="686817"/>
                  </a:cubicBezTo>
                  <a:cubicBezTo>
                    <a:pt x="474347" y="685087"/>
                    <a:pt x="483064" y="683164"/>
                    <a:pt x="492422" y="681177"/>
                  </a:cubicBezTo>
                  <a:cubicBezTo>
                    <a:pt x="497101" y="680216"/>
                    <a:pt x="501907" y="679190"/>
                    <a:pt x="506843" y="678229"/>
                  </a:cubicBezTo>
                  <a:cubicBezTo>
                    <a:pt x="511777" y="677268"/>
                    <a:pt x="516777" y="676306"/>
                    <a:pt x="521776" y="675345"/>
                  </a:cubicBezTo>
                  <a:cubicBezTo>
                    <a:pt x="526776" y="674447"/>
                    <a:pt x="531774" y="673550"/>
                    <a:pt x="536709" y="672653"/>
                  </a:cubicBezTo>
                  <a:cubicBezTo>
                    <a:pt x="541645" y="671756"/>
                    <a:pt x="546516" y="670987"/>
                    <a:pt x="551194" y="670153"/>
                  </a:cubicBezTo>
                  <a:cubicBezTo>
                    <a:pt x="560616" y="668615"/>
                    <a:pt x="569397" y="667269"/>
                    <a:pt x="576960" y="666180"/>
                  </a:cubicBezTo>
                  <a:cubicBezTo>
                    <a:pt x="592086" y="664000"/>
                    <a:pt x="602276" y="663039"/>
                    <a:pt x="602276" y="663039"/>
                  </a:cubicBezTo>
                  <a:close/>
                  <a:moveTo>
                    <a:pt x="597342" y="641632"/>
                  </a:moveTo>
                  <a:lnTo>
                    <a:pt x="429996" y="684895"/>
                  </a:lnTo>
                  <a:lnTo>
                    <a:pt x="429803" y="683997"/>
                  </a:lnTo>
                  <a:cubicBezTo>
                    <a:pt x="428713" y="678101"/>
                    <a:pt x="431598" y="672589"/>
                    <a:pt x="439801" y="671051"/>
                  </a:cubicBezTo>
                  <a:lnTo>
                    <a:pt x="597342" y="641632"/>
                  </a:lnTo>
                  <a:close/>
                  <a:moveTo>
                    <a:pt x="586895" y="636953"/>
                  </a:moveTo>
                  <a:cubicBezTo>
                    <a:pt x="586895" y="636953"/>
                    <a:pt x="584779" y="637530"/>
                    <a:pt x="580998" y="638491"/>
                  </a:cubicBezTo>
                  <a:cubicBezTo>
                    <a:pt x="577217" y="639389"/>
                    <a:pt x="571832" y="640735"/>
                    <a:pt x="565360" y="642209"/>
                  </a:cubicBezTo>
                  <a:cubicBezTo>
                    <a:pt x="558886" y="643683"/>
                    <a:pt x="551323" y="645349"/>
                    <a:pt x="543183" y="647016"/>
                  </a:cubicBezTo>
                  <a:cubicBezTo>
                    <a:pt x="535043" y="648682"/>
                    <a:pt x="526326" y="650349"/>
                    <a:pt x="517674" y="652015"/>
                  </a:cubicBezTo>
                  <a:cubicBezTo>
                    <a:pt x="508958" y="653617"/>
                    <a:pt x="500241" y="655220"/>
                    <a:pt x="492037" y="656566"/>
                  </a:cubicBezTo>
                  <a:cubicBezTo>
                    <a:pt x="483833" y="657976"/>
                    <a:pt x="476206" y="659129"/>
                    <a:pt x="469604" y="660091"/>
                  </a:cubicBezTo>
                  <a:cubicBezTo>
                    <a:pt x="463003" y="661052"/>
                    <a:pt x="457491" y="661757"/>
                    <a:pt x="453710" y="662270"/>
                  </a:cubicBezTo>
                  <a:cubicBezTo>
                    <a:pt x="449864" y="662783"/>
                    <a:pt x="447621" y="662975"/>
                    <a:pt x="447621" y="662975"/>
                  </a:cubicBezTo>
                  <a:cubicBezTo>
                    <a:pt x="447621" y="662975"/>
                    <a:pt x="449736" y="662398"/>
                    <a:pt x="453517" y="661437"/>
                  </a:cubicBezTo>
                  <a:cubicBezTo>
                    <a:pt x="457298" y="660539"/>
                    <a:pt x="462683" y="659193"/>
                    <a:pt x="469156" y="657719"/>
                  </a:cubicBezTo>
                  <a:cubicBezTo>
                    <a:pt x="475630" y="656245"/>
                    <a:pt x="483192" y="654579"/>
                    <a:pt x="491332" y="652912"/>
                  </a:cubicBezTo>
                  <a:cubicBezTo>
                    <a:pt x="499472" y="651246"/>
                    <a:pt x="508188" y="649580"/>
                    <a:pt x="516841" y="647913"/>
                  </a:cubicBezTo>
                  <a:cubicBezTo>
                    <a:pt x="525557" y="646311"/>
                    <a:pt x="534274" y="644708"/>
                    <a:pt x="542478" y="643363"/>
                  </a:cubicBezTo>
                  <a:cubicBezTo>
                    <a:pt x="550682" y="641953"/>
                    <a:pt x="558309" y="640799"/>
                    <a:pt x="564910" y="639837"/>
                  </a:cubicBezTo>
                  <a:cubicBezTo>
                    <a:pt x="571512" y="638876"/>
                    <a:pt x="577024" y="638171"/>
                    <a:pt x="580805" y="637658"/>
                  </a:cubicBezTo>
                  <a:cubicBezTo>
                    <a:pt x="584651" y="637146"/>
                    <a:pt x="586895" y="636953"/>
                    <a:pt x="586895" y="636953"/>
                  </a:cubicBezTo>
                  <a:close/>
                  <a:moveTo>
                    <a:pt x="614582" y="555812"/>
                  </a:moveTo>
                  <a:cubicBezTo>
                    <a:pt x="611506" y="556132"/>
                    <a:pt x="607916" y="556389"/>
                    <a:pt x="604007" y="556581"/>
                  </a:cubicBezTo>
                  <a:cubicBezTo>
                    <a:pt x="600161" y="556773"/>
                    <a:pt x="596059" y="556837"/>
                    <a:pt x="591893" y="556773"/>
                  </a:cubicBezTo>
                  <a:cubicBezTo>
                    <a:pt x="587792" y="556773"/>
                    <a:pt x="583690" y="556581"/>
                    <a:pt x="579844" y="556325"/>
                  </a:cubicBezTo>
                  <a:cubicBezTo>
                    <a:pt x="575998" y="556068"/>
                    <a:pt x="572410" y="555748"/>
                    <a:pt x="569333" y="555363"/>
                  </a:cubicBezTo>
                  <a:cubicBezTo>
                    <a:pt x="563180" y="554658"/>
                    <a:pt x="559078" y="553697"/>
                    <a:pt x="559078" y="553697"/>
                  </a:cubicBezTo>
                  <a:cubicBezTo>
                    <a:pt x="559078" y="553697"/>
                    <a:pt x="563180" y="552799"/>
                    <a:pt x="569397" y="552223"/>
                  </a:cubicBezTo>
                  <a:cubicBezTo>
                    <a:pt x="572474" y="551902"/>
                    <a:pt x="576063" y="551646"/>
                    <a:pt x="579972" y="551453"/>
                  </a:cubicBezTo>
                  <a:cubicBezTo>
                    <a:pt x="583818" y="551261"/>
                    <a:pt x="587920" y="551197"/>
                    <a:pt x="592086" y="551261"/>
                  </a:cubicBezTo>
                  <a:cubicBezTo>
                    <a:pt x="596188" y="551261"/>
                    <a:pt x="600290" y="551453"/>
                    <a:pt x="604135" y="551710"/>
                  </a:cubicBezTo>
                  <a:cubicBezTo>
                    <a:pt x="607981" y="551966"/>
                    <a:pt x="611570" y="552287"/>
                    <a:pt x="614646" y="552671"/>
                  </a:cubicBezTo>
                  <a:cubicBezTo>
                    <a:pt x="620799" y="553376"/>
                    <a:pt x="624901" y="554338"/>
                    <a:pt x="624901" y="554338"/>
                  </a:cubicBezTo>
                  <a:cubicBezTo>
                    <a:pt x="624901" y="554338"/>
                    <a:pt x="620799" y="555235"/>
                    <a:pt x="614582" y="555812"/>
                  </a:cubicBezTo>
                  <a:close/>
                  <a:moveTo>
                    <a:pt x="642078" y="558504"/>
                  </a:moveTo>
                  <a:cubicBezTo>
                    <a:pt x="642078" y="561260"/>
                    <a:pt x="641629" y="563952"/>
                    <a:pt x="640860" y="566003"/>
                  </a:cubicBezTo>
                  <a:cubicBezTo>
                    <a:pt x="640219" y="568054"/>
                    <a:pt x="639258" y="569399"/>
                    <a:pt x="639258" y="569399"/>
                  </a:cubicBezTo>
                  <a:cubicBezTo>
                    <a:pt x="639258" y="569399"/>
                    <a:pt x="638361" y="568054"/>
                    <a:pt x="637720" y="566003"/>
                  </a:cubicBezTo>
                  <a:cubicBezTo>
                    <a:pt x="637015" y="563952"/>
                    <a:pt x="636567" y="561196"/>
                    <a:pt x="636567" y="558504"/>
                  </a:cubicBezTo>
                  <a:cubicBezTo>
                    <a:pt x="636567" y="555748"/>
                    <a:pt x="637015" y="553056"/>
                    <a:pt x="637784" y="551005"/>
                  </a:cubicBezTo>
                  <a:cubicBezTo>
                    <a:pt x="638425" y="548954"/>
                    <a:pt x="639386" y="547608"/>
                    <a:pt x="639386" y="547608"/>
                  </a:cubicBezTo>
                  <a:cubicBezTo>
                    <a:pt x="639386" y="547608"/>
                    <a:pt x="640284" y="548954"/>
                    <a:pt x="640924" y="551005"/>
                  </a:cubicBezTo>
                  <a:cubicBezTo>
                    <a:pt x="641629" y="553056"/>
                    <a:pt x="642078" y="555812"/>
                    <a:pt x="642078" y="558504"/>
                  </a:cubicBezTo>
                  <a:close/>
                  <a:moveTo>
                    <a:pt x="778019" y="559914"/>
                  </a:moveTo>
                  <a:cubicBezTo>
                    <a:pt x="771353" y="560234"/>
                    <a:pt x="763662" y="560555"/>
                    <a:pt x="755330" y="560683"/>
                  </a:cubicBezTo>
                  <a:cubicBezTo>
                    <a:pt x="751164" y="560683"/>
                    <a:pt x="746934" y="560875"/>
                    <a:pt x="742575" y="560811"/>
                  </a:cubicBezTo>
                  <a:cubicBezTo>
                    <a:pt x="738218" y="560811"/>
                    <a:pt x="733795" y="560811"/>
                    <a:pt x="729373" y="560747"/>
                  </a:cubicBezTo>
                  <a:cubicBezTo>
                    <a:pt x="724950" y="560619"/>
                    <a:pt x="720528" y="560555"/>
                    <a:pt x="716169" y="560426"/>
                  </a:cubicBezTo>
                  <a:cubicBezTo>
                    <a:pt x="711811" y="560362"/>
                    <a:pt x="707517" y="560106"/>
                    <a:pt x="703415" y="559978"/>
                  </a:cubicBezTo>
                  <a:cubicBezTo>
                    <a:pt x="695147" y="559593"/>
                    <a:pt x="687392" y="559145"/>
                    <a:pt x="680790" y="558632"/>
                  </a:cubicBezTo>
                  <a:cubicBezTo>
                    <a:pt x="667523" y="557606"/>
                    <a:pt x="658742" y="556389"/>
                    <a:pt x="658742" y="556389"/>
                  </a:cubicBezTo>
                  <a:cubicBezTo>
                    <a:pt x="658742" y="556389"/>
                    <a:pt x="667587" y="555363"/>
                    <a:pt x="680854" y="554722"/>
                  </a:cubicBezTo>
                  <a:cubicBezTo>
                    <a:pt x="687456" y="554402"/>
                    <a:pt x="695211" y="554081"/>
                    <a:pt x="703479" y="553953"/>
                  </a:cubicBezTo>
                  <a:cubicBezTo>
                    <a:pt x="707645" y="553953"/>
                    <a:pt x="711876" y="553761"/>
                    <a:pt x="716233" y="553825"/>
                  </a:cubicBezTo>
                  <a:cubicBezTo>
                    <a:pt x="720592" y="553825"/>
                    <a:pt x="725014" y="553825"/>
                    <a:pt x="729437" y="553889"/>
                  </a:cubicBezTo>
                  <a:cubicBezTo>
                    <a:pt x="733859" y="554017"/>
                    <a:pt x="738282" y="554081"/>
                    <a:pt x="742640" y="554209"/>
                  </a:cubicBezTo>
                  <a:cubicBezTo>
                    <a:pt x="746998" y="554209"/>
                    <a:pt x="751292" y="554530"/>
                    <a:pt x="755394" y="554658"/>
                  </a:cubicBezTo>
                  <a:cubicBezTo>
                    <a:pt x="763662" y="555043"/>
                    <a:pt x="771417" y="555491"/>
                    <a:pt x="778019" y="556004"/>
                  </a:cubicBezTo>
                  <a:cubicBezTo>
                    <a:pt x="791287" y="557030"/>
                    <a:pt x="800067" y="558311"/>
                    <a:pt x="800067" y="558311"/>
                  </a:cubicBezTo>
                  <a:cubicBezTo>
                    <a:pt x="800067" y="558311"/>
                    <a:pt x="791222" y="559337"/>
                    <a:pt x="777955" y="559978"/>
                  </a:cubicBezTo>
                  <a:close/>
                  <a:moveTo>
                    <a:pt x="818589" y="561324"/>
                  </a:moveTo>
                  <a:cubicBezTo>
                    <a:pt x="818589" y="564080"/>
                    <a:pt x="818141" y="566772"/>
                    <a:pt x="817372" y="568823"/>
                  </a:cubicBezTo>
                  <a:cubicBezTo>
                    <a:pt x="816731" y="570874"/>
                    <a:pt x="815770" y="572220"/>
                    <a:pt x="815770" y="572220"/>
                  </a:cubicBezTo>
                  <a:cubicBezTo>
                    <a:pt x="815770" y="572220"/>
                    <a:pt x="814872" y="570874"/>
                    <a:pt x="814232" y="568823"/>
                  </a:cubicBezTo>
                  <a:cubicBezTo>
                    <a:pt x="813527" y="566772"/>
                    <a:pt x="813078" y="564016"/>
                    <a:pt x="813078" y="561324"/>
                  </a:cubicBezTo>
                  <a:cubicBezTo>
                    <a:pt x="813078" y="558568"/>
                    <a:pt x="813527" y="555876"/>
                    <a:pt x="814296" y="553825"/>
                  </a:cubicBezTo>
                  <a:cubicBezTo>
                    <a:pt x="814936" y="551774"/>
                    <a:pt x="815898" y="550428"/>
                    <a:pt x="815898" y="550428"/>
                  </a:cubicBezTo>
                  <a:cubicBezTo>
                    <a:pt x="815898" y="550428"/>
                    <a:pt x="816795" y="551774"/>
                    <a:pt x="817436" y="553825"/>
                  </a:cubicBezTo>
                  <a:cubicBezTo>
                    <a:pt x="818141" y="555876"/>
                    <a:pt x="818589" y="558632"/>
                    <a:pt x="818589" y="561324"/>
                  </a:cubicBezTo>
                  <a:close/>
                  <a:moveTo>
                    <a:pt x="935367" y="562926"/>
                  </a:moveTo>
                  <a:cubicBezTo>
                    <a:pt x="935367" y="565682"/>
                    <a:pt x="934918" y="568374"/>
                    <a:pt x="934149" y="570425"/>
                  </a:cubicBezTo>
                  <a:cubicBezTo>
                    <a:pt x="933508" y="572476"/>
                    <a:pt x="932547" y="573822"/>
                    <a:pt x="932547" y="573822"/>
                  </a:cubicBezTo>
                  <a:cubicBezTo>
                    <a:pt x="932547" y="573822"/>
                    <a:pt x="931649" y="572476"/>
                    <a:pt x="931008" y="570425"/>
                  </a:cubicBezTo>
                  <a:cubicBezTo>
                    <a:pt x="930303" y="568374"/>
                    <a:pt x="929855" y="565618"/>
                    <a:pt x="929855" y="562926"/>
                  </a:cubicBezTo>
                  <a:cubicBezTo>
                    <a:pt x="929855" y="560170"/>
                    <a:pt x="930303" y="557478"/>
                    <a:pt x="931073" y="555427"/>
                  </a:cubicBezTo>
                  <a:cubicBezTo>
                    <a:pt x="931713" y="553376"/>
                    <a:pt x="932675" y="552030"/>
                    <a:pt x="932675" y="552030"/>
                  </a:cubicBezTo>
                  <a:cubicBezTo>
                    <a:pt x="932675" y="552030"/>
                    <a:pt x="933572" y="553376"/>
                    <a:pt x="934213" y="555427"/>
                  </a:cubicBezTo>
                  <a:cubicBezTo>
                    <a:pt x="934918" y="557478"/>
                    <a:pt x="935367" y="560234"/>
                    <a:pt x="935367" y="5629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44" name="Google Shape;244;p30"/>
            <p:cNvSpPr/>
            <p:nvPr/>
          </p:nvSpPr>
          <p:spPr>
            <a:xfrm>
              <a:off x="6899121" y="858520"/>
              <a:ext cx="28161" cy="28533"/>
            </a:xfrm>
            <a:custGeom>
              <a:avLst/>
              <a:gdLst/>
              <a:ahLst/>
              <a:cxnLst/>
              <a:rect l="l" t="t" r="r" b="b"/>
              <a:pathLst>
                <a:path w="28161" h="28533" extrusionOk="0">
                  <a:moveTo>
                    <a:pt x="922" y="18946"/>
                  </a:moveTo>
                  <a:cubicBezTo>
                    <a:pt x="2140" y="22984"/>
                    <a:pt x="5152" y="25868"/>
                    <a:pt x="7973" y="27214"/>
                  </a:cubicBezTo>
                  <a:cubicBezTo>
                    <a:pt x="9383" y="27919"/>
                    <a:pt x="10793" y="28303"/>
                    <a:pt x="12074" y="28431"/>
                  </a:cubicBezTo>
                  <a:cubicBezTo>
                    <a:pt x="13292" y="28624"/>
                    <a:pt x="14446" y="28496"/>
                    <a:pt x="15279" y="28431"/>
                  </a:cubicBezTo>
                  <a:cubicBezTo>
                    <a:pt x="16176" y="28303"/>
                    <a:pt x="16818" y="28111"/>
                    <a:pt x="17266" y="27919"/>
                  </a:cubicBezTo>
                  <a:cubicBezTo>
                    <a:pt x="17714" y="27791"/>
                    <a:pt x="17907" y="27726"/>
                    <a:pt x="17907" y="27726"/>
                  </a:cubicBezTo>
                  <a:cubicBezTo>
                    <a:pt x="17907" y="27726"/>
                    <a:pt x="17651" y="27726"/>
                    <a:pt x="17202" y="27726"/>
                  </a:cubicBezTo>
                  <a:cubicBezTo>
                    <a:pt x="16754" y="27726"/>
                    <a:pt x="16049" y="27598"/>
                    <a:pt x="15279" y="27534"/>
                  </a:cubicBezTo>
                  <a:cubicBezTo>
                    <a:pt x="13676" y="27214"/>
                    <a:pt x="11433" y="26509"/>
                    <a:pt x="9447" y="24906"/>
                  </a:cubicBezTo>
                  <a:cubicBezTo>
                    <a:pt x="7396" y="23304"/>
                    <a:pt x="5665" y="20804"/>
                    <a:pt x="5024" y="17856"/>
                  </a:cubicBezTo>
                  <a:cubicBezTo>
                    <a:pt x="5024" y="17536"/>
                    <a:pt x="4832" y="17087"/>
                    <a:pt x="4832" y="16767"/>
                  </a:cubicBezTo>
                  <a:cubicBezTo>
                    <a:pt x="4832" y="16318"/>
                    <a:pt x="4704" y="15741"/>
                    <a:pt x="4768" y="15485"/>
                  </a:cubicBezTo>
                  <a:cubicBezTo>
                    <a:pt x="4768" y="14972"/>
                    <a:pt x="4832" y="14395"/>
                    <a:pt x="4896" y="13818"/>
                  </a:cubicBezTo>
                  <a:lnTo>
                    <a:pt x="21816" y="19907"/>
                  </a:lnTo>
                  <a:lnTo>
                    <a:pt x="9831" y="6063"/>
                  </a:lnTo>
                  <a:cubicBezTo>
                    <a:pt x="9831" y="6063"/>
                    <a:pt x="10024" y="5935"/>
                    <a:pt x="10088" y="5871"/>
                  </a:cubicBezTo>
                  <a:cubicBezTo>
                    <a:pt x="11433" y="5102"/>
                    <a:pt x="12780" y="4461"/>
                    <a:pt x="14382" y="4268"/>
                  </a:cubicBezTo>
                  <a:cubicBezTo>
                    <a:pt x="15792" y="4076"/>
                    <a:pt x="17266" y="4076"/>
                    <a:pt x="18676" y="4333"/>
                  </a:cubicBezTo>
                  <a:cubicBezTo>
                    <a:pt x="20086" y="4653"/>
                    <a:pt x="21368" y="5166"/>
                    <a:pt x="22458" y="5807"/>
                  </a:cubicBezTo>
                  <a:cubicBezTo>
                    <a:pt x="24701" y="7153"/>
                    <a:pt x="26175" y="8947"/>
                    <a:pt x="27008" y="10293"/>
                  </a:cubicBezTo>
                  <a:cubicBezTo>
                    <a:pt x="27392" y="10998"/>
                    <a:pt x="27777" y="11575"/>
                    <a:pt x="27906" y="12024"/>
                  </a:cubicBezTo>
                  <a:cubicBezTo>
                    <a:pt x="28097" y="12472"/>
                    <a:pt x="28162" y="12665"/>
                    <a:pt x="28162" y="12665"/>
                  </a:cubicBezTo>
                  <a:cubicBezTo>
                    <a:pt x="28162" y="12665"/>
                    <a:pt x="28162" y="12408"/>
                    <a:pt x="28162" y="11960"/>
                  </a:cubicBezTo>
                  <a:cubicBezTo>
                    <a:pt x="28162" y="11511"/>
                    <a:pt x="28097" y="10806"/>
                    <a:pt x="27906" y="9973"/>
                  </a:cubicBezTo>
                  <a:cubicBezTo>
                    <a:pt x="27521" y="8306"/>
                    <a:pt x="26495" y="5743"/>
                    <a:pt x="24124" y="3628"/>
                  </a:cubicBezTo>
                  <a:cubicBezTo>
                    <a:pt x="21816" y="1448"/>
                    <a:pt x="18099" y="-282"/>
                    <a:pt x="13741" y="38"/>
                  </a:cubicBezTo>
                  <a:cubicBezTo>
                    <a:pt x="11818" y="167"/>
                    <a:pt x="9511" y="743"/>
                    <a:pt x="7588" y="1833"/>
                  </a:cubicBezTo>
                  <a:cubicBezTo>
                    <a:pt x="5665" y="2923"/>
                    <a:pt x="3935" y="4461"/>
                    <a:pt x="2589" y="6319"/>
                  </a:cubicBezTo>
                  <a:cubicBezTo>
                    <a:pt x="1307" y="8242"/>
                    <a:pt x="538" y="10357"/>
                    <a:pt x="153" y="12601"/>
                  </a:cubicBezTo>
                  <a:cubicBezTo>
                    <a:pt x="-39" y="13690"/>
                    <a:pt x="-39" y="14780"/>
                    <a:pt x="89" y="15997"/>
                  </a:cubicBezTo>
                  <a:cubicBezTo>
                    <a:pt x="89" y="16638"/>
                    <a:pt x="217" y="16959"/>
                    <a:pt x="281" y="17472"/>
                  </a:cubicBezTo>
                  <a:cubicBezTo>
                    <a:pt x="345" y="18113"/>
                    <a:pt x="538" y="18561"/>
                    <a:pt x="666" y="190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45" name="Google Shape;245;p30"/>
            <p:cNvSpPr/>
            <p:nvPr/>
          </p:nvSpPr>
          <p:spPr>
            <a:xfrm>
              <a:off x="7101718" y="820577"/>
              <a:ext cx="28162" cy="28597"/>
            </a:xfrm>
            <a:custGeom>
              <a:avLst/>
              <a:gdLst/>
              <a:ahLst/>
              <a:cxnLst/>
              <a:rect l="l" t="t" r="r" b="b"/>
              <a:pathLst>
                <a:path w="28162" h="28597" extrusionOk="0">
                  <a:moveTo>
                    <a:pt x="859" y="19010"/>
                  </a:moveTo>
                  <a:cubicBezTo>
                    <a:pt x="2076" y="23048"/>
                    <a:pt x="5088" y="25932"/>
                    <a:pt x="7909" y="27278"/>
                  </a:cubicBezTo>
                  <a:cubicBezTo>
                    <a:pt x="9318" y="27983"/>
                    <a:pt x="10728" y="28367"/>
                    <a:pt x="12011" y="28496"/>
                  </a:cubicBezTo>
                  <a:cubicBezTo>
                    <a:pt x="13228" y="28688"/>
                    <a:pt x="14382" y="28560"/>
                    <a:pt x="15215" y="28496"/>
                  </a:cubicBezTo>
                  <a:cubicBezTo>
                    <a:pt x="16113" y="28367"/>
                    <a:pt x="16753" y="28175"/>
                    <a:pt x="17202" y="27983"/>
                  </a:cubicBezTo>
                  <a:cubicBezTo>
                    <a:pt x="17651" y="27855"/>
                    <a:pt x="17843" y="27791"/>
                    <a:pt x="17843" y="27791"/>
                  </a:cubicBezTo>
                  <a:cubicBezTo>
                    <a:pt x="17843" y="27791"/>
                    <a:pt x="17587" y="27791"/>
                    <a:pt x="17138" y="27791"/>
                  </a:cubicBezTo>
                  <a:cubicBezTo>
                    <a:pt x="16689" y="27791"/>
                    <a:pt x="15984" y="27662"/>
                    <a:pt x="15215" y="27598"/>
                  </a:cubicBezTo>
                  <a:cubicBezTo>
                    <a:pt x="13613" y="27278"/>
                    <a:pt x="11369" y="26573"/>
                    <a:pt x="9383" y="24970"/>
                  </a:cubicBezTo>
                  <a:cubicBezTo>
                    <a:pt x="7332" y="23368"/>
                    <a:pt x="5601" y="20869"/>
                    <a:pt x="4960" y="17920"/>
                  </a:cubicBezTo>
                  <a:cubicBezTo>
                    <a:pt x="4960" y="17600"/>
                    <a:pt x="4768" y="17151"/>
                    <a:pt x="4768" y="16831"/>
                  </a:cubicBezTo>
                  <a:cubicBezTo>
                    <a:pt x="4768" y="16382"/>
                    <a:pt x="4640" y="15869"/>
                    <a:pt x="4704" y="15549"/>
                  </a:cubicBezTo>
                  <a:cubicBezTo>
                    <a:pt x="4704" y="15036"/>
                    <a:pt x="4768" y="14459"/>
                    <a:pt x="4832" y="13882"/>
                  </a:cubicBezTo>
                  <a:lnTo>
                    <a:pt x="21753" y="19907"/>
                  </a:lnTo>
                  <a:lnTo>
                    <a:pt x="9767" y="6063"/>
                  </a:lnTo>
                  <a:cubicBezTo>
                    <a:pt x="9767" y="6063"/>
                    <a:pt x="9959" y="5935"/>
                    <a:pt x="10023" y="5871"/>
                  </a:cubicBezTo>
                  <a:cubicBezTo>
                    <a:pt x="11369" y="5102"/>
                    <a:pt x="12716" y="4461"/>
                    <a:pt x="14318" y="4268"/>
                  </a:cubicBezTo>
                  <a:cubicBezTo>
                    <a:pt x="15728" y="4076"/>
                    <a:pt x="17202" y="4076"/>
                    <a:pt x="18612" y="4333"/>
                  </a:cubicBezTo>
                  <a:cubicBezTo>
                    <a:pt x="20022" y="4653"/>
                    <a:pt x="21304" y="5166"/>
                    <a:pt x="22394" y="5807"/>
                  </a:cubicBezTo>
                  <a:cubicBezTo>
                    <a:pt x="24637" y="7153"/>
                    <a:pt x="26111" y="8947"/>
                    <a:pt x="27008" y="10293"/>
                  </a:cubicBezTo>
                  <a:cubicBezTo>
                    <a:pt x="27392" y="10998"/>
                    <a:pt x="27777" y="11575"/>
                    <a:pt x="27906" y="12024"/>
                  </a:cubicBezTo>
                  <a:cubicBezTo>
                    <a:pt x="28098" y="12472"/>
                    <a:pt x="28162" y="12665"/>
                    <a:pt x="28162" y="12665"/>
                  </a:cubicBezTo>
                  <a:cubicBezTo>
                    <a:pt x="28162" y="12665"/>
                    <a:pt x="28162" y="12408"/>
                    <a:pt x="28162" y="11960"/>
                  </a:cubicBezTo>
                  <a:cubicBezTo>
                    <a:pt x="28162" y="11511"/>
                    <a:pt x="28098" y="10806"/>
                    <a:pt x="27906" y="9973"/>
                  </a:cubicBezTo>
                  <a:cubicBezTo>
                    <a:pt x="27521" y="8306"/>
                    <a:pt x="26496" y="5743"/>
                    <a:pt x="24124" y="3628"/>
                  </a:cubicBezTo>
                  <a:cubicBezTo>
                    <a:pt x="21816" y="1448"/>
                    <a:pt x="18099" y="-282"/>
                    <a:pt x="13741" y="38"/>
                  </a:cubicBezTo>
                  <a:cubicBezTo>
                    <a:pt x="11818" y="167"/>
                    <a:pt x="9511" y="743"/>
                    <a:pt x="7588" y="1833"/>
                  </a:cubicBezTo>
                  <a:cubicBezTo>
                    <a:pt x="5666" y="2923"/>
                    <a:pt x="3935" y="4461"/>
                    <a:pt x="2588" y="6319"/>
                  </a:cubicBezTo>
                  <a:cubicBezTo>
                    <a:pt x="1307" y="8242"/>
                    <a:pt x="538" y="10357"/>
                    <a:pt x="153" y="12601"/>
                  </a:cubicBezTo>
                  <a:cubicBezTo>
                    <a:pt x="-39" y="13690"/>
                    <a:pt x="-39" y="14780"/>
                    <a:pt x="89" y="15997"/>
                  </a:cubicBezTo>
                  <a:cubicBezTo>
                    <a:pt x="89" y="16638"/>
                    <a:pt x="217" y="16959"/>
                    <a:pt x="281" y="17472"/>
                  </a:cubicBezTo>
                  <a:cubicBezTo>
                    <a:pt x="345" y="18113"/>
                    <a:pt x="538" y="18561"/>
                    <a:pt x="666" y="190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46" name="Google Shape;246;p30"/>
            <p:cNvSpPr/>
            <p:nvPr/>
          </p:nvSpPr>
          <p:spPr>
            <a:xfrm>
              <a:off x="7117564" y="570501"/>
              <a:ext cx="45586" cy="31371"/>
            </a:xfrm>
            <a:custGeom>
              <a:avLst/>
              <a:gdLst/>
              <a:ahLst/>
              <a:cxnLst/>
              <a:rect l="l" t="t" r="r" b="b"/>
              <a:pathLst>
                <a:path w="45586" h="31371" extrusionOk="0">
                  <a:moveTo>
                    <a:pt x="23468" y="12330"/>
                  </a:moveTo>
                  <a:cubicBezTo>
                    <a:pt x="11034" y="14637"/>
                    <a:pt x="-2041" y="280"/>
                    <a:pt x="267" y="12715"/>
                  </a:cubicBezTo>
                  <a:cubicBezTo>
                    <a:pt x="2574" y="25148"/>
                    <a:pt x="14495" y="33288"/>
                    <a:pt x="26929" y="30981"/>
                  </a:cubicBezTo>
                  <a:cubicBezTo>
                    <a:pt x="39363" y="28674"/>
                    <a:pt x="47503" y="16688"/>
                    <a:pt x="45195" y="4318"/>
                  </a:cubicBezTo>
                  <a:cubicBezTo>
                    <a:pt x="42888" y="-8116"/>
                    <a:pt x="35838" y="10023"/>
                    <a:pt x="23404" y="123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47" name="Google Shape;247;p30"/>
            <p:cNvSpPr/>
            <p:nvPr/>
          </p:nvSpPr>
          <p:spPr>
            <a:xfrm>
              <a:off x="6838440" y="622608"/>
              <a:ext cx="45586" cy="31371"/>
            </a:xfrm>
            <a:custGeom>
              <a:avLst/>
              <a:gdLst/>
              <a:ahLst/>
              <a:cxnLst/>
              <a:rect l="l" t="t" r="r" b="b"/>
              <a:pathLst>
                <a:path w="45586" h="31371" extrusionOk="0">
                  <a:moveTo>
                    <a:pt x="45260" y="4318"/>
                  </a:moveTo>
                  <a:cubicBezTo>
                    <a:pt x="42953" y="-8116"/>
                    <a:pt x="35902" y="10023"/>
                    <a:pt x="23468" y="12330"/>
                  </a:cubicBezTo>
                  <a:cubicBezTo>
                    <a:pt x="11035" y="14637"/>
                    <a:pt x="-2041" y="281"/>
                    <a:pt x="267" y="12715"/>
                  </a:cubicBezTo>
                  <a:cubicBezTo>
                    <a:pt x="2574" y="25148"/>
                    <a:pt x="14559" y="33288"/>
                    <a:pt x="26930" y="30981"/>
                  </a:cubicBezTo>
                  <a:cubicBezTo>
                    <a:pt x="39363" y="28674"/>
                    <a:pt x="47503" y="16688"/>
                    <a:pt x="45196" y="43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48" name="Google Shape;248;p30"/>
            <p:cNvSpPr/>
            <p:nvPr/>
          </p:nvSpPr>
          <p:spPr>
            <a:xfrm>
              <a:off x="6969702" y="1002949"/>
              <a:ext cx="37257" cy="37257"/>
            </a:xfrm>
            <a:custGeom>
              <a:avLst/>
              <a:gdLst/>
              <a:ahLst/>
              <a:cxnLst/>
              <a:rect l="l" t="t" r="r" b="b"/>
              <a:pathLst>
                <a:path w="37257" h="37257" extrusionOk="0">
                  <a:moveTo>
                    <a:pt x="15200" y="330"/>
                  </a:moveTo>
                  <a:cubicBezTo>
                    <a:pt x="5073" y="2189"/>
                    <a:pt x="-1593" y="11931"/>
                    <a:pt x="331" y="22058"/>
                  </a:cubicBezTo>
                  <a:cubicBezTo>
                    <a:pt x="2189" y="32185"/>
                    <a:pt x="11932" y="38850"/>
                    <a:pt x="22058" y="36927"/>
                  </a:cubicBezTo>
                  <a:cubicBezTo>
                    <a:pt x="32184" y="35005"/>
                    <a:pt x="38850" y="25327"/>
                    <a:pt x="36927" y="15200"/>
                  </a:cubicBezTo>
                  <a:cubicBezTo>
                    <a:pt x="35069" y="5073"/>
                    <a:pt x="25327" y="-1592"/>
                    <a:pt x="15200" y="3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49" name="Google Shape;249;p30"/>
            <p:cNvSpPr/>
            <p:nvPr/>
          </p:nvSpPr>
          <p:spPr>
            <a:xfrm>
              <a:off x="6556826" y="920728"/>
              <a:ext cx="90883" cy="57170"/>
            </a:xfrm>
            <a:custGeom>
              <a:avLst/>
              <a:gdLst/>
              <a:ahLst/>
              <a:cxnLst/>
              <a:rect l="l" t="t" r="r" b="b"/>
              <a:pathLst>
                <a:path w="90883" h="57170" extrusionOk="0">
                  <a:moveTo>
                    <a:pt x="87359" y="0"/>
                  </a:moveTo>
                  <a:cubicBezTo>
                    <a:pt x="87359" y="0"/>
                    <a:pt x="56914" y="26342"/>
                    <a:pt x="0" y="28009"/>
                  </a:cubicBezTo>
                  <a:lnTo>
                    <a:pt x="6986" y="57171"/>
                  </a:lnTo>
                  <a:cubicBezTo>
                    <a:pt x="6986" y="57171"/>
                    <a:pt x="59927" y="56914"/>
                    <a:pt x="90884" y="27688"/>
                  </a:cubicBezTo>
                  <a:lnTo>
                    <a:pt x="87294"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50" name="Google Shape;250;p30"/>
            <p:cNvSpPr/>
            <p:nvPr/>
          </p:nvSpPr>
          <p:spPr>
            <a:xfrm>
              <a:off x="6518434" y="951172"/>
              <a:ext cx="25124" cy="40787"/>
            </a:xfrm>
            <a:custGeom>
              <a:avLst/>
              <a:gdLst/>
              <a:ahLst/>
              <a:cxnLst/>
              <a:rect l="l" t="t" r="r" b="b"/>
              <a:pathLst>
                <a:path w="25124" h="40787" extrusionOk="0">
                  <a:moveTo>
                    <a:pt x="0" y="3781"/>
                  </a:moveTo>
                  <a:lnTo>
                    <a:pt x="6730" y="39994"/>
                  </a:lnTo>
                  <a:cubicBezTo>
                    <a:pt x="6730" y="39994"/>
                    <a:pt x="16087" y="43263"/>
                    <a:pt x="25125" y="36533"/>
                  </a:cubicBezTo>
                  <a:lnTo>
                    <a:pt x="20382" y="0"/>
                  </a:lnTo>
                  <a:cubicBezTo>
                    <a:pt x="20382" y="0"/>
                    <a:pt x="11729" y="6281"/>
                    <a:pt x="0" y="37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51" name="Google Shape;251;p30"/>
            <p:cNvSpPr/>
            <p:nvPr/>
          </p:nvSpPr>
          <p:spPr>
            <a:xfrm>
              <a:off x="6652901" y="908166"/>
              <a:ext cx="20253" cy="39201"/>
            </a:xfrm>
            <a:custGeom>
              <a:avLst/>
              <a:gdLst/>
              <a:ahLst/>
              <a:cxnLst/>
              <a:rect l="l" t="t" r="r" b="b"/>
              <a:pathLst>
                <a:path w="20253" h="39201" extrusionOk="0">
                  <a:moveTo>
                    <a:pt x="20253" y="36469"/>
                  </a:moveTo>
                  <a:lnTo>
                    <a:pt x="15190" y="0"/>
                  </a:lnTo>
                  <a:cubicBezTo>
                    <a:pt x="15190" y="0"/>
                    <a:pt x="7947" y="6025"/>
                    <a:pt x="0" y="2820"/>
                  </a:cubicBezTo>
                  <a:lnTo>
                    <a:pt x="8268" y="38712"/>
                  </a:lnTo>
                  <a:cubicBezTo>
                    <a:pt x="8268" y="38712"/>
                    <a:pt x="13908" y="40763"/>
                    <a:pt x="20253" y="364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52" name="Google Shape;252;p30"/>
            <p:cNvSpPr/>
            <p:nvPr/>
          </p:nvSpPr>
          <p:spPr>
            <a:xfrm>
              <a:off x="6846884" y="856892"/>
              <a:ext cx="8685" cy="43326"/>
            </a:xfrm>
            <a:custGeom>
              <a:avLst/>
              <a:gdLst/>
              <a:ahLst/>
              <a:cxnLst/>
              <a:rect l="l" t="t" r="r" b="b"/>
              <a:pathLst>
                <a:path w="8685" h="43326" extrusionOk="0">
                  <a:moveTo>
                    <a:pt x="5217" y="13267"/>
                  </a:moveTo>
                  <a:cubicBezTo>
                    <a:pt x="4577" y="10768"/>
                    <a:pt x="3807" y="8460"/>
                    <a:pt x="3103" y="6473"/>
                  </a:cubicBezTo>
                  <a:cubicBezTo>
                    <a:pt x="1693" y="2564"/>
                    <a:pt x="282" y="0"/>
                    <a:pt x="282" y="0"/>
                  </a:cubicBezTo>
                  <a:cubicBezTo>
                    <a:pt x="282" y="0"/>
                    <a:pt x="-102" y="2884"/>
                    <a:pt x="26" y="7050"/>
                  </a:cubicBezTo>
                  <a:cubicBezTo>
                    <a:pt x="26" y="9165"/>
                    <a:pt x="218" y="11537"/>
                    <a:pt x="475" y="14164"/>
                  </a:cubicBezTo>
                  <a:cubicBezTo>
                    <a:pt x="731" y="16728"/>
                    <a:pt x="1115" y="19484"/>
                    <a:pt x="1629" y="22176"/>
                  </a:cubicBezTo>
                  <a:cubicBezTo>
                    <a:pt x="2141" y="24868"/>
                    <a:pt x="2782" y="27560"/>
                    <a:pt x="3423" y="30059"/>
                  </a:cubicBezTo>
                  <a:cubicBezTo>
                    <a:pt x="4064" y="32559"/>
                    <a:pt x="4833" y="34866"/>
                    <a:pt x="5538" y="36853"/>
                  </a:cubicBezTo>
                  <a:cubicBezTo>
                    <a:pt x="6948" y="40763"/>
                    <a:pt x="8358" y="43327"/>
                    <a:pt x="8358" y="43327"/>
                  </a:cubicBezTo>
                  <a:cubicBezTo>
                    <a:pt x="8358" y="43327"/>
                    <a:pt x="8743" y="40443"/>
                    <a:pt x="8679" y="36276"/>
                  </a:cubicBezTo>
                  <a:cubicBezTo>
                    <a:pt x="8679" y="34161"/>
                    <a:pt x="8486" y="31790"/>
                    <a:pt x="8230" y="29162"/>
                  </a:cubicBezTo>
                  <a:cubicBezTo>
                    <a:pt x="7974" y="26598"/>
                    <a:pt x="7589" y="23843"/>
                    <a:pt x="7076" y="21151"/>
                  </a:cubicBezTo>
                  <a:cubicBezTo>
                    <a:pt x="6564" y="18459"/>
                    <a:pt x="5922" y="15767"/>
                    <a:pt x="5281" y="132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53" name="Google Shape;253;p30"/>
            <p:cNvSpPr/>
            <p:nvPr/>
          </p:nvSpPr>
          <p:spPr>
            <a:xfrm>
              <a:off x="6535868" y="856635"/>
              <a:ext cx="98254" cy="12946"/>
            </a:xfrm>
            <a:custGeom>
              <a:avLst/>
              <a:gdLst/>
              <a:ahLst/>
              <a:cxnLst/>
              <a:rect l="l" t="t" r="r" b="b"/>
              <a:pathLst>
                <a:path w="98254" h="12946" extrusionOk="0">
                  <a:moveTo>
                    <a:pt x="30252" y="9614"/>
                  </a:moveTo>
                  <a:cubicBezTo>
                    <a:pt x="33136" y="10127"/>
                    <a:pt x="36148" y="10703"/>
                    <a:pt x="39161" y="11088"/>
                  </a:cubicBezTo>
                  <a:cubicBezTo>
                    <a:pt x="42237" y="11409"/>
                    <a:pt x="45314" y="11857"/>
                    <a:pt x="48454" y="12178"/>
                  </a:cubicBezTo>
                  <a:cubicBezTo>
                    <a:pt x="51595" y="12370"/>
                    <a:pt x="54671" y="12690"/>
                    <a:pt x="57748" y="12754"/>
                  </a:cubicBezTo>
                  <a:cubicBezTo>
                    <a:pt x="60824" y="12883"/>
                    <a:pt x="63837" y="12947"/>
                    <a:pt x="66785" y="12947"/>
                  </a:cubicBezTo>
                  <a:cubicBezTo>
                    <a:pt x="69733" y="12947"/>
                    <a:pt x="72553" y="12883"/>
                    <a:pt x="75245" y="12819"/>
                  </a:cubicBezTo>
                  <a:cubicBezTo>
                    <a:pt x="77937" y="12690"/>
                    <a:pt x="80436" y="12498"/>
                    <a:pt x="82808" y="12306"/>
                  </a:cubicBezTo>
                  <a:cubicBezTo>
                    <a:pt x="87487" y="12049"/>
                    <a:pt x="91332" y="11409"/>
                    <a:pt x="94024" y="11024"/>
                  </a:cubicBezTo>
                  <a:cubicBezTo>
                    <a:pt x="96716" y="10639"/>
                    <a:pt x="98254" y="10319"/>
                    <a:pt x="98254" y="10319"/>
                  </a:cubicBezTo>
                  <a:cubicBezTo>
                    <a:pt x="98254" y="10319"/>
                    <a:pt x="96716" y="10127"/>
                    <a:pt x="93960" y="9934"/>
                  </a:cubicBezTo>
                  <a:cubicBezTo>
                    <a:pt x="91268" y="9742"/>
                    <a:pt x="87359" y="9486"/>
                    <a:pt x="82744" y="9165"/>
                  </a:cubicBezTo>
                  <a:cubicBezTo>
                    <a:pt x="80436" y="8973"/>
                    <a:pt x="77937" y="8845"/>
                    <a:pt x="75245" y="8717"/>
                  </a:cubicBezTo>
                  <a:cubicBezTo>
                    <a:pt x="72617" y="8524"/>
                    <a:pt x="69797" y="8268"/>
                    <a:pt x="66913" y="8140"/>
                  </a:cubicBezTo>
                  <a:cubicBezTo>
                    <a:pt x="64029" y="8012"/>
                    <a:pt x="61080" y="7627"/>
                    <a:pt x="58004" y="7499"/>
                  </a:cubicBezTo>
                  <a:cubicBezTo>
                    <a:pt x="54992" y="7371"/>
                    <a:pt x="51915" y="6986"/>
                    <a:pt x="48839" y="6730"/>
                  </a:cubicBezTo>
                  <a:cubicBezTo>
                    <a:pt x="45762" y="6537"/>
                    <a:pt x="42750" y="6153"/>
                    <a:pt x="39738" y="5897"/>
                  </a:cubicBezTo>
                  <a:cubicBezTo>
                    <a:pt x="36725" y="5576"/>
                    <a:pt x="33777" y="5256"/>
                    <a:pt x="30893" y="4935"/>
                  </a:cubicBezTo>
                  <a:cubicBezTo>
                    <a:pt x="28073" y="4486"/>
                    <a:pt x="25253" y="4294"/>
                    <a:pt x="22625" y="3846"/>
                  </a:cubicBezTo>
                  <a:cubicBezTo>
                    <a:pt x="19997" y="3461"/>
                    <a:pt x="17497" y="3141"/>
                    <a:pt x="15254" y="2756"/>
                  </a:cubicBezTo>
                  <a:cubicBezTo>
                    <a:pt x="10703" y="1987"/>
                    <a:pt x="6858" y="1410"/>
                    <a:pt x="4230" y="833"/>
                  </a:cubicBezTo>
                  <a:cubicBezTo>
                    <a:pt x="1538" y="320"/>
                    <a:pt x="0" y="0"/>
                    <a:pt x="0" y="0"/>
                  </a:cubicBezTo>
                  <a:cubicBezTo>
                    <a:pt x="0" y="0"/>
                    <a:pt x="1346" y="769"/>
                    <a:pt x="3845" y="1923"/>
                  </a:cubicBezTo>
                  <a:cubicBezTo>
                    <a:pt x="6345" y="3076"/>
                    <a:pt x="9998" y="4422"/>
                    <a:pt x="14485" y="5832"/>
                  </a:cubicBezTo>
                  <a:cubicBezTo>
                    <a:pt x="18972" y="7242"/>
                    <a:pt x="24291" y="8524"/>
                    <a:pt x="30060" y="967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54" name="Google Shape;254;p30"/>
            <p:cNvSpPr/>
            <p:nvPr/>
          </p:nvSpPr>
          <p:spPr>
            <a:xfrm>
              <a:off x="6500120" y="838497"/>
              <a:ext cx="18314" cy="40314"/>
            </a:xfrm>
            <a:custGeom>
              <a:avLst/>
              <a:gdLst/>
              <a:ahLst/>
              <a:cxnLst/>
              <a:rect l="l" t="t" r="r" b="b"/>
              <a:pathLst>
                <a:path w="18314" h="40314" extrusionOk="0">
                  <a:moveTo>
                    <a:pt x="18250" y="0"/>
                  </a:moveTo>
                  <a:lnTo>
                    <a:pt x="4919" y="2500"/>
                  </a:lnTo>
                  <a:cubicBezTo>
                    <a:pt x="1650" y="3141"/>
                    <a:pt x="-529" y="6281"/>
                    <a:pt x="112" y="9550"/>
                  </a:cubicBezTo>
                  <a:lnTo>
                    <a:pt x="5880" y="40314"/>
                  </a:lnTo>
                  <a:cubicBezTo>
                    <a:pt x="2740" y="8204"/>
                    <a:pt x="18314" y="0"/>
                    <a:pt x="1831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55" name="Google Shape;255;p30"/>
            <p:cNvSpPr/>
            <p:nvPr/>
          </p:nvSpPr>
          <p:spPr>
            <a:xfrm>
              <a:off x="6962854" y="838433"/>
              <a:ext cx="112674" cy="31661"/>
            </a:xfrm>
            <a:custGeom>
              <a:avLst/>
              <a:gdLst/>
              <a:ahLst/>
              <a:cxnLst/>
              <a:rect l="l" t="t" r="r" b="b"/>
              <a:pathLst>
                <a:path w="112674" h="31661" extrusionOk="0">
                  <a:moveTo>
                    <a:pt x="112675" y="7627"/>
                  </a:moveTo>
                  <a:lnTo>
                    <a:pt x="112675" y="0"/>
                  </a:lnTo>
                  <a:cubicBezTo>
                    <a:pt x="112675" y="0"/>
                    <a:pt x="65310" y="15639"/>
                    <a:pt x="0" y="24612"/>
                  </a:cubicBezTo>
                  <a:lnTo>
                    <a:pt x="2692" y="31662"/>
                  </a:lnTo>
                  <a:cubicBezTo>
                    <a:pt x="2692" y="31662"/>
                    <a:pt x="75886" y="17497"/>
                    <a:pt x="112675" y="76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56" name="Google Shape;256;p30"/>
            <p:cNvSpPr/>
            <p:nvPr/>
          </p:nvSpPr>
          <p:spPr>
            <a:xfrm>
              <a:off x="6866779" y="797477"/>
              <a:ext cx="304504" cy="96459"/>
            </a:xfrm>
            <a:custGeom>
              <a:avLst/>
              <a:gdLst/>
              <a:ahLst/>
              <a:cxnLst/>
              <a:rect l="l" t="t" r="r" b="b"/>
              <a:pathLst>
                <a:path w="304504" h="96459" extrusionOk="0">
                  <a:moveTo>
                    <a:pt x="6986" y="96460"/>
                  </a:moveTo>
                  <a:cubicBezTo>
                    <a:pt x="11921" y="95883"/>
                    <a:pt x="20189" y="94793"/>
                    <a:pt x="31085" y="93255"/>
                  </a:cubicBezTo>
                  <a:cubicBezTo>
                    <a:pt x="30637" y="92742"/>
                    <a:pt x="30187" y="92165"/>
                    <a:pt x="29803" y="91589"/>
                  </a:cubicBezTo>
                  <a:cubicBezTo>
                    <a:pt x="28073" y="91653"/>
                    <a:pt x="26470" y="91781"/>
                    <a:pt x="24996" y="91845"/>
                  </a:cubicBezTo>
                  <a:cubicBezTo>
                    <a:pt x="21023" y="92037"/>
                    <a:pt x="17818" y="92101"/>
                    <a:pt x="15702" y="92165"/>
                  </a:cubicBezTo>
                  <a:cubicBezTo>
                    <a:pt x="13588" y="92165"/>
                    <a:pt x="12434" y="92230"/>
                    <a:pt x="12434" y="92230"/>
                  </a:cubicBezTo>
                  <a:cubicBezTo>
                    <a:pt x="12434" y="92230"/>
                    <a:pt x="16921" y="91268"/>
                    <a:pt x="24740" y="89666"/>
                  </a:cubicBezTo>
                  <a:cubicBezTo>
                    <a:pt x="25830" y="89409"/>
                    <a:pt x="27047" y="89217"/>
                    <a:pt x="28329" y="88961"/>
                  </a:cubicBezTo>
                  <a:cubicBezTo>
                    <a:pt x="27496" y="87358"/>
                    <a:pt x="27047" y="85820"/>
                    <a:pt x="26727" y="84603"/>
                  </a:cubicBezTo>
                  <a:cubicBezTo>
                    <a:pt x="26406" y="83128"/>
                    <a:pt x="26278" y="81975"/>
                    <a:pt x="26278" y="81206"/>
                  </a:cubicBezTo>
                  <a:cubicBezTo>
                    <a:pt x="26278" y="80436"/>
                    <a:pt x="26278" y="79988"/>
                    <a:pt x="26278" y="79988"/>
                  </a:cubicBezTo>
                  <a:cubicBezTo>
                    <a:pt x="26278" y="79988"/>
                    <a:pt x="26470" y="80372"/>
                    <a:pt x="26790" y="81077"/>
                  </a:cubicBezTo>
                  <a:cubicBezTo>
                    <a:pt x="27047" y="81782"/>
                    <a:pt x="27624" y="82744"/>
                    <a:pt x="28329" y="83962"/>
                  </a:cubicBezTo>
                  <a:cubicBezTo>
                    <a:pt x="29098" y="85115"/>
                    <a:pt x="30059" y="86461"/>
                    <a:pt x="31341" y="87807"/>
                  </a:cubicBezTo>
                  <a:cubicBezTo>
                    <a:pt x="32559" y="89153"/>
                    <a:pt x="34225" y="90435"/>
                    <a:pt x="36084" y="91589"/>
                  </a:cubicBezTo>
                  <a:cubicBezTo>
                    <a:pt x="37943" y="92678"/>
                    <a:pt x="40122" y="93575"/>
                    <a:pt x="42494" y="94088"/>
                  </a:cubicBezTo>
                  <a:cubicBezTo>
                    <a:pt x="44865" y="94601"/>
                    <a:pt x="47365" y="94601"/>
                    <a:pt x="49800" y="94216"/>
                  </a:cubicBezTo>
                  <a:cubicBezTo>
                    <a:pt x="52492" y="93768"/>
                    <a:pt x="54863" y="92870"/>
                    <a:pt x="57107" y="91460"/>
                  </a:cubicBezTo>
                  <a:cubicBezTo>
                    <a:pt x="59286" y="90050"/>
                    <a:pt x="61272" y="88256"/>
                    <a:pt x="62747" y="86077"/>
                  </a:cubicBezTo>
                  <a:cubicBezTo>
                    <a:pt x="64221" y="83897"/>
                    <a:pt x="65246" y="81398"/>
                    <a:pt x="65759" y="78834"/>
                  </a:cubicBezTo>
                  <a:cubicBezTo>
                    <a:pt x="66016" y="77552"/>
                    <a:pt x="66079" y="76206"/>
                    <a:pt x="66143" y="75117"/>
                  </a:cubicBezTo>
                  <a:cubicBezTo>
                    <a:pt x="66208" y="74604"/>
                    <a:pt x="66016" y="73643"/>
                    <a:pt x="66016" y="72938"/>
                  </a:cubicBezTo>
                  <a:cubicBezTo>
                    <a:pt x="66016" y="72489"/>
                    <a:pt x="65823" y="71720"/>
                    <a:pt x="65759" y="71143"/>
                  </a:cubicBezTo>
                  <a:cubicBezTo>
                    <a:pt x="65246" y="68643"/>
                    <a:pt x="64285" y="66336"/>
                    <a:pt x="63003" y="64285"/>
                  </a:cubicBezTo>
                  <a:cubicBezTo>
                    <a:pt x="61657" y="62298"/>
                    <a:pt x="60055" y="60568"/>
                    <a:pt x="58388" y="59222"/>
                  </a:cubicBezTo>
                  <a:cubicBezTo>
                    <a:pt x="56658" y="57876"/>
                    <a:pt x="54863" y="56850"/>
                    <a:pt x="53133" y="56145"/>
                  </a:cubicBezTo>
                  <a:cubicBezTo>
                    <a:pt x="51403" y="55440"/>
                    <a:pt x="49800" y="55056"/>
                    <a:pt x="48454" y="54735"/>
                  </a:cubicBezTo>
                  <a:cubicBezTo>
                    <a:pt x="47108" y="54543"/>
                    <a:pt x="46018" y="54351"/>
                    <a:pt x="45249" y="54351"/>
                  </a:cubicBezTo>
                  <a:cubicBezTo>
                    <a:pt x="44480" y="54351"/>
                    <a:pt x="44032" y="54287"/>
                    <a:pt x="44032" y="54287"/>
                  </a:cubicBezTo>
                  <a:cubicBezTo>
                    <a:pt x="44032" y="54287"/>
                    <a:pt x="44416" y="54158"/>
                    <a:pt x="45122" y="53902"/>
                  </a:cubicBezTo>
                  <a:cubicBezTo>
                    <a:pt x="45827" y="53646"/>
                    <a:pt x="46916" y="53325"/>
                    <a:pt x="48454" y="53069"/>
                  </a:cubicBezTo>
                  <a:cubicBezTo>
                    <a:pt x="49929" y="52941"/>
                    <a:pt x="51787" y="52748"/>
                    <a:pt x="53902" y="53069"/>
                  </a:cubicBezTo>
                  <a:cubicBezTo>
                    <a:pt x="56017" y="53325"/>
                    <a:pt x="58388" y="53966"/>
                    <a:pt x="60824" y="55184"/>
                  </a:cubicBezTo>
                  <a:cubicBezTo>
                    <a:pt x="63260" y="56338"/>
                    <a:pt x="65759" y="58068"/>
                    <a:pt x="67810" y="60504"/>
                  </a:cubicBezTo>
                  <a:cubicBezTo>
                    <a:pt x="69925" y="62875"/>
                    <a:pt x="71784" y="65823"/>
                    <a:pt x="72809" y="69220"/>
                  </a:cubicBezTo>
                  <a:cubicBezTo>
                    <a:pt x="73066" y="70118"/>
                    <a:pt x="73322" y="70823"/>
                    <a:pt x="73514" y="71912"/>
                  </a:cubicBezTo>
                  <a:cubicBezTo>
                    <a:pt x="73643" y="72745"/>
                    <a:pt x="73835" y="73322"/>
                    <a:pt x="73899" y="74348"/>
                  </a:cubicBezTo>
                  <a:cubicBezTo>
                    <a:pt x="74091" y="76270"/>
                    <a:pt x="74027" y="78001"/>
                    <a:pt x="73771" y="79796"/>
                  </a:cubicBezTo>
                  <a:cubicBezTo>
                    <a:pt x="75501" y="79475"/>
                    <a:pt x="77232" y="79091"/>
                    <a:pt x="79026" y="78770"/>
                  </a:cubicBezTo>
                  <a:cubicBezTo>
                    <a:pt x="81078" y="78386"/>
                    <a:pt x="83192" y="77937"/>
                    <a:pt x="85307" y="77552"/>
                  </a:cubicBezTo>
                  <a:lnTo>
                    <a:pt x="84538" y="42173"/>
                  </a:lnTo>
                  <a:lnTo>
                    <a:pt x="96523" y="75245"/>
                  </a:lnTo>
                  <a:cubicBezTo>
                    <a:pt x="98703" y="74796"/>
                    <a:pt x="100946" y="74348"/>
                    <a:pt x="103189" y="73963"/>
                  </a:cubicBezTo>
                  <a:cubicBezTo>
                    <a:pt x="111522" y="72297"/>
                    <a:pt x="120174" y="70502"/>
                    <a:pt x="128955" y="68707"/>
                  </a:cubicBezTo>
                  <a:cubicBezTo>
                    <a:pt x="137735" y="66913"/>
                    <a:pt x="146644" y="65182"/>
                    <a:pt x="155489" y="63195"/>
                  </a:cubicBezTo>
                  <a:cubicBezTo>
                    <a:pt x="164398" y="61401"/>
                    <a:pt x="173307" y="59606"/>
                    <a:pt x="182024" y="57619"/>
                  </a:cubicBezTo>
                  <a:cubicBezTo>
                    <a:pt x="186382" y="56658"/>
                    <a:pt x="190740" y="55697"/>
                    <a:pt x="195034" y="54863"/>
                  </a:cubicBezTo>
                  <a:cubicBezTo>
                    <a:pt x="199328" y="53902"/>
                    <a:pt x="203559" y="52941"/>
                    <a:pt x="207725" y="52043"/>
                  </a:cubicBezTo>
                  <a:cubicBezTo>
                    <a:pt x="209135" y="51723"/>
                    <a:pt x="210545" y="51402"/>
                    <a:pt x="211955" y="51082"/>
                  </a:cubicBezTo>
                  <a:lnTo>
                    <a:pt x="211250" y="18523"/>
                  </a:lnTo>
                  <a:lnTo>
                    <a:pt x="222210" y="48775"/>
                  </a:lnTo>
                  <a:cubicBezTo>
                    <a:pt x="224709" y="48198"/>
                    <a:pt x="227209" y="47621"/>
                    <a:pt x="229644" y="47044"/>
                  </a:cubicBezTo>
                  <a:cubicBezTo>
                    <a:pt x="229644" y="47044"/>
                    <a:pt x="229644" y="46980"/>
                    <a:pt x="229644" y="46980"/>
                  </a:cubicBezTo>
                  <a:cubicBezTo>
                    <a:pt x="229324" y="45506"/>
                    <a:pt x="229196" y="44352"/>
                    <a:pt x="229196" y="43583"/>
                  </a:cubicBezTo>
                  <a:cubicBezTo>
                    <a:pt x="229196" y="42814"/>
                    <a:pt x="229196" y="42365"/>
                    <a:pt x="229196" y="42365"/>
                  </a:cubicBezTo>
                  <a:cubicBezTo>
                    <a:pt x="229196" y="42365"/>
                    <a:pt x="229388" y="42750"/>
                    <a:pt x="229708" y="43455"/>
                  </a:cubicBezTo>
                  <a:cubicBezTo>
                    <a:pt x="229965" y="44160"/>
                    <a:pt x="230542" y="45121"/>
                    <a:pt x="231247" y="46339"/>
                  </a:cubicBezTo>
                  <a:cubicBezTo>
                    <a:pt x="232016" y="47493"/>
                    <a:pt x="232977" y="48839"/>
                    <a:pt x="234259" y="50185"/>
                  </a:cubicBezTo>
                  <a:cubicBezTo>
                    <a:pt x="235477" y="51531"/>
                    <a:pt x="237143" y="52812"/>
                    <a:pt x="239002" y="53966"/>
                  </a:cubicBezTo>
                  <a:cubicBezTo>
                    <a:pt x="240860" y="55056"/>
                    <a:pt x="243040" y="55953"/>
                    <a:pt x="245412" y="56466"/>
                  </a:cubicBezTo>
                  <a:cubicBezTo>
                    <a:pt x="247783" y="56978"/>
                    <a:pt x="250283" y="56978"/>
                    <a:pt x="252717" y="56594"/>
                  </a:cubicBezTo>
                  <a:cubicBezTo>
                    <a:pt x="255410" y="56145"/>
                    <a:pt x="257781" y="55248"/>
                    <a:pt x="260024" y="53838"/>
                  </a:cubicBezTo>
                  <a:cubicBezTo>
                    <a:pt x="262204" y="52428"/>
                    <a:pt x="264190" y="50633"/>
                    <a:pt x="265664" y="48454"/>
                  </a:cubicBezTo>
                  <a:cubicBezTo>
                    <a:pt x="267138" y="46275"/>
                    <a:pt x="268164" y="43775"/>
                    <a:pt x="268677" y="41212"/>
                  </a:cubicBezTo>
                  <a:cubicBezTo>
                    <a:pt x="268933" y="39930"/>
                    <a:pt x="268997" y="38584"/>
                    <a:pt x="269061" y="37494"/>
                  </a:cubicBezTo>
                  <a:cubicBezTo>
                    <a:pt x="269126" y="36982"/>
                    <a:pt x="268933" y="36020"/>
                    <a:pt x="268933" y="35315"/>
                  </a:cubicBezTo>
                  <a:cubicBezTo>
                    <a:pt x="268933" y="34866"/>
                    <a:pt x="268741" y="34097"/>
                    <a:pt x="268677" y="33521"/>
                  </a:cubicBezTo>
                  <a:cubicBezTo>
                    <a:pt x="268164" y="31021"/>
                    <a:pt x="267202" y="28714"/>
                    <a:pt x="265921" y="26663"/>
                  </a:cubicBezTo>
                  <a:cubicBezTo>
                    <a:pt x="264575" y="24676"/>
                    <a:pt x="262973" y="22945"/>
                    <a:pt x="261306" y="21599"/>
                  </a:cubicBezTo>
                  <a:cubicBezTo>
                    <a:pt x="259576" y="20253"/>
                    <a:pt x="257781" y="19228"/>
                    <a:pt x="256050" y="18523"/>
                  </a:cubicBezTo>
                  <a:cubicBezTo>
                    <a:pt x="254320" y="17818"/>
                    <a:pt x="252717" y="17433"/>
                    <a:pt x="251372" y="17113"/>
                  </a:cubicBezTo>
                  <a:cubicBezTo>
                    <a:pt x="250026" y="16920"/>
                    <a:pt x="248936" y="16728"/>
                    <a:pt x="248167" y="16728"/>
                  </a:cubicBezTo>
                  <a:cubicBezTo>
                    <a:pt x="247398" y="16728"/>
                    <a:pt x="246950" y="16664"/>
                    <a:pt x="246950" y="16664"/>
                  </a:cubicBezTo>
                  <a:cubicBezTo>
                    <a:pt x="246950" y="16664"/>
                    <a:pt x="247334" y="16536"/>
                    <a:pt x="248103" y="16280"/>
                  </a:cubicBezTo>
                  <a:cubicBezTo>
                    <a:pt x="248808" y="16023"/>
                    <a:pt x="249898" y="15703"/>
                    <a:pt x="251436" y="15446"/>
                  </a:cubicBezTo>
                  <a:cubicBezTo>
                    <a:pt x="252910" y="15318"/>
                    <a:pt x="254769" y="15126"/>
                    <a:pt x="256884" y="15446"/>
                  </a:cubicBezTo>
                  <a:cubicBezTo>
                    <a:pt x="258999" y="15703"/>
                    <a:pt x="261371" y="16344"/>
                    <a:pt x="263806" y="17561"/>
                  </a:cubicBezTo>
                  <a:cubicBezTo>
                    <a:pt x="266242" y="18779"/>
                    <a:pt x="268741" y="20446"/>
                    <a:pt x="270792" y="22881"/>
                  </a:cubicBezTo>
                  <a:cubicBezTo>
                    <a:pt x="272907" y="25253"/>
                    <a:pt x="274766" y="28201"/>
                    <a:pt x="275791" y="31598"/>
                  </a:cubicBezTo>
                  <a:cubicBezTo>
                    <a:pt x="276047" y="32495"/>
                    <a:pt x="276304" y="33200"/>
                    <a:pt x="276496" y="34290"/>
                  </a:cubicBezTo>
                  <a:cubicBezTo>
                    <a:pt x="276561" y="34931"/>
                    <a:pt x="276689" y="35379"/>
                    <a:pt x="276816" y="36084"/>
                  </a:cubicBezTo>
                  <a:cubicBezTo>
                    <a:pt x="280085" y="35251"/>
                    <a:pt x="283098" y="34546"/>
                    <a:pt x="285661" y="33905"/>
                  </a:cubicBezTo>
                  <a:cubicBezTo>
                    <a:pt x="293417" y="32046"/>
                    <a:pt x="297903" y="31085"/>
                    <a:pt x="297903" y="31085"/>
                  </a:cubicBezTo>
                  <a:cubicBezTo>
                    <a:pt x="297903" y="31085"/>
                    <a:pt x="293737" y="32944"/>
                    <a:pt x="286303" y="35956"/>
                  </a:cubicBezTo>
                  <a:cubicBezTo>
                    <a:pt x="283611" y="37046"/>
                    <a:pt x="280470" y="38328"/>
                    <a:pt x="276945" y="39738"/>
                  </a:cubicBezTo>
                  <a:cubicBezTo>
                    <a:pt x="276945" y="40443"/>
                    <a:pt x="276816" y="41148"/>
                    <a:pt x="276752" y="41853"/>
                  </a:cubicBezTo>
                  <a:cubicBezTo>
                    <a:pt x="286046" y="39097"/>
                    <a:pt x="295339" y="36277"/>
                    <a:pt x="304505" y="33328"/>
                  </a:cubicBezTo>
                  <a:lnTo>
                    <a:pt x="298288" y="0"/>
                  </a:lnTo>
                  <a:lnTo>
                    <a:pt x="0" y="55697"/>
                  </a:lnTo>
                  <a:lnTo>
                    <a:pt x="7563" y="96331"/>
                  </a:lnTo>
                  <a:close/>
                  <a:moveTo>
                    <a:pt x="235220" y="35700"/>
                  </a:moveTo>
                  <a:cubicBezTo>
                    <a:pt x="235541" y="33521"/>
                    <a:pt x="236374" y="31341"/>
                    <a:pt x="237656" y="29419"/>
                  </a:cubicBezTo>
                  <a:cubicBezTo>
                    <a:pt x="238938" y="27560"/>
                    <a:pt x="240669" y="26022"/>
                    <a:pt x="242655" y="24932"/>
                  </a:cubicBezTo>
                  <a:cubicBezTo>
                    <a:pt x="244578" y="23778"/>
                    <a:pt x="246821" y="23266"/>
                    <a:pt x="248808" y="23137"/>
                  </a:cubicBezTo>
                  <a:cubicBezTo>
                    <a:pt x="253167" y="22817"/>
                    <a:pt x="256819" y="24548"/>
                    <a:pt x="259191" y="26727"/>
                  </a:cubicBezTo>
                  <a:cubicBezTo>
                    <a:pt x="261562" y="28906"/>
                    <a:pt x="262588" y="31405"/>
                    <a:pt x="262973" y="33072"/>
                  </a:cubicBezTo>
                  <a:cubicBezTo>
                    <a:pt x="263165" y="33905"/>
                    <a:pt x="263229" y="34610"/>
                    <a:pt x="263229" y="35059"/>
                  </a:cubicBezTo>
                  <a:cubicBezTo>
                    <a:pt x="263229" y="35507"/>
                    <a:pt x="263229" y="35764"/>
                    <a:pt x="263229" y="35764"/>
                  </a:cubicBezTo>
                  <a:cubicBezTo>
                    <a:pt x="263229" y="35764"/>
                    <a:pt x="263101" y="35572"/>
                    <a:pt x="262973" y="35123"/>
                  </a:cubicBezTo>
                  <a:cubicBezTo>
                    <a:pt x="262845" y="34674"/>
                    <a:pt x="262460" y="34161"/>
                    <a:pt x="262076" y="33392"/>
                  </a:cubicBezTo>
                  <a:cubicBezTo>
                    <a:pt x="261242" y="31982"/>
                    <a:pt x="259704" y="30188"/>
                    <a:pt x="257461" y="28906"/>
                  </a:cubicBezTo>
                  <a:cubicBezTo>
                    <a:pt x="256371" y="28265"/>
                    <a:pt x="255090" y="27752"/>
                    <a:pt x="253679" y="27432"/>
                  </a:cubicBezTo>
                  <a:cubicBezTo>
                    <a:pt x="252269" y="27111"/>
                    <a:pt x="250795" y="27111"/>
                    <a:pt x="249385" y="27368"/>
                  </a:cubicBezTo>
                  <a:cubicBezTo>
                    <a:pt x="247783" y="27624"/>
                    <a:pt x="246436" y="28201"/>
                    <a:pt x="245091" y="28970"/>
                  </a:cubicBezTo>
                  <a:cubicBezTo>
                    <a:pt x="244962" y="28970"/>
                    <a:pt x="244898" y="29098"/>
                    <a:pt x="244834" y="29162"/>
                  </a:cubicBezTo>
                  <a:lnTo>
                    <a:pt x="256819" y="43006"/>
                  </a:lnTo>
                  <a:lnTo>
                    <a:pt x="239899" y="36982"/>
                  </a:lnTo>
                  <a:cubicBezTo>
                    <a:pt x="239836" y="37558"/>
                    <a:pt x="239771" y="38135"/>
                    <a:pt x="239771" y="38648"/>
                  </a:cubicBezTo>
                  <a:cubicBezTo>
                    <a:pt x="239771" y="38904"/>
                    <a:pt x="239771" y="39481"/>
                    <a:pt x="239836" y="39930"/>
                  </a:cubicBezTo>
                  <a:cubicBezTo>
                    <a:pt x="239836" y="40186"/>
                    <a:pt x="239963" y="40635"/>
                    <a:pt x="240027" y="41019"/>
                  </a:cubicBezTo>
                  <a:cubicBezTo>
                    <a:pt x="240605" y="43968"/>
                    <a:pt x="242399" y="46467"/>
                    <a:pt x="244450" y="48070"/>
                  </a:cubicBezTo>
                  <a:cubicBezTo>
                    <a:pt x="246501" y="49672"/>
                    <a:pt x="248680" y="50441"/>
                    <a:pt x="250283" y="50697"/>
                  </a:cubicBezTo>
                  <a:cubicBezTo>
                    <a:pt x="251052" y="50826"/>
                    <a:pt x="251757" y="50954"/>
                    <a:pt x="252205" y="50890"/>
                  </a:cubicBezTo>
                  <a:cubicBezTo>
                    <a:pt x="252654" y="50890"/>
                    <a:pt x="252910" y="50890"/>
                    <a:pt x="252910" y="50890"/>
                  </a:cubicBezTo>
                  <a:cubicBezTo>
                    <a:pt x="252910" y="50890"/>
                    <a:pt x="252654" y="50954"/>
                    <a:pt x="252269" y="51082"/>
                  </a:cubicBezTo>
                  <a:cubicBezTo>
                    <a:pt x="251821" y="51274"/>
                    <a:pt x="251179" y="51402"/>
                    <a:pt x="250283" y="51595"/>
                  </a:cubicBezTo>
                  <a:cubicBezTo>
                    <a:pt x="249385" y="51659"/>
                    <a:pt x="248295" y="51787"/>
                    <a:pt x="247078" y="51595"/>
                  </a:cubicBezTo>
                  <a:cubicBezTo>
                    <a:pt x="245796" y="51466"/>
                    <a:pt x="244386" y="51082"/>
                    <a:pt x="242976" y="50377"/>
                  </a:cubicBezTo>
                  <a:cubicBezTo>
                    <a:pt x="240091" y="49031"/>
                    <a:pt x="237143" y="46147"/>
                    <a:pt x="235925" y="42109"/>
                  </a:cubicBezTo>
                  <a:cubicBezTo>
                    <a:pt x="235798" y="41596"/>
                    <a:pt x="235605" y="41148"/>
                    <a:pt x="235541" y="40507"/>
                  </a:cubicBezTo>
                  <a:cubicBezTo>
                    <a:pt x="235477" y="39994"/>
                    <a:pt x="235349" y="39673"/>
                    <a:pt x="235349" y="39033"/>
                  </a:cubicBezTo>
                  <a:cubicBezTo>
                    <a:pt x="235220" y="37815"/>
                    <a:pt x="235220" y="36789"/>
                    <a:pt x="235413" y="35636"/>
                  </a:cubicBezTo>
                  <a:close/>
                  <a:moveTo>
                    <a:pt x="208686" y="40955"/>
                  </a:moveTo>
                  <a:lnTo>
                    <a:pt x="208686" y="48582"/>
                  </a:lnTo>
                  <a:cubicBezTo>
                    <a:pt x="171961" y="58453"/>
                    <a:pt x="98767" y="72553"/>
                    <a:pt x="98767" y="72553"/>
                  </a:cubicBezTo>
                  <a:lnTo>
                    <a:pt x="96075" y="65503"/>
                  </a:lnTo>
                  <a:cubicBezTo>
                    <a:pt x="161385" y="56594"/>
                    <a:pt x="208686" y="40891"/>
                    <a:pt x="208686" y="40891"/>
                  </a:cubicBezTo>
                  <a:close/>
                  <a:moveTo>
                    <a:pt x="32687" y="73579"/>
                  </a:moveTo>
                  <a:cubicBezTo>
                    <a:pt x="33008" y="71399"/>
                    <a:pt x="33841" y="69220"/>
                    <a:pt x="35123" y="67297"/>
                  </a:cubicBezTo>
                  <a:cubicBezTo>
                    <a:pt x="36404" y="65439"/>
                    <a:pt x="38135" y="63901"/>
                    <a:pt x="40122" y="62811"/>
                  </a:cubicBezTo>
                  <a:cubicBezTo>
                    <a:pt x="42044" y="61657"/>
                    <a:pt x="44288" y="61145"/>
                    <a:pt x="46275" y="61016"/>
                  </a:cubicBezTo>
                  <a:cubicBezTo>
                    <a:pt x="50633" y="60696"/>
                    <a:pt x="54286" y="62426"/>
                    <a:pt x="56658" y="64606"/>
                  </a:cubicBezTo>
                  <a:cubicBezTo>
                    <a:pt x="59029" y="66785"/>
                    <a:pt x="60055" y="69284"/>
                    <a:pt x="60439" y="70951"/>
                  </a:cubicBezTo>
                  <a:cubicBezTo>
                    <a:pt x="60632" y="71784"/>
                    <a:pt x="60696" y="72489"/>
                    <a:pt x="60696" y="72938"/>
                  </a:cubicBezTo>
                  <a:cubicBezTo>
                    <a:pt x="60696" y="73386"/>
                    <a:pt x="60696" y="73643"/>
                    <a:pt x="60696" y="73643"/>
                  </a:cubicBezTo>
                  <a:cubicBezTo>
                    <a:pt x="60696" y="73643"/>
                    <a:pt x="60567" y="73450"/>
                    <a:pt x="60439" y="73002"/>
                  </a:cubicBezTo>
                  <a:cubicBezTo>
                    <a:pt x="60312" y="72553"/>
                    <a:pt x="59927" y="72040"/>
                    <a:pt x="59542" y="71271"/>
                  </a:cubicBezTo>
                  <a:cubicBezTo>
                    <a:pt x="58709" y="69861"/>
                    <a:pt x="57171" y="68067"/>
                    <a:pt x="54991" y="66785"/>
                  </a:cubicBezTo>
                  <a:cubicBezTo>
                    <a:pt x="53902" y="66144"/>
                    <a:pt x="52620" y="65631"/>
                    <a:pt x="51210" y="65311"/>
                  </a:cubicBezTo>
                  <a:cubicBezTo>
                    <a:pt x="49800" y="64990"/>
                    <a:pt x="48326" y="64990"/>
                    <a:pt x="46916" y="65246"/>
                  </a:cubicBezTo>
                  <a:cubicBezTo>
                    <a:pt x="45313" y="65503"/>
                    <a:pt x="43968" y="66080"/>
                    <a:pt x="42622" y="66849"/>
                  </a:cubicBezTo>
                  <a:cubicBezTo>
                    <a:pt x="42558" y="66849"/>
                    <a:pt x="42429" y="66977"/>
                    <a:pt x="42365" y="67041"/>
                  </a:cubicBezTo>
                  <a:lnTo>
                    <a:pt x="54351" y="80885"/>
                  </a:lnTo>
                  <a:lnTo>
                    <a:pt x="37430" y="74796"/>
                  </a:lnTo>
                  <a:cubicBezTo>
                    <a:pt x="37366" y="75373"/>
                    <a:pt x="37302" y="75950"/>
                    <a:pt x="37302" y="76463"/>
                  </a:cubicBezTo>
                  <a:cubicBezTo>
                    <a:pt x="37302" y="76719"/>
                    <a:pt x="37302" y="77296"/>
                    <a:pt x="37366" y="77745"/>
                  </a:cubicBezTo>
                  <a:cubicBezTo>
                    <a:pt x="37366" y="78001"/>
                    <a:pt x="37494" y="78450"/>
                    <a:pt x="37558" y="78834"/>
                  </a:cubicBezTo>
                  <a:cubicBezTo>
                    <a:pt x="38135" y="81782"/>
                    <a:pt x="39930" y="84282"/>
                    <a:pt x="41981" y="85884"/>
                  </a:cubicBezTo>
                  <a:cubicBezTo>
                    <a:pt x="44032" y="87487"/>
                    <a:pt x="46211" y="88256"/>
                    <a:pt x="47813" y="88512"/>
                  </a:cubicBezTo>
                  <a:cubicBezTo>
                    <a:pt x="48582" y="88640"/>
                    <a:pt x="49287" y="88768"/>
                    <a:pt x="49736" y="88704"/>
                  </a:cubicBezTo>
                  <a:cubicBezTo>
                    <a:pt x="50184" y="88704"/>
                    <a:pt x="50441" y="88704"/>
                    <a:pt x="50441" y="88704"/>
                  </a:cubicBezTo>
                  <a:cubicBezTo>
                    <a:pt x="50441" y="88704"/>
                    <a:pt x="50184" y="88768"/>
                    <a:pt x="49800" y="88897"/>
                  </a:cubicBezTo>
                  <a:cubicBezTo>
                    <a:pt x="49351" y="89089"/>
                    <a:pt x="48710" y="89217"/>
                    <a:pt x="47813" y="89409"/>
                  </a:cubicBezTo>
                  <a:cubicBezTo>
                    <a:pt x="46916" y="89474"/>
                    <a:pt x="45827" y="89602"/>
                    <a:pt x="44608" y="89409"/>
                  </a:cubicBezTo>
                  <a:cubicBezTo>
                    <a:pt x="43327" y="89281"/>
                    <a:pt x="41917" y="88897"/>
                    <a:pt x="40506" y="88192"/>
                  </a:cubicBezTo>
                  <a:cubicBezTo>
                    <a:pt x="37622" y="86846"/>
                    <a:pt x="34674" y="83897"/>
                    <a:pt x="33456" y="79924"/>
                  </a:cubicBezTo>
                  <a:cubicBezTo>
                    <a:pt x="33328" y="79411"/>
                    <a:pt x="33136" y="78962"/>
                    <a:pt x="33072" y="78321"/>
                  </a:cubicBezTo>
                  <a:cubicBezTo>
                    <a:pt x="33008" y="77809"/>
                    <a:pt x="32880" y="77488"/>
                    <a:pt x="32880" y="76847"/>
                  </a:cubicBezTo>
                  <a:cubicBezTo>
                    <a:pt x="32751" y="75630"/>
                    <a:pt x="32751" y="74604"/>
                    <a:pt x="32944" y="7345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gr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a:extLst>
            <a:ext uri="{FF2B5EF4-FFF2-40B4-BE49-F238E27FC236}">
              <a16:creationId xmlns:a16="http://schemas.microsoft.com/office/drawing/2014/main" id="{E4EAD356-066A-F8CA-15D4-67C5EB00FDC7}"/>
            </a:ext>
          </a:extLst>
        </p:cNvPr>
        <p:cNvGrpSpPr/>
        <p:nvPr/>
      </p:nvGrpSpPr>
      <p:grpSpPr>
        <a:xfrm>
          <a:off x="0" y="0"/>
          <a:ext cx="0" cy="0"/>
          <a:chOff x="0" y="0"/>
          <a:chExt cx="0" cy="0"/>
        </a:xfrm>
      </p:grpSpPr>
      <p:sp>
        <p:nvSpPr>
          <p:cNvPr id="263" name="Google Shape;263;p31">
            <a:extLst>
              <a:ext uri="{FF2B5EF4-FFF2-40B4-BE49-F238E27FC236}">
                <a16:creationId xmlns:a16="http://schemas.microsoft.com/office/drawing/2014/main" id="{08E5626B-898A-1B98-1817-96F6FC5E0A6E}"/>
              </a:ext>
            </a:extLst>
          </p:cNvPr>
          <p:cNvSpPr txBox="1">
            <a:spLocks noGrp="1"/>
          </p:cNvSpPr>
          <p:nvPr>
            <p:ph type="title"/>
          </p:nvPr>
        </p:nvSpPr>
        <p:spPr>
          <a:xfrm>
            <a:off x="720000" y="19253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latin typeface="+mn-lt"/>
              </a:rPr>
              <a:t>Triển</a:t>
            </a:r>
            <a:r>
              <a:rPr lang="en-US" dirty="0">
                <a:latin typeface="+mn-lt"/>
              </a:rPr>
              <a:t> </a:t>
            </a:r>
            <a:r>
              <a:rPr lang="en-US" dirty="0" err="1">
                <a:latin typeface="+mn-lt"/>
              </a:rPr>
              <a:t>khai</a:t>
            </a:r>
            <a:endParaRPr dirty="0">
              <a:latin typeface="+mn-lt"/>
            </a:endParaRPr>
          </a:p>
        </p:txBody>
      </p:sp>
      <p:sp>
        <p:nvSpPr>
          <p:cNvPr id="265" name="Google Shape;265;p31">
            <a:extLst>
              <a:ext uri="{FF2B5EF4-FFF2-40B4-BE49-F238E27FC236}">
                <a16:creationId xmlns:a16="http://schemas.microsoft.com/office/drawing/2014/main" id="{28AA9609-3FE7-C7AD-DCC4-2FCDCE09DBF6}"/>
              </a:ext>
            </a:extLst>
          </p:cNvPr>
          <p:cNvSpPr/>
          <p:nvPr/>
        </p:nvSpPr>
        <p:spPr>
          <a:xfrm>
            <a:off x="2250259" y="478887"/>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66" name="Google Shape;266;p31">
            <a:extLst>
              <a:ext uri="{FF2B5EF4-FFF2-40B4-BE49-F238E27FC236}">
                <a16:creationId xmlns:a16="http://schemas.microsoft.com/office/drawing/2014/main" id="{664708A6-3157-3471-B777-F21A2CDD11CC}"/>
              </a:ext>
            </a:extLst>
          </p:cNvPr>
          <p:cNvSpPr/>
          <p:nvPr/>
        </p:nvSpPr>
        <p:spPr>
          <a:xfrm>
            <a:off x="6630143" y="478887"/>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 name="Rectangle 1">
            <a:extLst>
              <a:ext uri="{FF2B5EF4-FFF2-40B4-BE49-F238E27FC236}">
                <a16:creationId xmlns:a16="http://schemas.microsoft.com/office/drawing/2014/main" id="{7607FADB-9866-A872-A04A-C2280F57BE30}"/>
              </a:ext>
            </a:extLst>
          </p:cNvPr>
          <p:cNvSpPr>
            <a:spLocks noChangeArrowheads="1"/>
          </p:cNvSpPr>
          <p:nvPr/>
        </p:nvSpPr>
        <p:spPr bwMode="auto">
          <a:xfrm>
            <a:off x="2987675" y="11287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2">
            <a:extLst>
              <a:ext uri="{FF2B5EF4-FFF2-40B4-BE49-F238E27FC236}">
                <a16:creationId xmlns:a16="http://schemas.microsoft.com/office/drawing/2014/main" id="{C2E06D3C-73BE-599C-725B-4976E4E0C68F}"/>
              </a:ext>
            </a:extLst>
          </p:cNvPr>
          <p:cNvSpPr/>
          <p:nvPr/>
        </p:nvSpPr>
        <p:spPr>
          <a:xfrm>
            <a:off x="959862" y="1051587"/>
            <a:ext cx="7277358" cy="3139321"/>
          </a:xfrm>
          <a:prstGeom prst="rect">
            <a:avLst/>
          </a:prstGeom>
        </p:spPr>
        <p:txBody>
          <a:bodyPr wrap="square">
            <a:spAutoFit/>
          </a:bodyPr>
          <a:lstStyle/>
          <a:p>
            <a:r>
              <a:rPr lang="vi-VN" sz="1800" i="1" dirty="0">
                <a:latin typeface="+mj-lt"/>
              </a:rPr>
              <a:t>Triển khai hệ thống lên môi trường thực tế để người dùng có thể sử dụng hệ thống. Các bước triển khai bao gồm:</a:t>
            </a:r>
            <a:endParaRPr lang="en-US" sz="1800" i="1" dirty="0">
              <a:latin typeface="+mj-lt"/>
            </a:endParaRPr>
          </a:p>
          <a:p>
            <a:endParaRPr lang="en-US" sz="1800" b="1" dirty="0">
              <a:latin typeface="+mj-lt"/>
            </a:endParaRPr>
          </a:p>
          <a:p>
            <a:pPr marL="285750" lvl="3" indent="-285750">
              <a:buFont typeface="Wingdings" panose="05000000000000000000" pitchFamily="2" charset="2"/>
              <a:buChar char="q"/>
            </a:pPr>
            <a:r>
              <a:rPr lang="vi-VN" sz="1600" b="1" dirty="0">
                <a:latin typeface="+mj-lt"/>
              </a:rPr>
              <a:t>Chuẩn bị môi trường triển khai</a:t>
            </a:r>
            <a:r>
              <a:rPr lang="en-US" sz="1600" b="1" dirty="0">
                <a:latin typeface="+mj-lt"/>
                <a:cs typeface="Times New Roman" panose="02020603050405020304" pitchFamily="18" charset="0"/>
              </a:rPr>
              <a:t>.</a:t>
            </a:r>
          </a:p>
          <a:p>
            <a:pPr marL="285750" lvl="3" indent="-285750">
              <a:buFont typeface="Wingdings" panose="05000000000000000000" pitchFamily="2" charset="2"/>
              <a:buChar char="q"/>
            </a:pPr>
            <a:endParaRPr lang="en-US" sz="1600" b="1" dirty="0">
              <a:latin typeface="+mj-lt"/>
              <a:cs typeface="Times New Roman" panose="02020603050405020304" pitchFamily="18" charset="0"/>
            </a:endParaRPr>
          </a:p>
          <a:p>
            <a:pPr marL="285750" lvl="3" indent="-285750">
              <a:buFont typeface="Wingdings" panose="05000000000000000000" pitchFamily="2" charset="2"/>
              <a:buChar char="q"/>
            </a:pPr>
            <a:r>
              <a:rPr lang="en-US" sz="1600" b="1" dirty="0" err="1">
                <a:latin typeface="Times New Roman" panose="02020603050405020304" pitchFamily="18" charset="0"/>
                <a:cs typeface="Times New Roman" panose="02020603050405020304" pitchFamily="18" charset="0"/>
              </a:rPr>
              <a:t>Triển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khai</a:t>
            </a:r>
            <a:r>
              <a:rPr lang="en-US" sz="1600" b="1" dirty="0">
                <a:latin typeface="Times New Roman" panose="02020603050405020304" pitchFamily="18" charset="0"/>
                <a:cs typeface="Times New Roman" panose="02020603050405020304" pitchFamily="18" charset="0"/>
              </a:rPr>
              <a:t> Backend </a:t>
            </a:r>
            <a:r>
              <a:rPr lang="en-US" sz="1600" b="1" dirty="0" err="1">
                <a:latin typeface="Times New Roman" panose="02020603050405020304" pitchFamily="18" charset="0"/>
                <a:cs typeface="Times New Roman" panose="02020603050405020304" pitchFamily="18" charset="0"/>
              </a:rPr>
              <a:t>và</a:t>
            </a:r>
            <a:r>
              <a:rPr lang="en-US" sz="1600" b="1" dirty="0">
                <a:latin typeface="Times New Roman" panose="02020603050405020304" pitchFamily="18" charset="0"/>
                <a:cs typeface="Times New Roman" panose="02020603050405020304" pitchFamily="18" charset="0"/>
              </a:rPr>
              <a:t> Frontend.</a:t>
            </a:r>
          </a:p>
          <a:p>
            <a:pPr marL="285750" lvl="3" indent="-285750">
              <a:buFont typeface="Wingdings" panose="05000000000000000000" pitchFamily="2" charset="2"/>
              <a:buChar char="q"/>
            </a:pPr>
            <a:endParaRPr lang="vi-VN" sz="1600" b="1" dirty="0">
              <a:latin typeface="+mj-lt"/>
              <a:cs typeface="Times New Roman" panose="02020603050405020304" pitchFamily="18" charset="0"/>
            </a:endParaRPr>
          </a:p>
          <a:p>
            <a:pPr marL="285750" lvl="3" indent="-285750">
              <a:buFont typeface="Wingdings" panose="05000000000000000000" pitchFamily="2" charset="2"/>
              <a:buChar char="q"/>
            </a:pPr>
            <a:r>
              <a:rPr lang="vi-VN" sz="1600" b="1" dirty="0">
                <a:latin typeface="+mj-lt"/>
              </a:rPr>
              <a:t>Thiết lập cơ sở dữ liệu</a:t>
            </a:r>
            <a:r>
              <a:rPr lang="en-US" sz="1600" b="1" dirty="0">
                <a:latin typeface="+mj-lt"/>
                <a:cs typeface="Times New Roman" panose="02020603050405020304" pitchFamily="18" charset="0"/>
              </a:rPr>
              <a:t>.</a:t>
            </a:r>
          </a:p>
          <a:p>
            <a:pPr marL="285750" lvl="3" indent="-285750">
              <a:buFont typeface="Wingdings" panose="05000000000000000000" pitchFamily="2" charset="2"/>
              <a:buChar char="q"/>
            </a:pPr>
            <a:endParaRPr lang="en-US" sz="1600" b="1" dirty="0">
              <a:latin typeface="+mj-lt"/>
              <a:cs typeface="Times New Roman" panose="02020603050405020304" pitchFamily="18" charset="0"/>
            </a:endParaRPr>
          </a:p>
          <a:p>
            <a:pPr marL="285750" lvl="3" indent="-285750">
              <a:buFont typeface="Wingdings" panose="05000000000000000000" pitchFamily="2" charset="2"/>
              <a:buChar char="q"/>
            </a:pPr>
            <a:r>
              <a:rPr lang="vi-VN" sz="1600" b="1" dirty="0">
                <a:latin typeface="+mj-lt"/>
              </a:rPr>
              <a:t>Đồng bộ cơ sở dữ liệu</a:t>
            </a:r>
            <a:r>
              <a:rPr lang="en-US" sz="1600" b="1" dirty="0">
                <a:latin typeface="+mj-lt"/>
                <a:cs typeface="Times New Roman" panose="02020603050405020304" pitchFamily="18" charset="0"/>
              </a:rPr>
              <a:t>.</a:t>
            </a:r>
          </a:p>
          <a:p>
            <a:pPr marL="285750" lvl="3" indent="-285750">
              <a:buFont typeface="Wingdings" panose="05000000000000000000" pitchFamily="2" charset="2"/>
              <a:buChar char="q"/>
            </a:pPr>
            <a:endParaRPr lang="en-US" sz="1600" b="1" dirty="0">
              <a:latin typeface="+mj-lt"/>
              <a:cs typeface="Times New Roman" panose="02020603050405020304" pitchFamily="18" charset="0"/>
            </a:endParaRPr>
          </a:p>
          <a:p>
            <a:pPr marL="285750" lvl="3" indent="-285750">
              <a:buFont typeface="Wingdings" panose="05000000000000000000" pitchFamily="2" charset="2"/>
              <a:buChar char="q"/>
            </a:pPr>
            <a:r>
              <a:rPr lang="en-US" sz="1600" b="1" dirty="0" err="1">
                <a:latin typeface="Times New Roman" panose="02020603050405020304" pitchFamily="18" charset="0"/>
                <a:cs typeface="Times New Roman" panose="02020603050405020304" pitchFamily="18" charset="0"/>
              </a:rPr>
              <a:t>Cấu</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hình</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bảo</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mật</a:t>
            </a:r>
            <a:r>
              <a:rPr lang="en-US" sz="1600" b="1" dirty="0">
                <a:latin typeface="Times New Roman" panose="02020603050405020304" pitchFamily="18" charset="0"/>
                <a:cs typeface="Times New Roman" panose="02020603050405020304" pitchFamily="18" charset="0"/>
              </a:rPr>
              <a:t>.</a:t>
            </a:r>
            <a:endParaRPr lang="vi-VN" sz="1600" b="1" dirty="0">
              <a:latin typeface="Times New Roman" panose="02020603050405020304" pitchFamily="18" charset="0"/>
              <a:cs typeface="Times New Roman" panose="02020603050405020304" pitchFamily="18" charset="0"/>
            </a:endParaRPr>
          </a:p>
        </p:txBody>
      </p:sp>
      <p:sp>
        <p:nvSpPr>
          <p:cNvPr id="2" name="AutoShape 2" descr="Software Deployment Tools: Top Examples - DevTeam.Space">
            <a:extLst>
              <a:ext uri="{FF2B5EF4-FFF2-40B4-BE49-F238E27FC236}">
                <a16:creationId xmlns:a16="http://schemas.microsoft.com/office/drawing/2014/main" id="{95BE4E21-3BF9-8F27-E59B-6269F2EBD58D}"/>
              </a:ext>
            </a:extLst>
          </p:cNvPr>
          <p:cNvSpPr>
            <a:spLocks noChangeAspect="1" noChangeArrowheads="1"/>
          </p:cNvSpPr>
          <p:nvPr/>
        </p:nvSpPr>
        <p:spPr bwMode="auto">
          <a:xfrm>
            <a:off x="4419600" y="2419350"/>
            <a:ext cx="1440180" cy="14401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oftware Deployment Tools: Top Examples - DevTeam.Space">
            <a:extLst>
              <a:ext uri="{FF2B5EF4-FFF2-40B4-BE49-F238E27FC236}">
                <a16:creationId xmlns:a16="http://schemas.microsoft.com/office/drawing/2014/main" id="{AE4F7650-6791-E122-1209-A45D36BE9EF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UpClear | Setting Customer Goals with TPM">
            <a:extLst>
              <a:ext uri="{FF2B5EF4-FFF2-40B4-BE49-F238E27FC236}">
                <a16:creationId xmlns:a16="http://schemas.microsoft.com/office/drawing/2014/main" id="{8CA959E3-9BC3-11F7-0DF9-4DC259E72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794518"/>
            <a:ext cx="3551237" cy="246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4783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 calcmode="lin" valueType="num">
                                      <p:cBhvr additive="base">
                                        <p:cTn id="24"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 calcmode="lin" valueType="num">
                                      <p:cBhvr additive="base">
                                        <p:cTn id="3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 calcmode="lin" valueType="num">
                                      <p:cBhvr additive="base">
                                        <p:cTn id="36"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0">
          <a:extLst>
            <a:ext uri="{FF2B5EF4-FFF2-40B4-BE49-F238E27FC236}">
              <a16:creationId xmlns:a16="http://schemas.microsoft.com/office/drawing/2014/main" id="{2DABE6AF-9CFD-DB45-8E71-D941915ED08E}"/>
            </a:ext>
          </a:extLst>
        </p:cNvPr>
        <p:cNvGrpSpPr/>
        <p:nvPr/>
      </p:nvGrpSpPr>
      <p:grpSpPr>
        <a:xfrm>
          <a:off x="0" y="0"/>
          <a:ext cx="0" cy="0"/>
          <a:chOff x="0" y="0"/>
          <a:chExt cx="0" cy="0"/>
        </a:xfrm>
      </p:grpSpPr>
      <p:sp>
        <p:nvSpPr>
          <p:cNvPr id="263" name="Google Shape;263;p31">
            <a:extLst>
              <a:ext uri="{FF2B5EF4-FFF2-40B4-BE49-F238E27FC236}">
                <a16:creationId xmlns:a16="http://schemas.microsoft.com/office/drawing/2014/main" id="{BADE009C-2B80-6F8C-780C-D053CFDF0FCB}"/>
              </a:ext>
            </a:extLst>
          </p:cNvPr>
          <p:cNvSpPr txBox="1">
            <a:spLocks noGrp="1"/>
          </p:cNvSpPr>
          <p:nvPr>
            <p:ph type="title"/>
          </p:nvPr>
        </p:nvSpPr>
        <p:spPr>
          <a:xfrm>
            <a:off x="720000" y="19253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latin typeface="+mn-lt"/>
              </a:rPr>
              <a:t>Bảo</a:t>
            </a:r>
            <a:r>
              <a:rPr lang="en-US" dirty="0">
                <a:latin typeface="+mn-lt"/>
              </a:rPr>
              <a:t> </a:t>
            </a:r>
            <a:r>
              <a:rPr lang="en-US" dirty="0" err="1">
                <a:latin typeface="+mn-lt"/>
              </a:rPr>
              <a:t>trì</a:t>
            </a:r>
            <a:endParaRPr dirty="0">
              <a:latin typeface="+mn-lt"/>
            </a:endParaRPr>
          </a:p>
        </p:txBody>
      </p:sp>
      <p:sp>
        <p:nvSpPr>
          <p:cNvPr id="265" name="Google Shape;265;p31">
            <a:extLst>
              <a:ext uri="{FF2B5EF4-FFF2-40B4-BE49-F238E27FC236}">
                <a16:creationId xmlns:a16="http://schemas.microsoft.com/office/drawing/2014/main" id="{5619D001-1D60-38F1-6C22-F61F4A1BE35D}"/>
              </a:ext>
            </a:extLst>
          </p:cNvPr>
          <p:cNvSpPr/>
          <p:nvPr/>
        </p:nvSpPr>
        <p:spPr>
          <a:xfrm>
            <a:off x="2250259" y="478887"/>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66" name="Google Shape;266;p31">
            <a:extLst>
              <a:ext uri="{FF2B5EF4-FFF2-40B4-BE49-F238E27FC236}">
                <a16:creationId xmlns:a16="http://schemas.microsoft.com/office/drawing/2014/main" id="{4A8E67D7-4C54-C9AF-68D6-E595535BD4DC}"/>
              </a:ext>
            </a:extLst>
          </p:cNvPr>
          <p:cNvSpPr/>
          <p:nvPr/>
        </p:nvSpPr>
        <p:spPr>
          <a:xfrm>
            <a:off x="6630143" y="478887"/>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 name="Rectangle 1">
            <a:extLst>
              <a:ext uri="{FF2B5EF4-FFF2-40B4-BE49-F238E27FC236}">
                <a16:creationId xmlns:a16="http://schemas.microsoft.com/office/drawing/2014/main" id="{63CD59C7-2A40-542A-0707-C946D121B766}"/>
              </a:ext>
            </a:extLst>
          </p:cNvPr>
          <p:cNvSpPr>
            <a:spLocks noChangeArrowheads="1"/>
          </p:cNvSpPr>
          <p:nvPr/>
        </p:nvSpPr>
        <p:spPr bwMode="auto">
          <a:xfrm>
            <a:off x="2987675" y="11287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2">
            <a:extLst>
              <a:ext uri="{FF2B5EF4-FFF2-40B4-BE49-F238E27FC236}">
                <a16:creationId xmlns:a16="http://schemas.microsoft.com/office/drawing/2014/main" id="{0231B70E-A551-3564-BC1B-16E91220B64A}"/>
              </a:ext>
            </a:extLst>
          </p:cNvPr>
          <p:cNvSpPr/>
          <p:nvPr/>
        </p:nvSpPr>
        <p:spPr>
          <a:xfrm>
            <a:off x="959862" y="1051587"/>
            <a:ext cx="7277358" cy="3077766"/>
          </a:xfrm>
          <a:prstGeom prst="rect">
            <a:avLst/>
          </a:prstGeom>
        </p:spPr>
        <p:txBody>
          <a:bodyPr wrap="square">
            <a:spAutoFit/>
          </a:bodyPr>
          <a:lstStyle/>
          <a:p>
            <a:r>
              <a:rPr lang="en-US" sz="1800" i="1" dirty="0">
                <a:latin typeface="Times New Roman" panose="02020603050405020304" pitchFamily="18" charset="0"/>
                <a:cs typeface="Times New Roman" panose="02020603050405020304" pitchFamily="18" charset="0"/>
              </a:rPr>
              <a:t>Sau </a:t>
            </a:r>
            <a:r>
              <a:rPr lang="en-US" sz="1800" i="1" dirty="0" err="1">
                <a:latin typeface="Times New Roman" panose="02020603050405020304" pitchFamily="18" charset="0"/>
                <a:cs typeface="Times New Roman" panose="02020603050405020304" pitchFamily="18" charset="0"/>
              </a:rPr>
              <a:t>khi</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hệ</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thống</a:t>
            </a:r>
            <a:r>
              <a:rPr lang="en-US" sz="1800" i="1" dirty="0">
                <a:latin typeface="Times New Roman" panose="02020603050405020304" pitchFamily="18" charset="0"/>
                <a:cs typeface="Times New Roman" panose="02020603050405020304" pitchFamily="18" charset="0"/>
              </a:rPr>
              <a:t> đi </a:t>
            </a:r>
            <a:r>
              <a:rPr lang="en-US" sz="1800" i="1" dirty="0" err="1">
                <a:latin typeface="Times New Roman" panose="02020603050405020304" pitchFamily="18" charset="0"/>
                <a:cs typeface="Times New Roman" panose="02020603050405020304" pitchFamily="18" charset="0"/>
              </a:rPr>
              <a:t>vào</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hoạt</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động</a:t>
            </a:r>
            <a:r>
              <a:rPr lang="en-US" sz="1800" i="1" dirty="0">
                <a:latin typeface="Times New Roman" panose="02020603050405020304" pitchFamily="18" charset="0"/>
                <a:cs typeface="Times New Roman" panose="02020603050405020304" pitchFamily="18" charset="0"/>
              </a:rPr>
              <a:t>, việc </a:t>
            </a:r>
            <a:r>
              <a:rPr lang="en-US" sz="1800" i="1" dirty="0" err="1">
                <a:latin typeface="Times New Roman" panose="02020603050405020304" pitchFamily="18" charset="0"/>
                <a:cs typeface="Times New Roman" panose="02020603050405020304" pitchFamily="18" charset="0"/>
              </a:rPr>
              <a:t>bảo</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trì</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giúp</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đảm</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bảo</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hệ</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thống</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luôn</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ổn</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định</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và</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cập</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nhật</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với</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các</a:t>
            </a:r>
            <a:r>
              <a:rPr lang="en-US" sz="1800" i="1" dirty="0">
                <a:latin typeface="Times New Roman" panose="02020603050405020304" pitchFamily="18" charset="0"/>
                <a:cs typeface="Times New Roman" panose="02020603050405020304" pitchFamily="18" charset="0"/>
              </a:rPr>
              <a:t> yêu </a:t>
            </a:r>
            <a:r>
              <a:rPr lang="en-US" sz="1800" i="1" dirty="0" err="1">
                <a:latin typeface="Times New Roman" panose="02020603050405020304" pitchFamily="18" charset="0"/>
                <a:cs typeface="Times New Roman" panose="02020603050405020304" pitchFamily="18" charset="0"/>
              </a:rPr>
              <a:t>cầu</a:t>
            </a:r>
            <a:r>
              <a:rPr lang="en-US" sz="1800" i="1" dirty="0">
                <a:latin typeface="Times New Roman" panose="02020603050405020304" pitchFamily="18" charset="0"/>
                <a:cs typeface="Times New Roman" panose="02020603050405020304" pitchFamily="18" charset="0"/>
              </a:rPr>
              <a:t> mới. </a:t>
            </a:r>
            <a:r>
              <a:rPr lang="en-US" sz="1800" i="1" dirty="0" err="1">
                <a:latin typeface="Times New Roman" panose="02020603050405020304" pitchFamily="18" charset="0"/>
                <a:cs typeface="Times New Roman" panose="02020603050405020304" pitchFamily="18" charset="0"/>
              </a:rPr>
              <a:t>Các</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hoạt</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động</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bảo</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trì</a:t>
            </a:r>
            <a:r>
              <a:rPr lang="en-US" sz="1800" i="1" dirty="0">
                <a:latin typeface="Times New Roman" panose="02020603050405020304" pitchFamily="18" charset="0"/>
                <a:cs typeface="Times New Roman" panose="02020603050405020304" pitchFamily="18" charset="0"/>
              </a:rPr>
              <a:t> bao </a:t>
            </a:r>
            <a:r>
              <a:rPr lang="en-US" sz="1800" i="1" dirty="0" err="1">
                <a:latin typeface="Times New Roman" panose="02020603050405020304" pitchFamily="18" charset="0"/>
                <a:cs typeface="Times New Roman" panose="02020603050405020304" pitchFamily="18" charset="0"/>
              </a:rPr>
              <a:t>gồm</a:t>
            </a:r>
            <a:r>
              <a:rPr lang="en-US" sz="1800" i="1" dirty="0">
                <a:latin typeface="Times New Roman" panose="02020603050405020304" pitchFamily="18" charset="0"/>
                <a:cs typeface="Times New Roman" panose="02020603050405020304" pitchFamily="18" charset="0"/>
              </a:rPr>
              <a:t>:</a:t>
            </a:r>
          </a:p>
          <a:p>
            <a:endParaRPr lang="en-US" b="1" dirty="0"/>
          </a:p>
          <a:p>
            <a:pPr marL="285750" lvl="3" indent="-285750">
              <a:buFont typeface="Wingdings" panose="05000000000000000000" pitchFamily="2" charset="2"/>
              <a:buChar char="q"/>
            </a:pPr>
            <a:r>
              <a:rPr lang="en-US" sz="1600" b="1" dirty="0" err="1">
                <a:latin typeface="Times New Roman" panose="02020603050405020304" pitchFamily="18" charset="0"/>
                <a:cs typeface="Times New Roman" panose="02020603050405020304" pitchFamily="18" charset="0"/>
              </a:rPr>
              <a:t>Giám</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sát</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hệ</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thống</a:t>
            </a:r>
            <a:r>
              <a:rPr lang="en-US" sz="1600" b="1" dirty="0">
                <a:latin typeface="Times New Roman" panose="02020603050405020304" pitchFamily="18" charset="0"/>
                <a:cs typeface="Times New Roman" panose="02020603050405020304" pitchFamily="18" charset="0"/>
              </a:rPr>
              <a:t>.</a:t>
            </a:r>
          </a:p>
          <a:p>
            <a:pPr marL="285750" lvl="3" indent="-285750">
              <a:buFont typeface="Wingdings" panose="05000000000000000000" pitchFamily="2" charset="2"/>
              <a:buChar char="q"/>
            </a:pPr>
            <a:endParaRPr lang="en-US" sz="1600" b="1" dirty="0">
              <a:latin typeface="Times New Roman" panose="02020603050405020304" pitchFamily="18" charset="0"/>
              <a:cs typeface="Times New Roman" panose="02020603050405020304" pitchFamily="18" charset="0"/>
            </a:endParaRPr>
          </a:p>
          <a:p>
            <a:pPr marL="285750" lvl="3" indent="-285750">
              <a:buFont typeface="Wingdings" panose="05000000000000000000" pitchFamily="2" charset="2"/>
              <a:buChar char="q"/>
            </a:pPr>
            <a:r>
              <a:rPr lang="en-US" sz="1600" b="1" dirty="0" err="1">
                <a:latin typeface="Times New Roman" panose="02020603050405020304" pitchFamily="18" charset="0"/>
                <a:cs typeface="Times New Roman" panose="02020603050405020304" pitchFamily="18" charset="0"/>
              </a:rPr>
              <a:t>Cập</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nhật</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nội</a:t>
            </a:r>
            <a:r>
              <a:rPr lang="en-US" sz="1600" b="1" dirty="0">
                <a:latin typeface="Times New Roman" panose="02020603050405020304" pitchFamily="18" charset="0"/>
                <a:cs typeface="Times New Roman" panose="02020603050405020304" pitchFamily="18" charset="0"/>
              </a:rPr>
              <a:t> dung </a:t>
            </a:r>
            <a:r>
              <a:rPr lang="en-US" sz="1600" b="1" dirty="0" err="1">
                <a:latin typeface="Times New Roman" panose="02020603050405020304" pitchFamily="18" charset="0"/>
                <a:cs typeface="Times New Roman" panose="02020603050405020304" pitchFamily="18" charset="0"/>
              </a:rPr>
              <a:t>và</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chức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năng</a:t>
            </a:r>
            <a:r>
              <a:rPr lang="en-US" sz="1600" b="1" dirty="0">
                <a:latin typeface="Times New Roman" panose="02020603050405020304" pitchFamily="18" charset="0"/>
                <a:cs typeface="Times New Roman" panose="02020603050405020304" pitchFamily="18" charset="0"/>
              </a:rPr>
              <a:t>.</a:t>
            </a:r>
          </a:p>
          <a:p>
            <a:pPr marL="285750" lvl="3" indent="-285750">
              <a:buFont typeface="Wingdings" panose="05000000000000000000" pitchFamily="2" charset="2"/>
              <a:buChar char="q"/>
            </a:pPr>
            <a:endParaRPr lang="vi-VN" sz="1600" dirty="0">
              <a:latin typeface="Times New Roman" panose="02020603050405020304" pitchFamily="18" charset="0"/>
              <a:cs typeface="Times New Roman" panose="02020603050405020304" pitchFamily="18" charset="0"/>
            </a:endParaRPr>
          </a:p>
          <a:p>
            <a:pPr marL="285750" lvl="3" indent="-285750">
              <a:buFont typeface="Wingdings" panose="05000000000000000000" pitchFamily="2" charset="2"/>
              <a:buChar char="q"/>
            </a:pPr>
            <a:r>
              <a:rPr lang="en-US" sz="1600" b="1" dirty="0" err="1">
                <a:latin typeface="Times New Roman" panose="02020603050405020304" pitchFamily="18" charset="0"/>
                <a:cs typeface="Times New Roman" panose="02020603050405020304" pitchFamily="18" charset="0"/>
              </a:rPr>
              <a:t>Sửa</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lỗi</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và</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cập</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nhật</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bảo</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mật</a:t>
            </a:r>
            <a:r>
              <a:rPr lang="en-US" sz="1600" b="1" dirty="0">
                <a:latin typeface="Times New Roman" panose="02020603050405020304" pitchFamily="18" charset="0"/>
                <a:cs typeface="Times New Roman" panose="02020603050405020304" pitchFamily="18" charset="0"/>
              </a:rPr>
              <a:t>.</a:t>
            </a:r>
          </a:p>
          <a:p>
            <a:pPr marL="285750" lvl="3" indent="-285750">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a:p>
            <a:pPr marL="285750" lvl="3" indent="-285750">
              <a:buFont typeface="Wingdings" panose="05000000000000000000" pitchFamily="2" charset="2"/>
              <a:buChar char="q"/>
            </a:pPr>
            <a:r>
              <a:rPr lang="en-US" sz="1600" b="1" dirty="0" err="1">
                <a:latin typeface="Times New Roman" panose="02020603050405020304" pitchFamily="18" charset="0"/>
                <a:cs typeface="Times New Roman" panose="02020603050405020304" pitchFamily="18" charset="0"/>
              </a:rPr>
              <a:t>Hỗ</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trợ</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khách</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hàng</a:t>
            </a:r>
            <a:r>
              <a:rPr lang="en-US" sz="1600" b="1" dirty="0">
                <a:latin typeface="Times New Roman" panose="02020603050405020304" pitchFamily="18" charset="0"/>
                <a:cs typeface="Times New Roman" panose="02020603050405020304" pitchFamily="18" charset="0"/>
              </a:rPr>
              <a:t>.</a:t>
            </a:r>
          </a:p>
          <a:p>
            <a:pPr marL="285750" lvl="3" indent="-285750">
              <a:buFont typeface="Wingdings" panose="05000000000000000000" pitchFamily="2" charset="2"/>
              <a:buChar char="q"/>
            </a:pPr>
            <a:endParaRPr lang="en-US" sz="1600" b="1" dirty="0">
              <a:latin typeface="Times New Roman" panose="02020603050405020304" pitchFamily="18" charset="0"/>
              <a:cs typeface="Times New Roman" panose="02020603050405020304" pitchFamily="18" charset="0"/>
            </a:endParaRPr>
          </a:p>
          <a:p>
            <a:pPr marL="285750" lvl="3" indent="-285750">
              <a:buFont typeface="Wingdings" panose="05000000000000000000" pitchFamily="2" charset="2"/>
              <a:buChar char="q"/>
            </a:pPr>
            <a:r>
              <a:rPr lang="en-US" sz="1600" b="1" dirty="0" err="1">
                <a:latin typeface="Times New Roman" panose="02020603050405020304" pitchFamily="18" charset="0"/>
                <a:cs typeface="Times New Roman" panose="02020603050405020304" pitchFamily="18" charset="0"/>
              </a:rPr>
              <a:t>Cải</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tiến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hệ</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thống</a:t>
            </a:r>
            <a:r>
              <a:rPr lang="en-US" sz="1600" b="1" dirty="0">
                <a:latin typeface="Times New Roman" panose="02020603050405020304" pitchFamily="18" charset="0"/>
                <a:cs typeface="Times New Roman" panose="02020603050405020304" pitchFamily="18" charset="0"/>
              </a:rPr>
              <a:t>.</a:t>
            </a:r>
            <a:endParaRPr lang="vi-VN" sz="1600" dirty="0">
              <a:latin typeface="Times New Roman" panose="02020603050405020304" pitchFamily="18" charset="0"/>
              <a:cs typeface="Times New Roman" panose="02020603050405020304" pitchFamily="18" charset="0"/>
            </a:endParaRPr>
          </a:p>
        </p:txBody>
      </p:sp>
      <p:pic>
        <p:nvPicPr>
          <p:cNvPr id="3074" name="Picture 2" descr="Maintenance | Balboa Bay Partners">
            <a:extLst>
              <a:ext uri="{FF2B5EF4-FFF2-40B4-BE49-F238E27FC236}">
                <a16:creationId xmlns:a16="http://schemas.microsoft.com/office/drawing/2014/main" id="{68D53086-600A-85CA-AD45-D9F1E74E6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3974" y="1728660"/>
            <a:ext cx="3612138" cy="1992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6902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 calcmode="lin" valueType="num">
                                      <p:cBhvr additive="base">
                                        <p:cTn id="24"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 calcmode="lin" valueType="num">
                                      <p:cBhvr additive="base">
                                        <p:cTn id="3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 calcmode="lin" valueType="num">
                                      <p:cBhvr additive="base">
                                        <p:cTn id="36"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Google Shape;386;p36"/>
          <p:cNvPicPr preferRelativeResize="0">
            <a:picLocks noGrp="1"/>
          </p:cNvPicPr>
          <p:nvPr>
            <p:ph type="pic" idx="2"/>
          </p:nvPr>
        </p:nvPicPr>
        <p:blipFill rotWithShape="1">
          <a:blip r:embed="rId3">
            <a:alphaModFix/>
          </a:blip>
          <a:srcRect l="2998" t="5077" r="2989" b="15582"/>
          <a:stretch/>
        </p:blipFill>
        <p:spPr>
          <a:xfrm>
            <a:off x="0" y="0"/>
            <a:ext cx="9144003" cy="5143501"/>
          </a:xfrm>
          <a:prstGeom prst="rect">
            <a:avLst/>
          </a:prstGeom>
        </p:spPr>
      </p:pic>
      <p:sp>
        <p:nvSpPr>
          <p:cNvPr id="387" name="Google Shape;387;p36"/>
          <p:cNvSpPr txBox="1">
            <a:spLocks noGrp="1"/>
          </p:cNvSpPr>
          <p:nvPr>
            <p:ph type="title"/>
          </p:nvPr>
        </p:nvSpPr>
        <p:spPr>
          <a:xfrm>
            <a:off x="2572725" y="1639610"/>
            <a:ext cx="4158900" cy="21048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dk2"/>
                </a:solidFill>
                <a:latin typeface="+mn-lt"/>
              </a:rPr>
              <a:t>Cảm</a:t>
            </a:r>
            <a:r>
              <a:rPr lang="en-US" dirty="0">
                <a:solidFill>
                  <a:schemeClr val="dk2"/>
                </a:solidFill>
                <a:latin typeface="+mn-lt"/>
              </a:rPr>
              <a:t> </a:t>
            </a:r>
            <a:r>
              <a:rPr lang="en-US" dirty="0" err="1">
                <a:solidFill>
                  <a:schemeClr val="dk2"/>
                </a:solidFill>
                <a:latin typeface="+mn-lt"/>
              </a:rPr>
              <a:t>ơn</a:t>
            </a:r>
            <a:r>
              <a:rPr lang="en-US" dirty="0">
                <a:solidFill>
                  <a:schemeClr val="dk2"/>
                </a:solidFill>
                <a:latin typeface="+mn-lt"/>
              </a:rPr>
              <a:t> </a:t>
            </a:r>
            <a:r>
              <a:rPr lang="en-US" dirty="0" err="1">
                <a:solidFill>
                  <a:schemeClr val="dk2"/>
                </a:solidFill>
                <a:latin typeface="+mn-lt"/>
              </a:rPr>
              <a:t>thầy</a:t>
            </a:r>
            <a:r>
              <a:rPr lang="en-US" dirty="0">
                <a:solidFill>
                  <a:schemeClr val="dk2"/>
                </a:solidFill>
                <a:latin typeface="+mn-lt"/>
              </a:rPr>
              <a:t> </a:t>
            </a:r>
            <a:r>
              <a:rPr lang="en-US" dirty="0" err="1">
                <a:solidFill>
                  <a:schemeClr val="dk2"/>
                </a:solidFill>
                <a:latin typeface="+mn-lt"/>
              </a:rPr>
              <a:t>và</a:t>
            </a:r>
            <a:r>
              <a:rPr lang="en-US" dirty="0">
                <a:solidFill>
                  <a:schemeClr val="dk2"/>
                </a:solidFill>
                <a:latin typeface="+mn-lt"/>
              </a:rPr>
              <a:t> </a:t>
            </a:r>
            <a:r>
              <a:rPr lang="en-US" dirty="0" err="1">
                <a:solidFill>
                  <a:schemeClr val="dk2"/>
                </a:solidFill>
                <a:latin typeface="+mn-lt"/>
              </a:rPr>
              <a:t>các</a:t>
            </a:r>
            <a:r>
              <a:rPr lang="en-US" dirty="0">
                <a:solidFill>
                  <a:schemeClr val="dk2"/>
                </a:solidFill>
                <a:latin typeface="+mn-lt"/>
              </a:rPr>
              <a:t> </a:t>
            </a:r>
            <a:r>
              <a:rPr lang="en-US" dirty="0" err="1">
                <a:solidFill>
                  <a:schemeClr val="dk2"/>
                </a:solidFill>
                <a:latin typeface="+mn-lt"/>
              </a:rPr>
              <a:t>bạn</a:t>
            </a:r>
            <a:r>
              <a:rPr lang="en-US" dirty="0">
                <a:solidFill>
                  <a:schemeClr val="dk2"/>
                </a:solidFill>
                <a:latin typeface="+mn-lt"/>
              </a:rPr>
              <a:t> </a:t>
            </a:r>
            <a:r>
              <a:rPr lang="en-US" dirty="0" err="1">
                <a:solidFill>
                  <a:schemeClr val="dk2"/>
                </a:solidFill>
                <a:latin typeface="+mn-lt"/>
              </a:rPr>
              <a:t>đã</a:t>
            </a:r>
            <a:r>
              <a:rPr lang="en-US" dirty="0">
                <a:solidFill>
                  <a:schemeClr val="dk2"/>
                </a:solidFill>
                <a:latin typeface="+mn-lt"/>
              </a:rPr>
              <a:t> </a:t>
            </a:r>
            <a:r>
              <a:rPr lang="en-US" dirty="0" err="1">
                <a:solidFill>
                  <a:schemeClr val="dk2"/>
                </a:solidFill>
                <a:latin typeface="+mn-lt"/>
              </a:rPr>
              <a:t>lắng</a:t>
            </a:r>
            <a:r>
              <a:rPr lang="en-US" dirty="0">
                <a:solidFill>
                  <a:schemeClr val="dk2"/>
                </a:solidFill>
                <a:latin typeface="+mn-lt"/>
              </a:rPr>
              <a:t> nghe</a:t>
            </a:r>
            <a:endParaRPr dirty="0">
              <a:solidFill>
                <a:schemeClr val="dk2"/>
              </a:solidFill>
              <a:latin typeface="+mn-lt"/>
            </a:endParaRPr>
          </a:p>
        </p:txBody>
      </p:sp>
      <p:pic>
        <p:nvPicPr>
          <p:cNvPr id="1026" name="Picture 2" descr="Cat Bugcat GIF by Capoo">
            <a:extLst>
              <a:ext uri="{FF2B5EF4-FFF2-40B4-BE49-F238E27FC236}">
                <a16:creationId xmlns:a16="http://schemas.microsoft.com/office/drawing/2014/main" id="{C6028944-1054-133D-676C-7C4EDF2502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026" y="639082"/>
            <a:ext cx="1470298" cy="1378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269379"/>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1"/>
          <p:cNvPicPr preferRelativeResize="0"/>
          <p:nvPr/>
        </p:nvPicPr>
        <p:blipFill>
          <a:blip r:embed="rId3">
            <a:alphaModFix/>
          </a:blip>
          <a:stretch>
            <a:fillRect/>
          </a:stretch>
        </p:blipFill>
        <p:spPr>
          <a:xfrm>
            <a:off x="5681377" y="1269175"/>
            <a:ext cx="3122065" cy="3118800"/>
          </a:xfrm>
          <a:prstGeom prst="rect">
            <a:avLst/>
          </a:prstGeom>
          <a:noFill/>
          <a:ln>
            <a:noFill/>
          </a:ln>
        </p:spPr>
      </p:pic>
      <p:pic>
        <p:nvPicPr>
          <p:cNvPr id="262" name="Google Shape;262;p31"/>
          <p:cNvPicPr preferRelativeResize="0">
            <a:picLocks noGrp="1"/>
          </p:cNvPicPr>
          <p:nvPr>
            <p:ph type="pic" idx="2"/>
          </p:nvPr>
        </p:nvPicPr>
        <p:blipFill rotWithShape="1">
          <a:blip r:embed="rId4">
            <a:alphaModFix/>
          </a:blip>
          <a:srcRect l="713" t="369" r="1496" b="2496"/>
          <a:stretch/>
        </p:blipFill>
        <p:spPr>
          <a:xfrm>
            <a:off x="5715860" y="1312225"/>
            <a:ext cx="3053100" cy="3032700"/>
          </a:xfrm>
          <a:prstGeom prst="rect">
            <a:avLst/>
          </a:prstGeom>
        </p:spPr>
      </p:pic>
      <p:sp>
        <p:nvSpPr>
          <p:cNvPr id="263" name="Google Shape;263;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Thông tin về dự án</a:t>
            </a:r>
            <a:endParaRPr dirty="0">
              <a:latin typeface="+mj-lt"/>
            </a:endParaRPr>
          </a:p>
        </p:txBody>
      </p:sp>
      <p:sp>
        <p:nvSpPr>
          <p:cNvPr id="264" name="Google Shape;264;p31"/>
          <p:cNvSpPr txBox="1">
            <a:spLocks noGrp="1"/>
          </p:cNvSpPr>
          <p:nvPr>
            <p:ph type="body" idx="1"/>
          </p:nvPr>
        </p:nvSpPr>
        <p:spPr>
          <a:xfrm>
            <a:off x="513797" y="1524603"/>
            <a:ext cx="5133098" cy="2326500"/>
          </a:xfrm>
          <a:prstGeom prst="rect">
            <a:avLst/>
          </a:prstGeom>
        </p:spPr>
        <p:txBody>
          <a:bodyPr spcFirstLastPara="1" wrap="square" lIns="91425" tIns="91425" rIns="91425" bIns="91425" anchor="t" anchorCtr="0">
            <a:noAutofit/>
          </a:bodyPr>
          <a:lstStyle/>
          <a:p>
            <a:pPr marL="0" lvl="0" indent="0">
              <a:buNone/>
            </a:pPr>
            <a:r>
              <a:rPr lang="vi-VN" b="1" dirty="0">
                <a:latin typeface="+mj-lt"/>
                <a:cs typeface="Times New Roman" panose="02020603050405020304" charset="0"/>
              </a:rPr>
              <a:t>TÊN DỰ ÁN:  </a:t>
            </a:r>
            <a:r>
              <a:rPr lang="vi-VN" dirty="0">
                <a:latin typeface="+mj-lt"/>
              </a:rPr>
              <a:t>CineBooker</a:t>
            </a:r>
          </a:p>
          <a:p>
            <a:pPr marL="0" lvl="0" indent="0">
              <a:buNone/>
            </a:pPr>
            <a:endParaRPr lang="vi-VN" dirty="0">
              <a:latin typeface="+mj-lt"/>
              <a:cs typeface="Times New Roman" panose="02020603050405020304" charset="0"/>
            </a:endParaRPr>
          </a:p>
          <a:p>
            <a:pPr marL="0" lvl="0" indent="0">
              <a:buNone/>
            </a:pPr>
            <a:r>
              <a:rPr lang="vi-VN" b="1" dirty="0">
                <a:latin typeface="+mj-lt"/>
                <a:cs typeface="Times New Roman" panose="02020603050405020304" charset="0"/>
              </a:rPr>
              <a:t>CHỦ ĐẦU TƯ: </a:t>
            </a:r>
            <a:r>
              <a:rPr lang="vi-VN" dirty="0">
                <a:latin typeface="+mj-lt"/>
              </a:rPr>
              <a:t>ABC Media Entertainment</a:t>
            </a:r>
          </a:p>
          <a:p>
            <a:pPr marL="0" lvl="0" indent="0">
              <a:buNone/>
            </a:pPr>
            <a:endParaRPr lang="en-US" dirty="0">
              <a:latin typeface="+mj-lt"/>
              <a:cs typeface="Times New Roman" panose="02020603050405020304" charset="0"/>
            </a:endParaRPr>
          </a:p>
          <a:p>
            <a:pPr marL="0" lvl="0" indent="0">
              <a:buNone/>
            </a:pPr>
            <a:r>
              <a:rPr lang="vi-VN" b="1" dirty="0">
                <a:latin typeface="+mj-lt"/>
                <a:cs typeface="Times New Roman" panose="02020603050405020304" charset="0"/>
              </a:rPr>
              <a:t>ĐƠN VỊ TRIỂN KHAI: </a:t>
            </a:r>
            <a:r>
              <a:rPr lang="vi-VN" dirty="0">
                <a:latin typeface="+mj-lt"/>
              </a:rPr>
              <a:t>Nhóm 10_CNPM</a:t>
            </a:r>
            <a:endParaRPr lang="vi-VN" dirty="0">
              <a:latin typeface="+mj-lt"/>
              <a:cs typeface="Times New Roman" panose="02020603050405020304" charset="0"/>
            </a:endParaRPr>
          </a:p>
          <a:p>
            <a:pPr marL="0" lvl="0" indent="0">
              <a:buNone/>
            </a:pPr>
            <a:endParaRPr lang="vi-VN" dirty="0">
              <a:latin typeface="+mj-lt"/>
              <a:cs typeface="Times New Roman" panose="02020603050405020304" charset="0"/>
            </a:endParaRPr>
          </a:p>
          <a:p>
            <a:pPr marL="0" lvl="0" indent="0">
              <a:buNone/>
            </a:pPr>
            <a:r>
              <a:rPr lang="vi-VN" b="1" dirty="0">
                <a:latin typeface="+mj-lt"/>
                <a:cs typeface="Times New Roman" panose="02020603050405020304" charset="0"/>
              </a:rPr>
              <a:t>ĐỊA ĐIỂM TRIỂN KHAI: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endParaRPr lang="en-US" dirty="0">
              <a:latin typeface="Times New Roman" panose="02020603050405020304" pitchFamily="18" charset="0"/>
              <a:cs typeface="Times New Roman" panose="02020603050405020304" pitchFamily="18" charset="0"/>
            </a:endParaRPr>
          </a:p>
          <a:p>
            <a:pPr marL="0" lvl="0" indent="0">
              <a:buNone/>
            </a:pPr>
            <a:endParaRPr lang="en-US" dirty="0">
              <a:latin typeface="+mj-lt"/>
              <a:cs typeface="Times New Roman" panose="02020603050405020304" charset="0"/>
            </a:endParaRPr>
          </a:p>
          <a:p>
            <a:pPr marL="0" lvl="0" indent="0">
              <a:buNone/>
            </a:pPr>
            <a:r>
              <a:rPr lang="vi-VN" b="1" dirty="0">
                <a:latin typeface="+mj-lt"/>
                <a:cs typeface="Times New Roman" panose="02020603050405020304" charset="0"/>
              </a:rPr>
              <a:t>LOẠI SẢN PHẨM: </a:t>
            </a:r>
            <a:r>
              <a:rPr lang="vi-VN" dirty="0">
                <a:latin typeface="+mj-lt"/>
                <a:cs typeface="Times New Roman" panose="02020603050405020304" charset="0"/>
              </a:rPr>
              <a:t>W</a:t>
            </a:r>
            <a:r>
              <a:rPr lang="en-US" dirty="0" err="1">
                <a:latin typeface="Times New Roman" panose="02020603050405020304" pitchFamily="18" charset="0"/>
                <a:cs typeface="Times New Roman" panose="02020603050405020304" pitchFamily="18" charset="0"/>
              </a:rPr>
              <a:t>eb</a:t>
            </a:r>
            <a:r>
              <a:rPr lang="vi-VN" dirty="0">
                <a:latin typeface="+mj-lt"/>
                <a:cs typeface="Times New Roman" panose="02020603050405020304" charset="0"/>
              </a:rPr>
              <a:t> A</a:t>
            </a:r>
            <a:r>
              <a:rPr lang="en-US" dirty="0">
                <a:latin typeface="Times New Roman" panose="02020603050405020304" pitchFamily="18" charset="0"/>
                <a:cs typeface="Times New Roman" panose="02020603050405020304" pitchFamily="18" charset="0"/>
              </a:rPr>
              <a:t>pp</a:t>
            </a:r>
          </a:p>
        </p:txBody>
      </p:sp>
      <p:sp>
        <p:nvSpPr>
          <p:cNvPr id="265" name="Google Shape;265;p31"/>
          <p:cNvSpPr/>
          <p:nvPr/>
        </p:nvSpPr>
        <p:spPr>
          <a:xfrm>
            <a:off x="2185120" y="670287"/>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a typeface="Didact Gothic"/>
              <a:cs typeface="Didact Gothic"/>
              <a:sym typeface="Didact Gothic"/>
            </a:endParaRPr>
          </a:p>
        </p:txBody>
      </p:sp>
      <p:sp>
        <p:nvSpPr>
          <p:cNvPr id="266" name="Google Shape;266;p31"/>
          <p:cNvSpPr/>
          <p:nvPr/>
        </p:nvSpPr>
        <p:spPr>
          <a:xfrm>
            <a:off x="6641941" y="670287"/>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a typeface="Didact Gothic"/>
              <a:cs typeface="Didact Gothic"/>
              <a:sym typeface="Didact Gothic"/>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animEffect transition="in" filter="fade">
                                      <p:cBhvr>
                                        <p:cTn id="7" dur="500"/>
                                        <p:tgtEl>
                                          <p:spTgt spid="2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4">
                                            <p:txEl>
                                              <p:pRg st="2" end="2"/>
                                            </p:txEl>
                                          </p:spTgt>
                                        </p:tgtEl>
                                        <p:attrNameLst>
                                          <p:attrName>style.visibility</p:attrName>
                                        </p:attrNameLst>
                                      </p:cBhvr>
                                      <p:to>
                                        <p:strVal val="visible"/>
                                      </p:to>
                                    </p:set>
                                    <p:animEffect transition="in" filter="fade">
                                      <p:cBhvr>
                                        <p:cTn id="12" dur="500"/>
                                        <p:tgtEl>
                                          <p:spTgt spid="26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4">
                                            <p:txEl>
                                              <p:pRg st="4" end="4"/>
                                            </p:txEl>
                                          </p:spTgt>
                                        </p:tgtEl>
                                        <p:attrNameLst>
                                          <p:attrName>style.visibility</p:attrName>
                                        </p:attrNameLst>
                                      </p:cBhvr>
                                      <p:to>
                                        <p:strVal val="visible"/>
                                      </p:to>
                                    </p:set>
                                    <p:animEffect transition="in" filter="fade">
                                      <p:cBhvr>
                                        <p:cTn id="17" dur="500"/>
                                        <p:tgtEl>
                                          <p:spTgt spid="26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4">
                                            <p:txEl>
                                              <p:pRg st="6" end="6"/>
                                            </p:txEl>
                                          </p:spTgt>
                                        </p:tgtEl>
                                        <p:attrNameLst>
                                          <p:attrName>style.visibility</p:attrName>
                                        </p:attrNameLst>
                                      </p:cBhvr>
                                      <p:to>
                                        <p:strVal val="visible"/>
                                      </p:to>
                                    </p:set>
                                    <p:animEffect transition="in" filter="fade">
                                      <p:cBhvr>
                                        <p:cTn id="22" dur="500"/>
                                        <p:tgtEl>
                                          <p:spTgt spid="26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4">
                                            <p:txEl>
                                              <p:pRg st="8" end="8"/>
                                            </p:txEl>
                                          </p:spTgt>
                                        </p:tgtEl>
                                        <p:attrNameLst>
                                          <p:attrName>style.visibility</p:attrName>
                                        </p:attrNameLst>
                                      </p:cBhvr>
                                      <p:to>
                                        <p:strVal val="visible"/>
                                      </p:to>
                                    </p:set>
                                    <p:animEffect transition="in" filter="fade">
                                      <p:cBhvr>
                                        <p:cTn id="27" dur="500"/>
                                        <p:tgtEl>
                                          <p:spTgt spid="26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0">
          <a:extLst>
            <a:ext uri="{FF2B5EF4-FFF2-40B4-BE49-F238E27FC236}">
              <a16:creationId xmlns:a16="http://schemas.microsoft.com/office/drawing/2014/main" id="{70424D6A-C655-476A-722A-8A325547FC1D}"/>
            </a:ext>
          </a:extLst>
        </p:cNvPr>
        <p:cNvGrpSpPr/>
        <p:nvPr/>
      </p:nvGrpSpPr>
      <p:grpSpPr>
        <a:xfrm>
          <a:off x="0" y="0"/>
          <a:ext cx="0" cy="0"/>
          <a:chOff x="0" y="0"/>
          <a:chExt cx="0" cy="0"/>
        </a:xfrm>
      </p:grpSpPr>
      <p:pic>
        <p:nvPicPr>
          <p:cNvPr id="261" name="Google Shape;261;p31">
            <a:extLst>
              <a:ext uri="{FF2B5EF4-FFF2-40B4-BE49-F238E27FC236}">
                <a16:creationId xmlns:a16="http://schemas.microsoft.com/office/drawing/2014/main" id="{8D1E7952-3DE3-EE33-9D69-FE4EFB34811F}"/>
              </a:ext>
            </a:extLst>
          </p:cNvPr>
          <p:cNvPicPr preferRelativeResize="0"/>
          <p:nvPr/>
        </p:nvPicPr>
        <p:blipFill>
          <a:blip r:embed="rId3">
            <a:alphaModFix/>
          </a:blip>
          <a:stretch>
            <a:fillRect/>
          </a:stretch>
        </p:blipFill>
        <p:spPr>
          <a:xfrm>
            <a:off x="202236" y="195942"/>
            <a:ext cx="4253649" cy="4753429"/>
          </a:xfrm>
          <a:prstGeom prst="rect">
            <a:avLst/>
          </a:prstGeom>
          <a:noFill/>
          <a:ln>
            <a:noFill/>
          </a:ln>
        </p:spPr>
      </p:pic>
      <p:sp>
        <p:nvSpPr>
          <p:cNvPr id="264" name="Google Shape;264;p31">
            <a:extLst>
              <a:ext uri="{FF2B5EF4-FFF2-40B4-BE49-F238E27FC236}">
                <a16:creationId xmlns:a16="http://schemas.microsoft.com/office/drawing/2014/main" id="{14E1B20E-15F8-90FF-FA53-1F1338F0D205}"/>
              </a:ext>
            </a:extLst>
          </p:cNvPr>
          <p:cNvSpPr txBox="1">
            <a:spLocks noGrp="1"/>
          </p:cNvSpPr>
          <p:nvPr>
            <p:ph type="body" idx="1"/>
          </p:nvPr>
        </p:nvSpPr>
        <p:spPr>
          <a:xfrm>
            <a:off x="383607" y="955302"/>
            <a:ext cx="4920445" cy="3131413"/>
          </a:xfrm>
          <a:prstGeom prst="rect">
            <a:avLst/>
          </a:prstGeom>
        </p:spPr>
        <p:txBody>
          <a:bodyPr spcFirstLastPara="1" wrap="square" lIns="91425" tIns="91425" rIns="91425" bIns="91425" anchor="t" anchorCtr="0">
            <a:noAutofit/>
          </a:bodyPr>
          <a:lstStyle/>
          <a:p>
            <a:pPr marL="0" lvl="0" indent="0">
              <a:buNone/>
            </a:pPr>
            <a:r>
              <a:rPr lang="en-US" b="1" dirty="0">
                <a:latin typeface="Times New Roman" panose="02020603050405020304" pitchFamily="18" charset="0"/>
                <a:cs typeface="Times New Roman" panose="02020603050405020304" pitchFamily="18" charset="0"/>
              </a:rPr>
              <a:t>1.Cung </a:t>
            </a:r>
            <a:r>
              <a:rPr lang="en-US" b="1" dirty="0" err="1">
                <a:latin typeface="Times New Roman" panose="02020603050405020304" pitchFamily="18" charset="0"/>
                <a:cs typeface="Times New Roman" panose="02020603050405020304" pitchFamily="18" charset="0"/>
              </a:rPr>
              <a:t>cấp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nền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tảng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đặt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vé</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tiện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lợi</a:t>
            </a:r>
            <a:endParaRPr lang="en-US" b="1" dirty="0">
              <a:latin typeface="Times New Roman" panose="02020603050405020304" pitchFamily="18" charset="0"/>
              <a:cs typeface="Times New Roman" panose="02020603050405020304" pitchFamily="18" charset="0"/>
            </a:endParaRPr>
          </a:p>
          <a:p>
            <a:pPr marL="0" lvl="0" indent="0">
              <a:buNone/>
            </a:pPr>
            <a:endParaRPr lang="vi-VN" dirty="0">
              <a:latin typeface="Times New Roman" panose="02020603050405020304" pitchFamily="18" charset="0"/>
              <a:cs typeface="Times New Roman" panose="02020603050405020304" pitchFamily="18" charset="0"/>
            </a:endParaRPr>
          </a:p>
          <a:p>
            <a:pPr marL="0" lvl="0" indent="0">
              <a:buNone/>
            </a:pPr>
            <a:r>
              <a:rPr lang="en-US" b="1" dirty="0">
                <a:latin typeface="Times New Roman" panose="02020603050405020304" pitchFamily="18" charset="0"/>
                <a:cs typeface="Times New Roman" panose="02020603050405020304" pitchFamily="18" charset="0"/>
              </a:rPr>
              <a:t>2.</a:t>
            </a:r>
            <a:r>
              <a:rPr lang="vi-VN" b="1" dirty="0">
                <a:latin typeface="Times New Roman" panose="02020603050405020304" pitchFamily="18" charset="0"/>
                <a:cs typeface="Times New Roman" panose="02020603050405020304" pitchFamily="18" charset="0"/>
              </a:rPr>
              <a:t>Tăng cường trải nghiệm người dùng</a:t>
            </a:r>
            <a:endParaRPr lang="en-US" b="1" dirty="0">
              <a:latin typeface="Times New Roman" panose="02020603050405020304" pitchFamily="18" charset="0"/>
              <a:cs typeface="Times New Roman" panose="02020603050405020304" pitchFamily="18" charset="0"/>
            </a:endParaRPr>
          </a:p>
          <a:p>
            <a:pPr marL="0" lvl="0" indent="0">
              <a:buNone/>
            </a:pPr>
            <a:endParaRPr lang="en-US" dirty="0">
              <a:latin typeface="Times New Roman" panose="02020603050405020304" pitchFamily="18" charset="0"/>
              <a:cs typeface="Times New Roman" panose="02020603050405020304" pitchFamily="18" charset="0"/>
            </a:endParaRPr>
          </a:p>
          <a:p>
            <a:pPr marL="0" lvl="0" indent="0">
              <a:buNone/>
            </a:pPr>
            <a:r>
              <a:rPr lang="en-US" b="1" dirty="0">
                <a:latin typeface="Times New Roman" panose="02020603050405020304" pitchFamily="18" charset="0"/>
                <a:cs typeface="Times New Roman" panose="02020603050405020304" pitchFamily="18" charset="0"/>
              </a:rPr>
              <a:t>3.Tăng </a:t>
            </a:r>
            <a:r>
              <a:rPr lang="en-US" b="1" dirty="0" err="1">
                <a:latin typeface="Times New Roman" panose="02020603050405020304" pitchFamily="18" charset="0"/>
                <a:cs typeface="Times New Roman" panose="02020603050405020304" pitchFamily="18" charset="0"/>
              </a:rPr>
              <a:t>doanh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các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rạp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phim</a:t>
            </a:r>
            <a:endParaRPr lang="en-US" b="1" dirty="0">
              <a:latin typeface="Times New Roman" panose="02020603050405020304" pitchFamily="18" charset="0"/>
              <a:cs typeface="Times New Roman" panose="02020603050405020304" pitchFamily="18" charset="0"/>
            </a:endParaRPr>
          </a:p>
          <a:p>
            <a:pPr marL="0" lvl="0" indent="0">
              <a:buNone/>
            </a:pPr>
            <a:endParaRPr lang="vi-VN" dirty="0">
              <a:latin typeface="Times New Roman" panose="02020603050405020304" pitchFamily="18" charset="0"/>
              <a:cs typeface="Times New Roman" panose="02020603050405020304" pitchFamily="18" charset="0"/>
            </a:endParaRPr>
          </a:p>
          <a:p>
            <a:pPr marL="0" lvl="0" indent="0">
              <a:buNone/>
            </a:pPr>
            <a:r>
              <a:rPr lang="en-US" b="1" dirty="0">
                <a:latin typeface="Times New Roman" panose="02020603050405020304" pitchFamily="18" charset="0"/>
                <a:cs typeface="Times New Roman" panose="02020603050405020304" pitchFamily="18" charset="0"/>
              </a:rPr>
              <a:t>4.Phát </a:t>
            </a:r>
            <a:r>
              <a:rPr lang="en-US" b="1" dirty="0" err="1">
                <a:latin typeface="Times New Roman" panose="02020603050405020304" pitchFamily="18" charset="0"/>
                <a:cs typeface="Times New Roman" panose="02020603050405020304" pitchFamily="18" charset="0"/>
              </a:rPr>
              <a:t>triển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mối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quan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hệ</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khách</a:t>
            </a:r>
            <a:r>
              <a:rPr lang="en-US" b="1" dirty="0">
                <a:latin typeface="Times New Roman" panose="02020603050405020304" pitchFamily="18" charset="0"/>
                <a:cs typeface="Times New Roman" panose="02020603050405020304" pitchFamily="18" charset="0"/>
              </a:rPr>
              <a:t> hang</a:t>
            </a:r>
          </a:p>
          <a:p>
            <a:pPr marL="0" lvl="0" indent="0">
              <a:buNone/>
            </a:pPr>
            <a:endParaRPr lang="en-US" dirty="0">
              <a:latin typeface="Times New Roman" panose="02020603050405020304" pitchFamily="18" charset="0"/>
              <a:cs typeface="Times New Roman" panose="02020603050405020304" pitchFamily="18" charset="0"/>
            </a:endParaRPr>
          </a:p>
          <a:p>
            <a:pPr marL="0" lvl="0" indent="0">
              <a:buNone/>
            </a:pPr>
            <a:r>
              <a:rPr lang="en-US" b="1" dirty="0">
                <a:latin typeface="Times New Roman" panose="02020603050405020304" pitchFamily="18" charset="0"/>
                <a:cs typeface="Times New Roman" panose="02020603050405020304" pitchFamily="18" charset="0"/>
              </a:rPr>
              <a:t>5.Thu </a:t>
            </a:r>
            <a:r>
              <a:rPr lang="en-US" b="1" dirty="0" err="1">
                <a:latin typeface="Times New Roman" panose="02020603050405020304" pitchFamily="18" charset="0"/>
                <a:cs typeface="Times New Roman" panose="02020603050405020304" pitchFamily="18" charset="0"/>
              </a:rPr>
              <a:t>thập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và</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phân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tích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dữ</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liệu</a:t>
            </a:r>
            <a:endParaRPr lang="en-US" b="1" dirty="0">
              <a:latin typeface="Times New Roman" panose="02020603050405020304" pitchFamily="18" charset="0"/>
              <a:cs typeface="Times New Roman" panose="02020603050405020304" pitchFamily="18" charset="0"/>
            </a:endParaRPr>
          </a:p>
          <a:p>
            <a:pPr marL="0" lvl="0" indent="0">
              <a:buNone/>
            </a:pP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6.</a:t>
            </a:r>
            <a:r>
              <a:rPr lang="vi-VN" b="1" dirty="0">
                <a:latin typeface="Times New Roman" panose="02020603050405020304" pitchFamily="18" charset="0"/>
                <a:cs typeface="Times New Roman" panose="02020603050405020304" pitchFamily="18" charset="0"/>
              </a:rPr>
              <a:t>Đổi mới và thích ứng với xu hướng công nghệ</a:t>
            </a:r>
            <a:endParaRPr lang="en-US" b="1" dirty="0">
              <a:latin typeface="Times New Roman" panose="02020603050405020304" pitchFamily="18" charset="0"/>
              <a:cs typeface="Times New Roman" panose="02020603050405020304" pitchFamily="18" charset="0"/>
            </a:endParaRPr>
          </a:p>
          <a:p>
            <a:pPr marL="0" lvl="0" indent="0">
              <a:buNone/>
            </a:pP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7.</a:t>
            </a:r>
            <a:r>
              <a:rPr lang="vi-VN" b="1" dirty="0">
                <a:latin typeface="Times New Roman" panose="02020603050405020304" pitchFamily="18" charset="0"/>
                <a:cs typeface="Times New Roman" panose="02020603050405020304" pitchFamily="18" charset="0"/>
              </a:rPr>
              <a:t>Nâng cao sự nhận diện thương hiệu</a:t>
            </a:r>
            <a:endParaRPr lang="en-US" dirty="0">
              <a:latin typeface="Times New Roman" panose="02020603050405020304" pitchFamily="18" charset="0"/>
              <a:cs typeface="Times New Roman" panose="02020603050405020304" pitchFamily="18" charset="0"/>
            </a:endParaRPr>
          </a:p>
        </p:txBody>
      </p:sp>
      <p:sp>
        <p:nvSpPr>
          <p:cNvPr id="4" name="TextBox 11">
            <a:extLst>
              <a:ext uri="{FF2B5EF4-FFF2-40B4-BE49-F238E27FC236}">
                <a16:creationId xmlns:a16="http://schemas.microsoft.com/office/drawing/2014/main" id="{2A185AA1-65F3-0F6F-5E08-896FF98A5D25}"/>
              </a:ext>
            </a:extLst>
          </p:cNvPr>
          <p:cNvSpPr txBox="1"/>
          <p:nvPr/>
        </p:nvSpPr>
        <p:spPr>
          <a:xfrm>
            <a:off x="1535706" y="-85193"/>
            <a:ext cx="1586708" cy="849976"/>
          </a:xfrm>
          <a:prstGeom prst="rect">
            <a:avLst/>
          </a:prstGeom>
        </p:spPr>
        <p:txBody>
          <a:bodyPr wrap="square" lIns="0" tIns="0" rIns="0" bIns="0" rtlCol="0" anchor="ctr">
            <a:spAutoFit/>
          </a:bodyPr>
          <a:lstStyle/>
          <a:p>
            <a:pPr algn="ctr">
              <a:lnSpc>
                <a:spcPts val="7935"/>
              </a:lnSpc>
            </a:pPr>
            <a:r>
              <a:rPr lang="en-US" sz="3000" dirty="0" err="1">
                <a:solidFill>
                  <a:srgbClr val="003EA8"/>
                </a:solidFill>
                <a:latin typeface="Times New Roman" panose="02020603050405020304" pitchFamily="18" charset="0"/>
                <a:cs typeface="Times New Roman" panose="02020603050405020304" pitchFamily="18" charset="0"/>
              </a:rPr>
              <a:t>Mục</a:t>
            </a:r>
            <a:r>
              <a:rPr lang="en-US" sz="3000" dirty="0">
                <a:solidFill>
                  <a:srgbClr val="003EA8"/>
                </a:solidFill>
                <a:latin typeface="Times New Roman" panose="02020603050405020304" pitchFamily="18" charset="0"/>
                <a:cs typeface="Times New Roman" panose="02020603050405020304" pitchFamily="18" charset="0"/>
              </a:rPr>
              <a:t> </a:t>
            </a:r>
            <a:r>
              <a:rPr lang="en-US" sz="3000" dirty="0" err="1">
                <a:solidFill>
                  <a:srgbClr val="003EA8"/>
                </a:solidFill>
                <a:latin typeface="Times New Roman" panose="02020603050405020304" pitchFamily="18" charset="0"/>
                <a:cs typeface="Times New Roman" panose="02020603050405020304" pitchFamily="18" charset="0"/>
              </a:rPr>
              <a:t>đích</a:t>
            </a:r>
            <a:endParaRPr lang="en-US" sz="3000" dirty="0">
              <a:solidFill>
                <a:srgbClr val="003EA8"/>
              </a:solidFill>
              <a:latin typeface="Times New Roman" panose="02020603050405020304" pitchFamily="18" charset="0"/>
              <a:cs typeface="Times New Roman" panose="02020603050405020304" pitchFamily="18" charset="0"/>
            </a:endParaRPr>
          </a:p>
        </p:txBody>
      </p:sp>
      <p:pic>
        <p:nvPicPr>
          <p:cNvPr id="7" name="Google Shape;261;p31">
            <a:extLst>
              <a:ext uri="{FF2B5EF4-FFF2-40B4-BE49-F238E27FC236}">
                <a16:creationId xmlns:a16="http://schemas.microsoft.com/office/drawing/2014/main" id="{775F9873-C1B0-44D2-C7BE-FCBF27B4E5F4}"/>
              </a:ext>
            </a:extLst>
          </p:cNvPr>
          <p:cNvPicPr preferRelativeResize="0"/>
          <p:nvPr/>
        </p:nvPicPr>
        <p:blipFill>
          <a:blip r:embed="rId3">
            <a:alphaModFix/>
          </a:blip>
          <a:stretch>
            <a:fillRect/>
          </a:stretch>
        </p:blipFill>
        <p:spPr>
          <a:xfrm>
            <a:off x="4688117" y="195942"/>
            <a:ext cx="4274454" cy="4753429"/>
          </a:xfrm>
          <a:prstGeom prst="rect">
            <a:avLst/>
          </a:prstGeom>
          <a:noFill/>
          <a:ln>
            <a:noFill/>
          </a:ln>
        </p:spPr>
      </p:pic>
      <p:sp>
        <p:nvSpPr>
          <p:cNvPr id="8" name="TextBox 11">
            <a:extLst>
              <a:ext uri="{FF2B5EF4-FFF2-40B4-BE49-F238E27FC236}">
                <a16:creationId xmlns:a16="http://schemas.microsoft.com/office/drawing/2014/main" id="{A9990240-8417-B526-22FA-812FB52994DB}"/>
              </a:ext>
            </a:extLst>
          </p:cNvPr>
          <p:cNvSpPr txBox="1"/>
          <p:nvPr/>
        </p:nvSpPr>
        <p:spPr>
          <a:xfrm>
            <a:off x="5304052" y="-85193"/>
            <a:ext cx="3042583" cy="849976"/>
          </a:xfrm>
          <a:prstGeom prst="rect">
            <a:avLst/>
          </a:prstGeom>
        </p:spPr>
        <p:txBody>
          <a:bodyPr wrap="square" lIns="0" tIns="0" rIns="0" bIns="0" rtlCol="0" anchor="ctr">
            <a:spAutoFit/>
          </a:bodyPr>
          <a:lstStyle/>
          <a:p>
            <a:pPr algn="ctr">
              <a:lnSpc>
                <a:spcPts val="7935"/>
              </a:lnSpc>
            </a:pPr>
            <a:r>
              <a:rPr lang="en-US" sz="3000" dirty="0" err="1">
                <a:solidFill>
                  <a:srgbClr val="003EA8"/>
                </a:solidFill>
                <a:latin typeface="Times New Roman" panose="02020603050405020304" pitchFamily="18" charset="0"/>
                <a:cs typeface="Times New Roman" panose="02020603050405020304" pitchFamily="18" charset="0"/>
              </a:rPr>
              <a:t>Thời</a:t>
            </a:r>
            <a:r>
              <a:rPr lang="en-US" sz="3000" dirty="0">
                <a:solidFill>
                  <a:srgbClr val="003EA8"/>
                </a:solidFill>
                <a:latin typeface="Times New Roman" panose="02020603050405020304" pitchFamily="18" charset="0"/>
                <a:cs typeface="Times New Roman" panose="02020603050405020304" pitchFamily="18" charset="0"/>
              </a:rPr>
              <a:t> </a:t>
            </a:r>
            <a:r>
              <a:rPr lang="en-US" sz="3000" dirty="0" err="1">
                <a:solidFill>
                  <a:srgbClr val="003EA8"/>
                </a:solidFill>
                <a:latin typeface="Times New Roman" panose="02020603050405020304" pitchFamily="18" charset="0"/>
                <a:cs typeface="Times New Roman" panose="02020603050405020304" pitchFamily="18" charset="0"/>
              </a:rPr>
              <a:t>gian</a:t>
            </a:r>
            <a:r>
              <a:rPr lang="en-US" sz="3000" dirty="0">
                <a:solidFill>
                  <a:srgbClr val="003EA8"/>
                </a:solidFill>
                <a:latin typeface="Times New Roman" panose="02020603050405020304" pitchFamily="18" charset="0"/>
                <a:cs typeface="Times New Roman" panose="02020603050405020304" pitchFamily="18" charset="0"/>
              </a:rPr>
              <a:t>, </a:t>
            </a:r>
            <a:r>
              <a:rPr lang="en-US" sz="3000" dirty="0" err="1">
                <a:solidFill>
                  <a:srgbClr val="003EA8"/>
                </a:solidFill>
                <a:latin typeface="Times New Roman" panose="02020603050405020304" pitchFamily="18" charset="0"/>
                <a:cs typeface="Times New Roman" panose="02020603050405020304" pitchFamily="18" charset="0"/>
              </a:rPr>
              <a:t>kinh</a:t>
            </a:r>
            <a:r>
              <a:rPr lang="en-US" sz="3000" dirty="0">
                <a:solidFill>
                  <a:srgbClr val="003EA8"/>
                </a:solidFill>
                <a:latin typeface="Times New Roman" panose="02020603050405020304" pitchFamily="18" charset="0"/>
                <a:cs typeface="Times New Roman" panose="02020603050405020304" pitchFamily="18" charset="0"/>
              </a:rPr>
              <a:t> </a:t>
            </a:r>
            <a:r>
              <a:rPr lang="en-US" sz="3000" dirty="0" err="1">
                <a:solidFill>
                  <a:srgbClr val="003EA8"/>
                </a:solidFill>
                <a:latin typeface="Times New Roman" panose="02020603050405020304" pitchFamily="18" charset="0"/>
                <a:cs typeface="Times New Roman" panose="02020603050405020304" pitchFamily="18" charset="0"/>
              </a:rPr>
              <a:t>phí</a:t>
            </a:r>
            <a:endParaRPr lang="en-US" sz="3000" dirty="0">
              <a:solidFill>
                <a:srgbClr val="003EA8"/>
              </a:solidFill>
              <a:latin typeface="Times New Roman" panose="02020603050405020304" pitchFamily="18" charset="0"/>
              <a:cs typeface="Times New Roman" panose="02020603050405020304" pitchFamily="18" charset="0"/>
            </a:endParaRPr>
          </a:p>
        </p:txBody>
      </p:sp>
      <p:sp>
        <p:nvSpPr>
          <p:cNvPr id="9" name="Google Shape;264;p31">
            <a:extLst>
              <a:ext uri="{FF2B5EF4-FFF2-40B4-BE49-F238E27FC236}">
                <a16:creationId xmlns:a16="http://schemas.microsoft.com/office/drawing/2014/main" id="{44276B98-64C2-8146-A725-D58C2AADAA15}"/>
              </a:ext>
            </a:extLst>
          </p:cNvPr>
          <p:cNvSpPr txBox="1">
            <a:spLocks/>
          </p:cNvSpPr>
          <p:nvPr/>
        </p:nvSpPr>
        <p:spPr>
          <a:xfrm>
            <a:off x="4803204" y="910870"/>
            <a:ext cx="4079539" cy="16608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1pPr>
            <a:lvl2pPr marL="914400" marR="0" lvl="1" indent="-317500" algn="l" rtl="0">
              <a:lnSpc>
                <a:spcPct val="115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2pPr>
            <a:lvl3pPr marL="1371600" marR="0" lvl="2" indent="-317500" algn="l" rtl="0">
              <a:lnSpc>
                <a:spcPct val="115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3pPr>
            <a:lvl4pPr marL="1828800" marR="0" lvl="3" indent="-317500" algn="l" rtl="0">
              <a:lnSpc>
                <a:spcPct val="115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4pPr>
            <a:lvl5pPr marL="2286000" marR="0" lvl="4" indent="-317500" algn="l" rtl="0">
              <a:lnSpc>
                <a:spcPct val="115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5pPr>
            <a:lvl6pPr marL="2743200" marR="0" lvl="5" indent="-317500" algn="l" rtl="0">
              <a:lnSpc>
                <a:spcPct val="115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6pPr>
            <a:lvl7pPr marL="3200400" marR="0" lvl="6" indent="-317500" algn="l" rtl="0">
              <a:lnSpc>
                <a:spcPct val="115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7pPr>
            <a:lvl8pPr marL="3657600" marR="0" lvl="7" indent="-317500" algn="l" rtl="0">
              <a:lnSpc>
                <a:spcPct val="115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8pPr>
            <a:lvl9pPr marL="4114800" marR="0" lvl="8" indent="-317500" algn="l" rtl="0">
              <a:lnSpc>
                <a:spcPct val="115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9pPr>
          </a:lstStyle>
          <a:p>
            <a:pPr marL="0" indent="0">
              <a:buNone/>
            </a:pPr>
            <a:r>
              <a:rPr lang="en-US" b="1" dirty="0" err="1">
                <a:latin typeface="Times New Roman" panose="02020603050405020304" pitchFamily="18" charset="0"/>
                <a:cs typeface="Times New Roman" panose="02020603050405020304" pitchFamily="18" charset="0"/>
              </a:rPr>
              <a:t>Thời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gian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thực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hiện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dự</a:t>
            </a:r>
            <a:r>
              <a:rPr lang="en-US" b="1" dirty="0">
                <a:latin typeface="Times New Roman" panose="02020603050405020304" pitchFamily="18" charset="0"/>
                <a:cs typeface="Times New Roman" panose="02020603050405020304" pitchFamily="18" charset="0"/>
              </a:rPr>
              <a:t> án: 30/09/2024 – 30/03/2025</a:t>
            </a:r>
          </a:p>
          <a:p>
            <a:pPr marL="0" indent="0">
              <a:buNone/>
            </a:pPr>
            <a:endParaRPr lang="vi-VN" dirty="0">
              <a:latin typeface="Times New Roman" panose="02020603050405020304" pitchFamily="18" charset="0"/>
              <a:cs typeface="Times New Roman" panose="02020603050405020304" pitchFamily="18" charset="0"/>
            </a:endParaRPr>
          </a:p>
          <a:p>
            <a:pPr marL="0" indent="0">
              <a:buNone/>
            </a:pPr>
            <a:r>
              <a:rPr lang="en-US" b="1" dirty="0" err="1">
                <a:latin typeface="Times New Roman" panose="02020603050405020304" pitchFamily="18" charset="0"/>
                <a:cs typeface="Times New Roman" panose="02020603050405020304" pitchFamily="18" charset="0"/>
              </a:rPr>
              <a:t>Tổng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kinh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phí</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dự</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kiến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100-200 </a:t>
            </a:r>
            <a:r>
              <a:rPr lang="en-US" b="1" dirty="0" err="1">
                <a:latin typeface="Times New Roman" panose="02020603050405020304" pitchFamily="18" charset="0"/>
                <a:cs typeface="Times New Roman" panose="02020603050405020304" pitchFamily="18" charset="0"/>
              </a:rPr>
              <a:t>triệu</a:t>
            </a:r>
            <a:r>
              <a:rPr lang="en-US" b="1" dirty="0">
                <a:latin typeface="Times New Roman" panose="02020603050405020304" pitchFamily="18" charset="0"/>
                <a:cs typeface="Times New Roman" panose="02020603050405020304" pitchFamily="18" charset="0"/>
              </a:rPr>
              <a:t> VND.</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(Bao </a:t>
            </a:r>
            <a:r>
              <a:rPr lang="en-US" dirty="0" err="1">
                <a:latin typeface="Times New Roman" panose="02020603050405020304" pitchFamily="18" charset="0"/>
                <a:cs typeface="Times New Roman" panose="02020603050405020304" pitchFamily="18" charset="0"/>
              </a:rPr>
              <a:t>gồm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website, chi </a:t>
            </a:r>
            <a:r>
              <a:rPr lang="en-US" dirty="0" err="1">
                <a:latin typeface="Times New Roman" panose="02020603050405020304" pitchFamily="18" charset="0"/>
                <a:cs typeface="Times New Roman" panose="02020603050405020304" pitchFamily="18" charset="0"/>
              </a:rPr>
              <a:t>phí</a:t>
            </a:r>
            <a:r>
              <a:rPr lang="en-US" dirty="0">
                <a:latin typeface="Times New Roman" panose="02020603050405020304" pitchFamily="18" charset="0"/>
                <a:cs typeface="Times New Roman" panose="02020603050405020304" pitchFamily="18" charset="0"/>
              </a:rPr>
              <a:t> hosting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marketing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a:t>
            </a:r>
            <a:r>
              <a:rPr lang="en-US" dirty="0">
                <a:latin typeface="Times New Roman" panose="02020603050405020304" pitchFamily="18" charset="0"/>
                <a:cs typeface="Times New Roman" panose="02020603050405020304" pitchFamily="18" charset="0"/>
              </a:rPr>
              <a:t> website, </a:t>
            </a:r>
            <a:r>
              <a:rPr lang="en-US" dirty="0" err="1">
                <a:latin typeface="Times New Roman" panose="02020603050405020304" pitchFamily="18" charset="0"/>
                <a:cs typeface="Times New Roman" panose="02020603050405020304" pitchFamily="18" charset="0"/>
              </a:rPr>
              <a:t>kiểm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a:t>
            </a:r>
          </a:p>
          <a:p>
            <a:pPr marL="0" indent="0">
              <a:buFont typeface="Didact Gothic"/>
              <a:buNone/>
            </a:pPr>
            <a:endParaRPr lang="vi-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01494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wheel(1)">
                                      <p:cBhvr>
                                        <p:cTn id="7" dur="1000"/>
                                        <p:tgtEl>
                                          <p:spTgt spid="26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2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4">
                                            <p:txEl>
                                              <p:pRg st="0" end="0"/>
                                            </p:txEl>
                                          </p:spTgt>
                                        </p:tgtEl>
                                        <p:attrNameLst>
                                          <p:attrName>style.visibility</p:attrName>
                                        </p:attrNameLst>
                                      </p:cBhvr>
                                      <p:to>
                                        <p:strVal val="visible"/>
                                      </p:to>
                                    </p:set>
                                    <p:animEffect transition="in" filter="fade">
                                      <p:cBhvr>
                                        <p:cTn id="17" dur="250"/>
                                        <p:tgtEl>
                                          <p:spTgt spid="26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4">
                                            <p:txEl>
                                              <p:pRg st="2" end="2"/>
                                            </p:txEl>
                                          </p:spTgt>
                                        </p:tgtEl>
                                        <p:attrNameLst>
                                          <p:attrName>style.visibility</p:attrName>
                                        </p:attrNameLst>
                                      </p:cBhvr>
                                      <p:to>
                                        <p:strVal val="visible"/>
                                      </p:to>
                                    </p:set>
                                    <p:animEffect transition="in" filter="fade">
                                      <p:cBhvr>
                                        <p:cTn id="22" dur="250"/>
                                        <p:tgtEl>
                                          <p:spTgt spid="26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4">
                                            <p:txEl>
                                              <p:pRg st="4" end="4"/>
                                            </p:txEl>
                                          </p:spTgt>
                                        </p:tgtEl>
                                        <p:attrNameLst>
                                          <p:attrName>style.visibility</p:attrName>
                                        </p:attrNameLst>
                                      </p:cBhvr>
                                      <p:to>
                                        <p:strVal val="visible"/>
                                      </p:to>
                                    </p:set>
                                    <p:animEffect transition="in" filter="fade">
                                      <p:cBhvr>
                                        <p:cTn id="27" dur="250"/>
                                        <p:tgtEl>
                                          <p:spTgt spid="26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4">
                                            <p:txEl>
                                              <p:pRg st="6" end="6"/>
                                            </p:txEl>
                                          </p:spTgt>
                                        </p:tgtEl>
                                        <p:attrNameLst>
                                          <p:attrName>style.visibility</p:attrName>
                                        </p:attrNameLst>
                                      </p:cBhvr>
                                      <p:to>
                                        <p:strVal val="visible"/>
                                      </p:to>
                                    </p:set>
                                    <p:animEffect transition="in" filter="fade">
                                      <p:cBhvr>
                                        <p:cTn id="32" dur="250"/>
                                        <p:tgtEl>
                                          <p:spTgt spid="26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4">
                                            <p:txEl>
                                              <p:pRg st="8" end="8"/>
                                            </p:txEl>
                                          </p:spTgt>
                                        </p:tgtEl>
                                        <p:attrNameLst>
                                          <p:attrName>style.visibility</p:attrName>
                                        </p:attrNameLst>
                                      </p:cBhvr>
                                      <p:to>
                                        <p:strVal val="visible"/>
                                      </p:to>
                                    </p:set>
                                    <p:animEffect transition="in" filter="fade">
                                      <p:cBhvr>
                                        <p:cTn id="37" dur="250"/>
                                        <p:tgtEl>
                                          <p:spTgt spid="26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4">
                                            <p:txEl>
                                              <p:pRg st="9" end="9"/>
                                            </p:txEl>
                                          </p:spTgt>
                                        </p:tgtEl>
                                        <p:attrNameLst>
                                          <p:attrName>style.visibility</p:attrName>
                                        </p:attrNameLst>
                                      </p:cBhvr>
                                      <p:to>
                                        <p:strVal val="visible"/>
                                      </p:to>
                                    </p:set>
                                    <p:animEffect transition="in" filter="fade">
                                      <p:cBhvr>
                                        <p:cTn id="42" dur="250"/>
                                        <p:tgtEl>
                                          <p:spTgt spid="264">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4">
                                            <p:txEl>
                                              <p:pRg st="10" end="10"/>
                                            </p:txEl>
                                          </p:spTgt>
                                        </p:tgtEl>
                                        <p:attrNameLst>
                                          <p:attrName>style.visibility</p:attrName>
                                        </p:attrNameLst>
                                      </p:cBhvr>
                                      <p:to>
                                        <p:strVal val="visible"/>
                                      </p:to>
                                    </p:set>
                                    <p:animEffect transition="in" filter="fade">
                                      <p:cBhvr>
                                        <p:cTn id="47" dur="250"/>
                                        <p:tgtEl>
                                          <p:spTgt spid="264">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heel(1)">
                                      <p:cBhvr>
                                        <p:cTn id="52" dur="10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barn(inVertical)">
                                      <p:cBhvr>
                                        <p:cTn id="57" dur="25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
                                            <p:txEl>
                                              <p:pRg st="0" end="0"/>
                                            </p:txEl>
                                          </p:spTgt>
                                        </p:tgtEl>
                                        <p:attrNameLst>
                                          <p:attrName>style.visibility</p:attrName>
                                        </p:attrNameLst>
                                      </p:cBhvr>
                                      <p:to>
                                        <p:strVal val="visible"/>
                                      </p:to>
                                    </p:set>
                                    <p:animEffect transition="in" filter="fade">
                                      <p:cBhvr>
                                        <p:cTn id="62" dur="250"/>
                                        <p:tgtEl>
                                          <p:spTgt spid="9">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
                                            <p:txEl>
                                              <p:pRg st="2" end="2"/>
                                            </p:txEl>
                                          </p:spTgt>
                                        </p:tgtEl>
                                        <p:attrNameLst>
                                          <p:attrName>style.visibility</p:attrName>
                                        </p:attrNameLst>
                                      </p:cBhvr>
                                      <p:to>
                                        <p:strVal val="visible"/>
                                      </p:to>
                                    </p:set>
                                    <p:animEffect transition="in" filter="fade">
                                      <p:cBhvr>
                                        <p:cTn id="67" dur="250"/>
                                        <p:tgtEl>
                                          <p:spTgt spid="9">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9">
                                            <p:txEl>
                                              <p:pRg st="4" end="4"/>
                                            </p:txEl>
                                          </p:spTgt>
                                        </p:tgtEl>
                                        <p:attrNameLst>
                                          <p:attrName>style.visibility</p:attrName>
                                        </p:attrNameLst>
                                      </p:cBhvr>
                                      <p:to>
                                        <p:strVal val="visible"/>
                                      </p:to>
                                    </p:set>
                                    <p:animEffect transition="in" filter="fade">
                                      <p:cBhvr>
                                        <p:cTn id="72" dur="25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build="p"/>
      <p:bldP spid="4"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30"/>
          <p:cNvSpPr txBox="1">
            <a:spLocks noGrp="1"/>
          </p:cNvSpPr>
          <p:nvPr>
            <p:ph type="title"/>
          </p:nvPr>
        </p:nvSpPr>
        <p:spPr>
          <a:xfrm>
            <a:off x="1120650" y="2382350"/>
            <a:ext cx="4202128" cy="1327500"/>
          </a:xfrm>
          <a:prstGeom prst="rect">
            <a:avLst/>
          </a:prstGeom>
        </p:spPr>
        <p:txBody>
          <a:bodyPr spcFirstLastPara="1" wrap="square" lIns="91425" tIns="91425" rIns="91425" bIns="91425" anchor="t" anchorCtr="0">
            <a:noAutofit/>
          </a:bodyPr>
          <a:lstStyle/>
          <a:p>
            <a:pPr lvl="0"/>
            <a:r>
              <a:rPr lang="vi-VN" dirty="0">
                <a:latin typeface="+mj-lt"/>
              </a:rPr>
              <a:t>Xác định yêu cầu</a:t>
            </a:r>
            <a:endParaRPr dirty="0">
              <a:latin typeface="+mj-lt"/>
            </a:endParaRPr>
          </a:p>
        </p:txBody>
      </p:sp>
      <p:sp>
        <p:nvSpPr>
          <p:cNvPr id="180" name="Google Shape;180;p30"/>
          <p:cNvSpPr txBox="1">
            <a:spLocks noGrp="1"/>
          </p:cNvSpPr>
          <p:nvPr>
            <p:ph type="title" idx="2"/>
          </p:nvPr>
        </p:nvSpPr>
        <p:spPr>
          <a:xfrm>
            <a:off x="1120650" y="1173550"/>
            <a:ext cx="1097100" cy="10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02</a:t>
            </a:r>
            <a:endParaRPr dirty="0">
              <a:latin typeface="Times New Roman" panose="02020603050405020304" pitchFamily="18" charset="0"/>
              <a:cs typeface="Times New Roman" panose="02020603050405020304" pitchFamily="18" charset="0"/>
            </a:endParaRPr>
          </a:p>
        </p:txBody>
      </p:sp>
      <p:sp>
        <p:nvSpPr>
          <p:cNvPr id="181" name="Google Shape;181;p30"/>
          <p:cNvSpPr/>
          <p:nvPr/>
        </p:nvSpPr>
        <p:spPr>
          <a:xfrm>
            <a:off x="7705910" y="1615005"/>
            <a:ext cx="457672" cy="1989810"/>
          </a:xfrm>
          <a:custGeom>
            <a:avLst/>
            <a:gdLst/>
            <a:ahLst/>
            <a:cxnLst/>
            <a:rect l="l" t="t" r="r" b="b"/>
            <a:pathLst>
              <a:path w="287392" h="1249488" extrusionOk="0">
                <a:moveTo>
                  <a:pt x="272330" y="0"/>
                </a:moveTo>
                <a:lnTo>
                  <a:pt x="272330" y="5256"/>
                </a:lnTo>
                <a:cubicBezTo>
                  <a:pt x="272330" y="7627"/>
                  <a:pt x="270408" y="9614"/>
                  <a:pt x="267972" y="9614"/>
                </a:cubicBezTo>
                <a:lnTo>
                  <a:pt x="249834" y="9614"/>
                </a:lnTo>
                <a:cubicBezTo>
                  <a:pt x="247462" y="9614"/>
                  <a:pt x="245476" y="7691"/>
                  <a:pt x="245476" y="5256"/>
                </a:cubicBezTo>
                <a:lnTo>
                  <a:pt x="245476" y="0"/>
                </a:lnTo>
                <a:cubicBezTo>
                  <a:pt x="245476" y="0"/>
                  <a:pt x="232593" y="0"/>
                  <a:pt x="232593" y="0"/>
                </a:cubicBezTo>
                <a:lnTo>
                  <a:pt x="232593" y="72040"/>
                </a:lnTo>
                <a:cubicBezTo>
                  <a:pt x="232593" y="82551"/>
                  <a:pt x="224069" y="91076"/>
                  <a:pt x="213558" y="91140"/>
                </a:cubicBezTo>
                <a:lnTo>
                  <a:pt x="68836" y="91140"/>
                </a:lnTo>
                <a:cubicBezTo>
                  <a:pt x="58324" y="91140"/>
                  <a:pt x="49800" y="82680"/>
                  <a:pt x="49736" y="72104"/>
                </a:cubicBezTo>
                <a:lnTo>
                  <a:pt x="49736" y="64"/>
                </a:lnTo>
                <a:cubicBezTo>
                  <a:pt x="49736" y="64"/>
                  <a:pt x="37046" y="64"/>
                  <a:pt x="37046" y="64"/>
                </a:cubicBezTo>
                <a:lnTo>
                  <a:pt x="37046" y="5320"/>
                </a:lnTo>
                <a:cubicBezTo>
                  <a:pt x="37046" y="7691"/>
                  <a:pt x="35123" y="9678"/>
                  <a:pt x="32687" y="9678"/>
                </a:cubicBezTo>
                <a:lnTo>
                  <a:pt x="14549" y="9678"/>
                </a:lnTo>
                <a:cubicBezTo>
                  <a:pt x="12178" y="9678"/>
                  <a:pt x="10191" y="7755"/>
                  <a:pt x="10191" y="5320"/>
                </a:cubicBezTo>
                <a:lnTo>
                  <a:pt x="10191" y="64"/>
                </a:lnTo>
                <a:cubicBezTo>
                  <a:pt x="10191" y="64"/>
                  <a:pt x="0" y="64"/>
                  <a:pt x="0" y="64"/>
                </a:cubicBezTo>
                <a:lnTo>
                  <a:pt x="0" y="51274"/>
                </a:lnTo>
                <a:cubicBezTo>
                  <a:pt x="0" y="51274"/>
                  <a:pt x="385" y="1198279"/>
                  <a:pt x="385" y="1198279"/>
                </a:cubicBezTo>
                <a:lnTo>
                  <a:pt x="385" y="1249489"/>
                </a:lnTo>
                <a:cubicBezTo>
                  <a:pt x="385" y="1249489"/>
                  <a:pt x="10575" y="1249489"/>
                  <a:pt x="10575" y="1249489"/>
                </a:cubicBezTo>
                <a:lnTo>
                  <a:pt x="10575" y="1244233"/>
                </a:lnTo>
                <a:cubicBezTo>
                  <a:pt x="10575" y="1241862"/>
                  <a:pt x="12499" y="1239875"/>
                  <a:pt x="14934" y="1239875"/>
                </a:cubicBezTo>
                <a:lnTo>
                  <a:pt x="33072" y="1239875"/>
                </a:lnTo>
                <a:cubicBezTo>
                  <a:pt x="35444" y="1239875"/>
                  <a:pt x="37431" y="1241798"/>
                  <a:pt x="37431" y="1244233"/>
                </a:cubicBezTo>
                <a:lnTo>
                  <a:pt x="37431" y="1249489"/>
                </a:lnTo>
                <a:cubicBezTo>
                  <a:pt x="37431" y="1249489"/>
                  <a:pt x="50121" y="1249489"/>
                  <a:pt x="50121" y="1249489"/>
                </a:cubicBezTo>
                <a:lnTo>
                  <a:pt x="50121" y="1177449"/>
                </a:lnTo>
                <a:cubicBezTo>
                  <a:pt x="50121" y="1166937"/>
                  <a:pt x="58645" y="1158413"/>
                  <a:pt x="69156" y="1158413"/>
                </a:cubicBezTo>
                <a:lnTo>
                  <a:pt x="213878" y="1158413"/>
                </a:lnTo>
                <a:cubicBezTo>
                  <a:pt x="224389" y="1158413"/>
                  <a:pt x="232914" y="1166873"/>
                  <a:pt x="232914" y="1177449"/>
                </a:cubicBezTo>
                <a:lnTo>
                  <a:pt x="232914" y="1249489"/>
                </a:lnTo>
                <a:cubicBezTo>
                  <a:pt x="232914" y="1249489"/>
                  <a:pt x="245796" y="1249489"/>
                  <a:pt x="245796" y="1249489"/>
                </a:cubicBezTo>
                <a:lnTo>
                  <a:pt x="245796" y="1244233"/>
                </a:lnTo>
                <a:cubicBezTo>
                  <a:pt x="245796" y="1241862"/>
                  <a:pt x="247719" y="1239875"/>
                  <a:pt x="250154" y="1239875"/>
                </a:cubicBezTo>
                <a:lnTo>
                  <a:pt x="268292" y="1239875"/>
                </a:lnTo>
                <a:cubicBezTo>
                  <a:pt x="270664" y="1239875"/>
                  <a:pt x="272651" y="1241798"/>
                  <a:pt x="272651" y="1244233"/>
                </a:cubicBezTo>
                <a:lnTo>
                  <a:pt x="272651" y="1249489"/>
                </a:lnTo>
                <a:cubicBezTo>
                  <a:pt x="272651" y="1249489"/>
                  <a:pt x="287393" y="1249489"/>
                  <a:pt x="287393" y="1249489"/>
                </a:cubicBezTo>
                <a:lnTo>
                  <a:pt x="287393" y="1198279"/>
                </a:lnTo>
                <a:cubicBezTo>
                  <a:pt x="287393" y="1198279"/>
                  <a:pt x="287328" y="991067"/>
                  <a:pt x="287328" y="991067"/>
                </a:cubicBezTo>
                <a:lnTo>
                  <a:pt x="287328" y="739374"/>
                </a:lnTo>
                <a:cubicBezTo>
                  <a:pt x="287328" y="739374"/>
                  <a:pt x="287008" y="51274"/>
                  <a:pt x="287008" y="51274"/>
                </a:cubicBezTo>
                <a:lnTo>
                  <a:pt x="287008" y="64"/>
                </a:lnTo>
                <a:cubicBezTo>
                  <a:pt x="287008" y="64"/>
                  <a:pt x="272266" y="64"/>
                  <a:pt x="272266" y="64"/>
                </a:cubicBezTo>
                <a:close/>
                <a:moveTo>
                  <a:pt x="37494" y="1206739"/>
                </a:moveTo>
                <a:cubicBezTo>
                  <a:pt x="37494" y="1209110"/>
                  <a:pt x="35572" y="1211097"/>
                  <a:pt x="33136" y="1211097"/>
                </a:cubicBezTo>
                <a:lnTo>
                  <a:pt x="14998" y="1211097"/>
                </a:lnTo>
                <a:cubicBezTo>
                  <a:pt x="12626" y="1211097"/>
                  <a:pt x="10640" y="1209175"/>
                  <a:pt x="10640" y="1206739"/>
                </a:cubicBezTo>
                <a:lnTo>
                  <a:pt x="10640" y="1196228"/>
                </a:lnTo>
                <a:cubicBezTo>
                  <a:pt x="10640" y="1193856"/>
                  <a:pt x="12563" y="1191870"/>
                  <a:pt x="14998" y="1191870"/>
                </a:cubicBezTo>
                <a:lnTo>
                  <a:pt x="33136" y="1191870"/>
                </a:lnTo>
                <a:cubicBezTo>
                  <a:pt x="35508" y="1191870"/>
                  <a:pt x="37494" y="1193792"/>
                  <a:pt x="37494" y="1196228"/>
                </a:cubicBezTo>
                <a:lnTo>
                  <a:pt x="37494" y="1206739"/>
                </a:lnTo>
                <a:close/>
                <a:moveTo>
                  <a:pt x="37494" y="1158669"/>
                </a:moveTo>
                <a:cubicBezTo>
                  <a:pt x="37494" y="1161041"/>
                  <a:pt x="35572" y="1163028"/>
                  <a:pt x="33136" y="1163028"/>
                </a:cubicBezTo>
                <a:lnTo>
                  <a:pt x="14998" y="1163028"/>
                </a:lnTo>
                <a:cubicBezTo>
                  <a:pt x="12626" y="1163028"/>
                  <a:pt x="10640" y="1161105"/>
                  <a:pt x="10640" y="1158669"/>
                </a:cubicBezTo>
                <a:lnTo>
                  <a:pt x="10640" y="1148158"/>
                </a:lnTo>
                <a:cubicBezTo>
                  <a:pt x="10640" y="1145787"/>
                  <a:pt x="12563" y="1143800"/>
                  <a:pt x="14998" y="1143800"/>
                </a:cubicBezTo>
                <a:lnTo>
                  <a:pt x="33136" y="1143800"/>
                </a:lnTo>
                <a:cubicBezTo>
                  <a:pt x="35508" y="1143800"/>
                  <a:pt x="37494" y="1145723"/>
                  <a:pt x="37494" y="1148158"/>
                </a:cubicBezTo>
                <a:lnTo>
                  <a:pt x="37494" y="1158669"/>
                </a:lnTo>
                <a:close/>
                <a:moveTo>
                  <a:pt x="37494" y="1110600"/>
                </a:moveTo>
                <a:cubicBezTo>
                  <a:pt x="37494" y="1112971"/>
                  <a:pt x="35572" y="1114958"/>
                  <a:pt x="33136" y="1114958"/>
                </a:cubicBezTo>
                <a:lnTo>
                  <a:pt x="14998" y="1114958"/>
                </a:lnTo>
                <a:cubicBezTo>
                  <a:pt x="12626" y="1114958"/>
                  <a:pt x="10640" y="1113035"/>
                  <a:pt x="10640" y="1110600"/>
                </a:cubicBezTo>
                <a:lnTo>
                  <a:pt x="10640" y="1100089"/>
                </a:lnTo>
                <a:cubicBezTo>
                  <a:pt x="10640" y="1097717"/>
                  <a:pt x="12563" y="1095730"/>
                  <a:pt x="14998" y="1095730"/>
                </a:cubicBezTo>
                <a:lnTo>
                  <a:pt x="33136" y="1095730"/>
                </a:lnTo>
                <a:cubicBezTo>
                  <a:pt x="35508" y="1095730"/>
                  <a:pt x="37494" y="1097653"/>
                  <a:pt x="37494" y="1100089"/>
                </a:cubicBezTo>
                <a:lnTo>
                  <a:pt x="37494" y="1110600"/>
                </a:lnTo>
                <a:close/>
                <a:moveTo>
                  <a:pt x="37494" y="1062530"/>
                </a:moveTo>
                <a:cubicBezTo>
                  <a:pt x="37494" y="1064902"/>
                  <a:pt x="35572" y="1066889"/>
                  <a:pt x="33136" y="1066889"/>
                </a:cubicBezTo>
                <a:lnTo>
                  <a:pt x="14998" y="1066889"/>
                </a:lnTo>
                <a:cubicBezTo>
                  <a:pt x="12626" y="1066889"/>
                  <a:pt x="10640" y="1064966"/>
                  <a:pt x="10640" y="1062530"/>
                </a:cubicBezTo>
                <a:lnTo>
                  <a:pt x="10640" y="1052019"/>
                </a:lnTo>
                <a:cubicBezTo>
                  <a:pt x="10640" y="1049648"/>
                  <a:pt x="12563" y="1047661"/>
                  <a:pt x="14998" y="1047661"/>
                </a:cubicBezTo>
                <a:lnTo>
                  <a:pt x="33136" y="1047661"/>
                </a:lnTo>
                <a:cubicBezTo>
                  <a:pt x="35508" y="1047661"/>
                  <a:pt x="37494" y="1049583"/>
                  <a:pt x="37494" y="1052019"/>
                </a:cubicBezTo>
                <a:lnTo>
                  <a:pt x="37494" y="1062530"/>
                </a:lnTo>
                <a:close/>
                <a:moveTo>
                  <a:pt x="37494" y="1014461"/>
                </a:moveTo>
                <a:cubicBezTo>
                  <a:pt x="37494" y="1016832"/>
                  <a:pt x="35572" y="1018819"/>
                  <a:pt x="33136" y="1018819"/>
                </a:cubicBezTo>
                <a:lnTo>
                  <a:pt x="14998" y="1018819"/>
                </a:lnTo>
                <a:cubicBezTo>
                  <a:pt x="12626" y="1018819"/>
                  <a:pt x="10640" y="1016896"/>
                  <a:pt x="10640" y="1014461"/>
                </a:cubicBezTo>
                <a:lnTo>
                  <a:pt x="10640" y="1003949"/>
                </a:lnTo>
                <a:cubicBezTo>
                  <a:pt x="10640" y="1001578"/>
                  <a:pt x="12563" y="999591"/>
                  <a:pt x="14998" y="999591"/>
                </a:cubicBezTo>
                <a:lnTo>
                  <a:pt x="33136" y="999591"/>
                </a:lnTo>
                <a:cubicBezTo>
                  <a:pt x="35508" y="999591"/>
                  <a:pt x="37494" y="1001514"/>
                  <a:pt x="37494" y="1003949"/>
                </a:cubicBezTo>
                <a:lnTo>
                  <a:pt x="37494" y="1014461"/>
                </a:lnTo>
                <a:close/>
                <a:moveTo>
                  <a:pt x="37494" y="966391"/>
                </a:moveTo>
                <a:cubicBezTo>
                  <a:pt x="37494" y="968762"/>
                  <a:pt x="35572" y="970749"/>
                  <a:pt x="33136" y="970749"/>
                </a:cubicBezTo>
                <a:lnTo>
                  <a:pt x="14998" y="970749"/>
                </a:lnTo>
                <a:cubicBezTo>
                  <a:pt x="12626" y="970749"/>
                  <a:pt x="10640" y="968827"/>
                  <a:pt x="10640" y="966391"/>
                </a:cubicBezTo>
                <a:lnTo>
                  <a:pt x="10640" y="955880"/>
                </a:lnTo>
                <a:cubicBezTo>
                  <a:pt x="10640" y="953508"/>
                  <a:pt x="12563" y="951522"/>
                  <a:pt x="14998" y="951522"/>
                </a:cubicBezTo>
                <a:lnTo>
                  <a:pt x="33136" y="951522"/>
                </a:lnTo>
                <a:cubicBezTo>
                  <a:pt x="35508" y="951522"/>
                  <a:pt x="37494" y="953444"/>
                  <a:pt x="37494" y="955880"/>
                </a:cubicBezTo>
                <a:lnTo>
                  <a:pt x="37494" y="966391"/>
                </a:lnTo>
                <a:close/>
                <a:moveTo>
                  <a:pt x="37494" y="918321"/>
                </a:moveTo>
                <a:cubicBezTo>
                  <a:pt x="37494" y="920693"/>
                  <a:pt x="35572" y="922680"/>
                  <a:pt x="33136" y="922680"/>
                </a:cubicBezTo>
                <a:lnTo>
                  <a:pt x="14998" y="922680"/>
                </a:lnTo>
                <a:cubicBezTo>
                  <a:pt x="12626" y="922680"/>
                  <a:pt x="10640" y="920757"/>
                  <a:pt x="10640" y="918321"/>
                </a:cubicBezTo>
                <a:lnTo>
                  <a:pt x="10640" y="907810"/>
                </a:lnTo>
                <a:cubicBezTo>
                  <a:pt x="10640" y="905439"/>
                  <a:pt x="12563" y="903452"/>
                  <a:pt x="14998" y="903452"/>
                </a:cubicBezTo>
                <a:lnTo>
                  <a:pt x="33136" y="903452"/>
                </a:lnTo>
                <a:cubicBezTo>
                  <a:pt x="35508" y="903452"/>
                  <a:pt x="37494" y="905375"/>
                  <a:pt x="37494" y="907810"/>
                </a:cubicBezTo>
                <a:lnTo>
                  <a:pt x="37494" y="918321"/>
                </a:lnTo>
                <a:close/>
                <a:moveTo>
                  <a:pt x="37494" y="870252"/>
                </a:moveTo>
                <a:cubicBezTo>
                  <a:pt x="37494" y="872623"/>
                  <a:pt x="35572" y="874610"/>
                  <a:pt x="33136" y="874610"/>
                </a:cubicBezTo>
                <a:lnTo>
                  <a:pt x="14998" y="874610"/>
                </a:lnTo>
                <a:cubicBezTo>
                  <a:pt x="12626" y="874610"/>
                  <a:pt x="10640" y="872687"/>
                  <a:pt x="10640" y="870252"/>
                </a:cubicBezTo>
                <a:lnTo>
                  <a:pt x="10640" y="859741"/>
                </a:lnTo>
                <a:cubicBezTo>
                  <a:pt x="10640" y="857369"/>
                  <a:pt x="12563" y="855382"/>
                  <a:pt x="14998" y="855382"/>
                </a:cubicBezTo>
                <a:lnTo>
                  <a:pt x="33136" y="855382"/>
                </a:lnTo>
                <a:cubicBezTo>
                  <a:pt x="35508" y="855382"/>
                  <a:pt x="37494" y="857305"/>
                  <a:pt x="37494" y="859741"/>
                </a:cubicBezTo>
                <a:lnTo>
                  <a:pt x="37494" y="870252"/>
                </a:lnTo>
                <a:close/>
                <a:moveTo>
                  <a:pt x="37494" y="822182"/>
                </a:moveTo>
                <a:cubicBezTo>
                  <a:pt x="37494" y="824554"/>
                  <a:pt x="35572" y="826541"/>
                  <a:pt x="33136" y="826541"/>
                </a:cubicBezTo>
                <a:lnTo>
                  <a:pt x="14998" y="826541"/>
                </a:lnTo>
                <a:cubicBezTo>
                  <a:pt x="12626" y="826541"/>
                  <a:pt x="10640" y="824618"/>
                  <a:pt x="10640" y="822182"/>
                </a:cubicBezTo>
                <a:lnTo>
                  <a:pt x="10640" y="811671"/>
                </a:lnTo>
                <a:cubicBezTo>
                  <a:pt x="10640" y="809300"/>
                  <a:pt x="12563" y="807313"/>
                  <a:pt x="14998" y="807313"/>
                </a:cubicBezTo>
                <a:lnTo>
                  <a:pt x="33136" y="807313"/>
                </a:lnTo>
                <a:cubicBezTo>
                  <a:pt x="35508" y="807313"/>
                  <a:pt x="37494" y="809235"/>
                  <a:pt x="37494" y="811671"/>
                </a:cubicBezTo>
                <a:lnTo>
                  <a:pt x="37494" y="822182"/>
                </a:lnTo>
                <a:close/>
                <a:moveTo>
                  <a:pt x="37494" y="774113"/>
                </a:moveTo>
                <a:cubicBezTo>
                  <a:pt x="37494" y="776484"/>
                  <a:pt x="35572" y="778471"/>
                  <a:pt x="33136" y="778471"/>
                </a:cubicBezTo>
                <a:lnTo>
                  <a:pt x="14998" y="778471"/>
                </a:lnTo>
                <a:cubicBezTo>
                  <a:pt x="12626" y="778471"/>
                  <a:pt x="10640" y="776548"/>
                  <a:pt x="10640" y="774113"/>
                </a:cubicBezTo>
                <a:lnTo>
                  <a:pt x="10640" y="763601"/>
                </a:lnTo>
                <a:cubicBezTo>
                  <a:pt x="10640" y="761230"/>
                  <a:pt x="12563" y="759243"/>
                  <a:pt x="14998" y="759243"/>
                </a:cubicBezTo>
                <a:lnTo>
                  <a:pt x="33136" y="759243"/>
                </a:lnTo>
                <a:cubicBezTo>
                  <a:pt x="35508" y="759243"/>
                  <a:pt x="37494" y="761166"/>
                  <a:pt x="37494" y="763601"/>
                </a:cubicBezTo>
                <a:lnTo>
                  <a:pt x="37494" y="774113"/>
                </a:lnTo>
                <a:close/>
                <a:moveTo>
                  <a:pt x="37494" y="726043"/>
                </a:moveTo>
                <a:cubicBezTo>
                  <a:pt x="37494" y="728414"/>
                  <a:pt x="35572" y="730401"/>
                  <a:pt x="33136" y="730401"/>
                </a:cubicBezTo>
                <a:lnTo>
                  <a:pt x="14998" y="730401"/>
                </a:lnTo>
                <a:cubicBezTo>
                  <a:pt x="12626" y="730401"/>
                  <a:pt x="10640" y="728479"/>
                  <a:pt x="10640" y="726043"/>
                </a:cubicBezTo>
                <a:lnTo>
                  <a:pt x="10640" y="715532"/>
                </a:lnTo>
                <a:cubicBezTo>
                  <a:pt x="10640" y="713160"/>
                  <a:pt x="12563" y="711174"/>
                  <a:pt x="14998" y="711174"/>
                </a:cubicBezTo>
                <a:lnTo>
                  <a:pt x="33136" y="711174"/>
                </a:lnTo>
                <a:cubicBezTo>
                  <a:pt x="35508" y="711174"/>
                  <a:pt x="37494" y="713096"/>
                  <a:pt x="37494" y="715532"/>
                </a:cubicBezTo>
                <a:lnTo>
                  <a:pt x="37494" y="726043"/>
                </a:lnTo>
                <a:close/>
                <a:moveTo>
                  <a:pt x="37494" y="677973"/>
                </a:moveTo>
                <a:cubicBezTo>
                  <a:pt x="37494" y="680345"/>
                  <a:pt x="35572" y="682332"/>
                  <a:pt x="33136" y="682332"/>
                </a:cubicBezTo>
                <a:lnTo>
                  <a:pt x="14998" y="682332"/>
                </a:lnTo>
                <a:cubicBezTo>
                  <a:pt x="12626" y="682332"/>
                  <a:pt x="10640" y="680409"/>
                  <a:pt x="10640" y="677973"/>
                </a:cubicBezTo>
                <a:lnTo>
                  <a:pt x="10640" y="667462"/>
                </a:lnTo>
                <a:cubicBezTo>
                  <a:pt x="10640" y="665091"/>
                  <a:pt x="12563" y="663104"/>
                  <a:pt x="14998" y="663104"/>
                </a:cubicBezTo>
                <a:lnTo>
                  <a:pt x="33136" y="663104"/>
                </a:lnTo>
                <a:cubicBezTo>
                  <a:pt x="35508" y="663104"/>
                  <a:pt x="37494" y="665027"/>
                  <a:pt x="37494" y="667462"/>
                </a:cubicBezTo>
                <a:lnTo>
                  <a:pt x="37494" y="677973"/>
                </a:lnTo>
                <a:close/>
                <a:moveTo>
                  <a:pt x="37494" y="629904"/>
                </a:moveTo>
                <a:cubicBezTo>
                  <a:pt x="37494" y="632275"/>
                  <a:pt x="35572" y="634262"/>
                  <a:pt x="33136" y="634262"/>
                </a:cubicBezTo>
                <a:lnTo>
                  <a:pt x="14998" y="634262"/>
                </a:lnTo>
                <a:cubicBezTo>
                  <a:pt x="12626" y="634262"/>
                  <a:pt x="10640" y="632339"/>
                  <a:pt x="10640" y="629904"/>
                </a:cubicBezTo>
                <a:lnTo>
                  <a:pt x="10640" y="619393"/>
                </a:lnTo>
                <a:cubicBezTo>
                  <a:pt x="10640" y="617021"/>
                  <a:pt x="12563" y="615034"/>
                  <a:pt x="14998" y="615034"/>
                </a:cubicBezTo>
                <a:lnTo>
                  <a:pt x="33136" y="615034"/>
                </a:lnTo>
                <a:cubicBezTo>
                  <a:pt x="35508" y="615034"/>
                  <a:pt x="37494" y="616957"/>
                  <a:pt x="37494" y="619393"/>
                </a:cubicBezTo>
                <a:lnTo>
                  <a:pt x="37494" y="629904"/>
                </a:lnTo>
                <a:close/>
                <a:moveTo>
                  <a:pt x="37494" y="581834"/>
                </a:moveTo>
                <a:cubicBezTo>
                  <a:pt x="37494" y="584206"/>
                  <a:pt x="35572" y="586193"/>
                  <a:pt x="33136" y="586193"/>
                </a:cubicBezTo>
                <a:lnTo>
                  <a:pt x="14998" y="586193"/>
                </a:lnTo>
                <a:cubicBezTo>
                  <a:pt x="12626" y="586193"/>
                  <a:pt x="10640" y="584270"/>
                  <a:pt x="10640" y="581834"/>
                </a:cubicBezTo>
                <a:lnTo>
                  <a:pt x="10640" y="571323"/>
                </a:lnTo>
                <a:cubicBezTo>
                  <a:pt x="10640" y="568952"/>
                  <a:pt x="12563" y="566965"/>
                  <a:pt x="14998" y="566965"/>
                </a:cubicBezTo>
                <a:lnTo>
                  <a:pt x="33136" y="566965"/>
                </a:lnTo>
                <a:cubicBezTo>
                  <a:pt x="35508" y="566965"/>
                  <a:pt x="37494" y="568888"/>
                  <a:pt x="37494" y="571323"/>
                </a:cubicBezTo>
                <a:lnTo>
                  <a:pt x="37494" y="581834"/>
                </a:lnTo>
                <a:close/>
                <a:moveTo>
                  <a:pt x="37494" y="533765"/>
                </a:moveTo>
                <a:cubicBezTo>
                  <a:pt x="37494" y="536136"/>
                  <a:pt x="35572" y="538123"/>
                  <a:pt x="33136" y="538123"/>
                </a:cubicBezTo>
                <a:lnTo>
                  <a:pt x="14998" y="538123"/>
                </a:lnTo>
                <a:cubicBezTo>
                  <a:pt x="12626" y="538123"/>
                  <a:pt x="10640" y="536200"/>
                  <a:pt x="10640" y="533765"/>
                </a:cubicBezTo>
                <a:lnTo>
                  <a:pt x="10640" y="523253"/>
                </a:lnTo>
                <a:cubicBezTo>
                  <a:pt x="10640" y="520882"/>
                  <a:pt x="12563" y="518895"/>
                  <a:pt x="14998" y="518895"/>
                </a:cubicBezTo>
                <a:lnTo>
                  <a:pt x="33136" y="518895"/>
                </a:lnTo>
                <a:cubicBezTo>
                  <a:pt x="35508" y="518895"/>
                  <a:pt x="37494" y="520818"/>
                  <a:pt x="37494" y="523253"/>
                </a:cubicBezTo>
                <a:lnTo>
                  <a:pt x="37494" y="533765"/>
                </a:lnTo>
                <a:close/>
                <a:moveTo>
                  <a:pt x="37494" y="485695"/>
                </a:moveTo>
                <a:cubicBezTo>
                  <a:pt x="37494" y="488067"/>
                  <a:pt x="35572" y="490053"/>
                  <a:pt x="33136" y="490053"/>
                </a:cubicBezTo>
                <a:lnTo>
                  <a:pt x="14998" y="490053"/>
                </a:lnTo>
                <a:cubicBezTo>
                  <a:pt x="12626" y="490053"/>
                  <a:pt x="10640" y="488131"/>
                  <a:pt x="10640" y="485695"/>
                </a:cubicBezTo>
                <a:lnTo>
                  <a:pt x="10640" y="475184"/>
                </a:lnTo>
                <a:cubicBezTo>
                  <a:pt x="10640" y="472813"/>
                  <a:pt x="12563" y="470826"/>
                  <a:pt x="14998" y="470826"/>
                </a:cubicBezTo>
                <a:lnTo>
                  <a:pt x="33136" y="470826"/>
                </a:lnTo>
                <a:cubicBezTo>
                  <a:pt x="35508" y="470826"/>
                  <a:pt x="37494" y="472748"/>
                  <a:pt x="37494" y="475184"/>
                </a:cubicBezTo>
                <a:lnTo>
                  <a:pt x="37494" y="485695"/>
                </a:lnTo>
                <a:close/>
                <a:moveTo>
                  <a:pt x="37494" y="437626"/>
                </a:moveTo>
                <a:cubicBezTo>
                  <a:pt x="37494" y="439997"/>
                  <a:pt x="35572" y="441984"/>
                  <a:pt x="33136" y="441984"/>
                </a:cubicBezTo>
                <a:lnTo>
                  <a:pt x="14998" y="441984"/>
                </a:lnTo>
                <a:cubicBezTo>
                  <a:pt x="12626" y="441984"/>
                  <a:pt x="10640" y="440061"/>
                  <a:pt x="10640" y="437626"/>
                </a:cubicBezTo>
                <a:lnTo>
                  <a:pt x="10640" y="427114"/>
                </a:lnTo>
                <a:cubicBezTo>
                  <a:pt x="10640" y="424743"/>
                  <a:pt x="12563" y="422756"/>
                  <a:pt x="14998" y="422756"/>
                </a:cubicBezTo>
                <a:lnTo>
                  <a:pt x="33136" y="422756"/>
                </a:lnTo>
                <a:cubicBezTo>
                  <a:pt x="35508" y="422756"/>
                  <a:pt x="37494" y="424679"/>
                  <a:pt x="37494" y="427114"/>
                </a:cubicBezTo>
                <a:lnTo>
                  <a:pt x="37494" y="437626"/>
                </a:lnTo>
                <a:close/>
                <a:moveTo>
                  <a:pt x="37494" y="389556"/>
                </a:moveTo>
                <a:cubicBezTo>
                  <a:pt x="37494" y="391927"/>
                  <a:pt x="35572" y="393914"/>
                  <a:pt x="33136" y="393914"/>
                </a:cubicBezTo>
                <a:lnTo>
                  <a:pt x="14998" y="393914"/>
                </a:lnTo>
                <a:cubicBezTo>
                  <a:pt x="12626" y="393914"/>
                  <a:pt x="10640" y="391992"/>
                  <a:pt x="10640" y="389556"/>
                </a:cubicBezTo>
                <a:lnTo>
                  <a:pt x="10640" y="379045"/>
                </a:lnTo>
                <a:cubicBezTo>
                  <a:pt x="10640" y="376673"/>
                  <a:pt x="12563" y="374686"/>
                  <a:pt x="14998" y="374686"/>
                </a:cubicBezTo>
                <a:lnTo>
                  <a:pt x="33136" y="374686"/>
                </a:lnTo>
                <a:cubicBezTo>
                  <a:pt x="35508" y="374686"/>
                  <a:pt x="37494" y="376609"/>
                  <a:pt x="37494" y="379045"/>
                </a:cubicBezTo>
                <a:lnTo>
                  <a:pt x="37494" y="389556"/>
                </a:lnTo>
                <a:close/>
                <a:moveTo>
                  <a:pt x="37494" y="341486"/>
                </a:moveTo>
                <a:cubicBezTo>
                  <a:pt x="37494" y="343858"/>
                  <a:pt x="35572" y="345845"/>
                  <a:pt x="33136" y="345845"/>
                </a:cubicBezTo>
                <a:lnTo>
                  <a:pt x="14998" y="345845"/>
                </a:lnTo>
                <a:cubicBezTo>
                  <a:pt x="12626" y="345845"/>
                  <a:pt x="10640" y="343922"/>
                  <a:pt x="10640" y="341486"/>
                </a:cubicBezTo>
                <a:lnTo>
                  <a:pt x="10640" y="330975"/>
                </a:lnTo>
                <a:cubicBezTo>
                  <a:pt x="10640" y="328604"/>
                  <a:pt x="12563" y="326617"/>
                  <a:pt x="14998" y="326617"/>
                </a:cubicBezTo>
                <a:lnTo>
                  <a:pt x="33136" y="326617"/>
                </a:lnTo>
                <a:cubicBezTo>
                  <a:pt x="35508" y="326617"/>
                  <a:pt x="37494" y="328540"/>
                  <a:pt x="37494" y="330975"/>
                </a:cubicBezTo>
                <a:lnTo>
                  <a:pt x="37494" y="341486"/>
                </a:lnTo>
                <a:close/>
                <a:moveTo>
                  <a:pt x="37494" y="293417"/>
                </a:moveTo>
                <a:cubicBezTo>
                  <a:pt x="37494" y="295788"/>
                  <a:pt x="35572" y="297775"/>
                  <a:pt x="33136" y="297775"/>
                </a:cubicBezTo>
                <a:lnTo>
                  <a:pt x="14998" y="297775"/>
                </a:lnTo>
                <a:cubicBezTo>
                  <a:pt x="12626" y="297775"/>
                  <a:pt x="10640" y="295852"/>
                  <a:pt x="10640" y="293417"/>
                </a:cubicBezTo>
                <a:lnTo>
                  <a:pt x="10640" y="282906"/>
                </a:lnTo>
                <a:cubicBezTo>
                  <a:pt x="10640" y="280534"/>
                  <a:pt x="12563" y="278547"/>
                  <a:pt x="14998" y="278547"/>
                </a:cubicBezTo>
                <a:lnTo>
                  <a:pt x="33136" y="278547"/>
                </a:lnTo>
                <a:cubicBezTo>
                  <a:pt x="35508" y="278547"/>
                  <a:pt x="37494" y="280470"/>
                  <a:pt x="37494" y="282906"/>
                </a:cubicBezTo>
                <a:lnTo>
                  <a:pt x="37494" y="293417"/>
                </a:lnTo>
                <a:close/>
                <a:moveTo>
                  <a:pt x="37494" y="245347"/>
                </a:moveTo>
                <a:cubicBezTo>
                  <a:pt x="37494" y="247719"/>
                  <a:pt x="35572" y="249705"/>
                  <a:pt x="33136" y="249705"/>
                </a:cubicBezTo>
                <a:lnTo>
                  <a:pt x="14998" y="249705"/>
                </a:lnTo>
                <a:cubicBezTo>
                  <a:pt x="12626" y="249705"/>
                  <a:pt x="10640" y="247783"/>
                  <a:pt x="10640" y="245347"/>
                </a:cubicBezTo>
                <a:lnTo>
                  <a:pt x="10640" y="234836"/>
                </a:lnTo>
                <a:cubicBezTo>
                  <a:pt x="10640" y="232465"/>
                  <a:pt x="12563" y="230478"/>
                  <a:pt x="14998" y="230478"/>
                </a:cubicBezTo>
                <a:lnTo>
                  <a:pt x="33136" y="230478"/>
                </a:lnTo>
                <a:cubicBezTo>
                  <a:pt x="35508" y="230478"/>
                  <a:pt x="37494" y="232400"/>
                  <a:pt x="37494" y="234836"/>
                </a:cubicBezTo>
                <a:lnTo>
                  <a:pt x="37494" y="245347"/>
                </a:lnTo>
                <a:close/>
                <a:moveTo>
                  <a:pt x="37494" y="197278"/>
                </a:moveTo>
                <a:cubicBezTo>
                  <a:pt x="37494" y="199649"/>
                  <a:pt x="35572" y="201636"/>
                  <a:pt x="33136" y="201636"/>
                </a:cubicBezTo>
                <a:lnTo>
                  <a:pt x="14998" y="201636"/>
                </a:lnTo>
                <a:cubicBezTo>
                  <a:pt x="12626" y="201636"/>
                  <a:pt x="10640" y="199713"/>
                  <a:pt x="10640" y="197278"/>
                </a:cubicBezTo>
                <a:lnTo>
                  <a:pt x="10640" y="186766"/>
                </a:lnTo>
                <a:cubicBezTo>
                  <a:pt x="10640" y="184395"/>
                  <a:pt x="12563" y="182408"/>
                  <a:pt x="14998" y="182408"/>
                </a:cubicBezTo>
                <a:lnTo>
                  <a:pt x="33136" y="182408"/>
                </a:lnTo>
                <a:cubicBezTo>
                  <a:pt x="35508" y="182408"/>
                  <a:pt x="37494" y="184331"/>
                  <a:pt x="37494" y="186766"/>
                </a:cubicBezTo>
                <a:lnTo>
                  <a:pt x="37494" y="197278"/>
                </a:lnTo>
                <a:close/>
                <a:moveTo>
                  <a:pt x="37494" y="149208"/>
                </a:moveTo>
                <a:cubicBezTo>
                  <a:pt x="37494" y="151579"/>
                  <a:pt x="35572" y="153566"/>
                  <a:pt x="33136" y="153566"/>
                </a:cubicBezTo>
                <a:lnTo>
                  <a:pt x="14998" y="153566"/>
                </a:lnTo>
                <a:cubicBezTo>
                  <a:pt x="12626" y="153566"/>
                  <a:pt x="10640" y="151644"/>
                  <a:pt x="10640" y="149208"/>
                </a:cubicBezTo>
                <a:lnTo>
                  <a:pt x="10640" y="138697"/>
                </a:lnTo>
                <a:cubicBezTo>
                  <a:pt x="10640" y="136325"/>
                  <a:pt x="12563" y="134338"/>
                  <a:pt x="14998" y="134338"/>
                </a:cubicBezTo>
                <a:lnTo>
                  <a:pt x="33136" y="134338"/>
                </a:lnTo>
                <a:cubicBezTo>
                  <a:pt x="35508" y="134338"/>
                  <a:pt x="37494" y="136261"/>
                  <a:pt x="37494" y="138697"/>
                </a:cubicBezTo>
                <a:lnTo>
                  <a:pt x="37494" y="149208"/>
                </a:lnTo>
                <a:close/>
                <a:moveTo>
                  <a:pt x="37494" y="101138"/>
                </a:moveTo>
                <a:cubicBezTo>
                  <a:pt x="37494" y="103510"/>
                  <a:pt x="35572" y="105497"/>
                  <a:pt x="33136" y="105497"/>
                </a:cubicBezTo>
                <a:lnTo>
                  <a:pt x="14998" y="105497"/>
                </a:lnTo>
                <a:cubicBezTo>
                  <a:pt x="12626" y="105497"/>
                  <a:pt x="10640" y="103574"/>
                  <a:pt x="10640" y="101138"/>
                </a:cubicBezTo>
                <a:lnTo>
                  <a:pt x="10640" y="90627"/>
                </a:lnTo>
                <a:cubicBezTo>
                  <a:pt x="10640" y="88256"/>
                  <a:pt x="12563" y="86269"/>
                  <a:pt x="14998" y="86269"/>
                </a:cubicBezTo>
                <a:lnTo>
                  <a:pt x="33136" y="86269"/>
                </a:lnTo>
                <a:cubicBezTo>
                  <a:pt x="35508" y="86269"/>
                  <a:pt x="37494" y="88192"/>
                  <a:pt x="37494" y="90627"/>
                </a:cubicBezTo>
                <a:lnTo>
                  <a:pt x="37494" y="101138"/>
                </a:lnTo>
                <a:close/>
                <a:moveTo>
                  <a:pt x="37494" y="53069"/>
                </a:moveTo>
                <a:cubicBezTo>
                  <a:pt x="37494" y="55440"/>
                  <a:pt x="35572" y="57427"/>
                  <a:pt x="33136" y="57427"/>
                </a:cubicBezTo>
                <a:lnTo>
                  <a:pt x="14998" y="57427"/>
                </a:lnTo>
                <a:cubicBezTo>
                  <a:pt x="12626" y="57427"/>
                  <a:pt x="10640" y="55504"/>
                  <a:pt x="10640" y="53069"/>
                </a:cubicBezTo>
                <a:lnTo>
                  <a:pt x="10640" y="42558"/>
                </a:lnTo>
                <a:cubicBezTo>
                  <a:pt x="10640" y="40186"/>
                  <a:pt x="12563" y="38199"/>
                  <a:pt x="14998" y="38199"/>
                </a:cubicBezTo>
                <a:lnTo>
                  <a:pt x="33136" y="38199"/>
                </a:lnTo>
                <a:cubicBezTo>
                  <a:pt x="35508" y="38199"/>
                  <a:pt x="37494" y="40122"/>
                  <a:pt x="37494" y="42558"/>
                </a:cubicBezTo>
                <a:lnTo>
                  <a:pt x="37494" y="53069"/>
                </a:lnTo>
                <a:close/>
                <a:moveTo>
                  <a:pt x="233362" y="1067978"/>
                </a:moveTo>
                <a:cubicBezTo>
                  <a:pt x="233362" y="1078489"/>
                  <a:pt x="224838" y="1087014"/>
                  <a:pt x="214327" y="1087014"/>
                </a:cubicBezTo>
                <a:lnTo>
                  <a:pt x="69605" y="1087014"/>
                </a:lnTo>
                <a:cubicBezTo>
                  <a:pt x="59093" y="1087014"/>
                  <a:pt x="50569" y="1078553"/>
                  <a:pt x="50505" y="1067978"/>
                </a:cubicBezTo>
                <a:lnTo>
                  <a:pt x="50505" y="844999"/>
                </a:lnTo>
                <a:cubicBezTo>
                  <a:pt x="50441" y="834488"/>
                  <a:pt x="58966" y="825964"/>
                  <a:pt x="69477" y="825900"/>
                </a:cubicBezTo>
                <a:lnTo>
                  <a:pt x="214198" y="825900"/>
                </a:lnTo>
                <a:cubicBezTo>
                  <a:pt x="224710" y="825900"/>
                  <a:pt x="233234" y="834360"/>
                  <a:pt x="233298" y="844935"/>
                </a:cubicBezTo>
                <a:lnTo>
                  <a:pt x="233298" y="1067914"/>
                </a:lnTo>
                <a:close/>
                <a:moveTo>
                  <a:pt x="233362" y="735913"/>
                </a:moveTo>
                <a:cubicBezTo>
                  <a:pt x="233362" y="746425"/>
                  <a:pt x="224838" y="754949"/>
                  <a:pt x="214327" y="754949"/>
                </a:cubicBezTo>
                <a:lnTo>
                  <a:pt x="69605" y="754949"/>
                </a:lnTo>
                <a:cubicBezTo>
                  <a:pt x="59093" y="754949"/>
                  <a:pt x="50569" y="746489"/>
                  <a:pt x="50505" y="735913"/>
                </a:cubicBezTo>
                <a:lnTo>
                  <a:pt x="50505" y="512935"/>
                </a:lnTo>
                <a:cubicBezTo>
                  <a:pt x="50441" y="502423"/>
                  <a:pt x="58966" y="493899"/>
                  <a:pt x="69477" y="493835"/>
                </a:cubicBezTo>
                <a:lnTo>
                  <a:pt x="214198" y="493835"/>
                </a:lnTo>
                <a:cubicBezTo>
                  <a:pt x="224710" y="493835"/>
                  <a:pt x="233234" y="502295"/>
                  <a:pt x="233298" y="512870"/>
                </a:cubicBezTo>
                <a:lnTo>
                  <a:pt x="233298" y="735849"/>
                </a:lnTo>
                <a:close/>
                <a:moveTo>
                  <a:pt x="233362" y="403849"/>
                </a:moveTo>
                <a:cubicBezTo>
                  <a:pt x="233362" y="414360"/>
                  <a:pt x="224838" y="422884"/>
                  <a:pt x="214327" y="422948"/>
                </a:cubicBezTo>
                <a:lnTo>
                  <a:pt x="69605" y="422948"/>
                </a:lnTo>
                <a:cubicBezTo>
                  <a:pt x="59093" y="422948"/>
                  <a:pt x="50569" y="414488"/>
                  <a:pt x="50505" y="403913"/>
                </a:cubicBezTo>
                <a:lnTo>
                  <a:pt x="50505" y="180934"/>
                </a:lnTo>
                <a:cubicBezTo>
                  <a:pt x="50441" y="170423"/>
                  <a:pt x="58966" y="161898"/>
                  <a:pt x="69477" y="161834"/>
                </a:cubicBezTo>
                <a:lnTo>
                  <a:pt x="214198" y="161834"/>
                </a:lnTo>
                <a:cubicBezTo>
                  <a:pt x="224710" y="161834"/>
                  <a:pt x="233234" y="170295"/>
                  <a:pt x="233234" y="180870"/>
                </a:cubicBezTo>
                <a:lnTo>
                  <a:pt x="233234" y="403849"/>
                </a:lnTo>
                <a:close/>
                <a:moveTo>
                  <a:pt x="273356" y="1206354"/>
                </a:moveTo>
                <a:cubicBezTo>
                  <a:pt x="273356" y="1208726"/>
                  <a:pt x="271433" y="1210713"/>
                  <a:pt x="268997" y="1210713"/>
                </a:cubicBezTo>
                <a:lnTo>
                  <a:pt x="250859" y="1210713"/>
                </a:lnTo>
                <a:cubicBezTo>
                  <a:pt x="248488" y="1210713"/>
                  <a:pt x="246501" y="1208790"/>
                  <a:pt x="246501" y="1206354"/>
                </a:cubicBezTo>
                <a:lnTo>
                  <a:pt x="246501" y="1195843"/>
                </a:lnTo>
                <a:cubicBezTo>
                  <a:pt x="246501" y="1193472"/>
                  <a:pt x="248424" y="1191485"/>
                  <a:pt x="250859" y="1191485"/>
                </a:cubicBezTo>
                <a:lnTo>
                  <a:pt x="268997" y="1191485"/>
                </a:lnTo>
                <a:cubicBezTo>
                  <a:pt x="271369" y="1191485"/>
                  <a:pt x="273356" y="1193408"/>
                  <a:pt x="273356" y="1195843"/>
                </a:cubicBezTo>
                <a:lnTo>
                  <a:pt x="273356" y="1206354"/>
                </a:lnTo>
                <a:close/>
                <a:moveTo>
                  <a:pt x="273356" y="1158285"/>
                </a:moveTo>
                <a:cubicBezTo>
                  <a:pt x="273356" y="1160656"/>
                  <a:pt x="271433" y="1162643"/>
                  <a:pt x="268997" y="1162643"/>
                </a:cubicBezTo>
                <a:lnTo>
                  <a:pt x="250859" y="1162643"/>
                </a:lnTo>
                <a:cubicBezTo>
                  <a:pt x="248488" y="1162643"/>
                  <a:pt x="246501" y="1160720"/>
                  <a:pt x="246501" y="1158285"/>
                </a:cubicBezTo>
                <a:lnTo>
                  <a:pt x="246501" y="1147774"/>
                </a:lnTo>
                <a:cubicBezTo>
                  <a:pt x="246501" y="1145402"/>
                  <a:pt x="248424" y="1143415"/>
                  <a:pt x="250859" y="1143415"/>
                </a:cubicBezTo>
                <a:lnTo>
                  <a:pt x="268997" y="1143415"/>
                </a:lnTo>
                <a:cubicBezTo>
                  <a:pt x="271369" y="1143415"/>
                  <a:pt x="273356" y="1145338"/>
                  <a:pt x="273356" y="1147774"/>
                </a:cubicBezTo>
                <a:lnTo>
                  <a:pt x="273356" y="1158285"/>
                </a:lnTo>
                <a:close/>
                <a:moveTo>
                  <a:pt x="273356" y="1110215"/>
                </a:moveTo>
                <a:cubicBezTo>
                  <a:pt x="273356" y="1112587"/>
                  <a:pt x="271433" y="1114574"/>
                  <a:pt x="268997" y="1114574"/>
                </a:cubicBezTo>
                <a:lnTo>
                  <a:pt x="250859" y="1114574"/>
                </a:lnTo>
                <a:cubicBezTo>
                  <a:pt x="248488" y="1114574"/>
                  <a:pt x="246501" y="1112651"/>
                  <a:pt x="246501" y="1110215"/>
                </a:cubicBezTo>
                <a:lnTo>
                  <a:pt x="246501" y="1099704"/>
                </a:lnTo>
                <a:cubicBezTo>
                  <a:pt x="246501" y="1097333"/>
                  <a:pt x="248424" y="1095346"/>
                  <a:pt x="250859" y="1095346"/>
                </a:cubicBezTo>
                <a:lnTo>
                  <a:pt x="268997" y="1095346"/>
                </a:lnTo>
                <a:cubicBezTo>
                  <a:pt x="271369" y="1095346"/>
                  <a:pt x="273356" y="1097269"/>
                  <a:pt x="273356" y="1099704"/>
                </a:cubicBezTo>
                <a:lnTo>
                  <a:pt x="273356" y="1110215"/>
                </a:lnTo>
                <a:close/>
                <a:moveTo>
                  <a:pt x="273356" y="1062146"/>
                </a:moveTo>
                <a:cubicBezTo>
                  <a:pt x="273356" y="1064517"/>
                  <a:pt x="271433" y="1066504"/>
                  <a:pt x="268997" y="1066504"/>
                </a:cubicBezTo>
                <a:lnTo>
                  <a:pt x="250859" y="1066504"/>
                </a:lnTo>
                <a:cubicBezTo>
                  <a:pt x="248488" y="1066504"/>
                  <a:pt x="246501" y="1064581"/>
                  <a:pt x="246501" y="1062146"/>
                </a:cubicBezTo>
                <a:lnTo>
                  <a:pt x="246501" y="1051634"/>
                </a:lnTo>
                <a:cubicBezTo>
                  <a:pt x="246501" y="1049263"/>
                  <a:pt x="248424" y="1047276"/>
                  <a:pt x="250859" y="1047276"/>
                </a:cubicBezTo>
                <a:lnTo>
                  <a:pt x="268997" y="1047276"/>
                </a:lnTo>
                <a:cubicBezTo>
                  <a:pt x="271369" y="1047276"/>
                  <a:pt x="273356" y="1049199"/>
                  <a:pt x="273356" y="1051634"/>
                </a:cubicBezTo>
                <a:lnTo>
                  <a:pt x="273356" y="1062146"/>
                </a:lnTo>
                <a:close/>
                <a:moveTo>
                  <a:pt x="273356" y="1014076"/>
                </a:moveTo>
                <a:cubicBezTo>
                  <a:pt x="273356" y="1016447"/>
                  <a:pt x="271433" y="1018434"/>
                  <a:pt x="268997" y="1018434"/>
                </a:cubicBezTo>
                <a:lnTo>
                  <a:pt x="250859" y="1018434"/>
                </a:lnTo>
                <a:cubicBezTo>
                  <a:pt x="248488" y="1018434"/>
                  <a:pt x="246501" y="1016512"/>
                  <a:pt x="246501" y="1014076"/>
                </a:cubicBezTo>
                <a:lnTo>
                  <a:pt x="246501" y="1003565"/>
                </a:lnTo>
                <a:cubicBezTo>
                  <a:pt x="246501" y="1001193"/>
                  <a:pt x="248424" y="999206"/>
                  <a:pt x="250859" y="999206"/>
                </a:cubicBezTo>
                <a:lnTo>
                  <a:pt x="268997" y="999206"/>
                </a:lnTo>
                <a:cubicBezTo>
                  <a:pt x="271369" y="999206"/>
                  <a:pt x="273356" y="1001129"/>
                  <a:pt x="273356" y="1003565"/>
                </a:cubicBezTo>
                <a:lnTo>
                  <a:pt x="273356" y="1014076"/>
                </a:lnTo>
                <a:close/>
                <a:moveTo>
                  <a:pt x="273356" y="966006"/>
                </a:moveTo>
                <a:cubicBezTo>
                  <a:pt x="273356" y="968378"/>
                  <a:pt x="271433" y="970365"/>
                  <a:pt x="268997" y="970365"/>
                </a:cubicBezTo>
                <a:lnTo>
                  <a:pt x="250859" y="970365"/>
                </a:lnTo>
                <a:cubicBezTo>
                  <a:pt x="248488" y="970365"/>
                  <a:pt x="246501" y="968442"/>
                  <a:pt x="246501" y="966006"/>
                </a:cubicBezTo>
                <a:lnTo>
                  <a:pt x="246501" y="955495"/>
                </a:lnTo>
                <a:cubicBezTo>
                  <a:pt x="246501" y="953124"/>
                  <a:pt x="248424" y="951137"/>
                  <a:pt x="250859" y="951137"/>
                </a:cubicBezTo>
                <a:lnTo>
                  <a:pt x="268997" y="951137"/>
                </a:lnTo>
                <a:cubicBezTo>
                  <a:pt x="271369" y="951137"/>
                  <a:pt x="273356" y="953060"/>
                  <a:pt x="273356" y="955495"/>
                </a:cubicBezTo>
                <a:lnTo>
                  <a:pt x="273356" y="966006"/>
                </a:lnTo>
                <a:close/>
                <a:moveTo>
                  <a:pt x="273356" y="917937"/>
                </a:moveTo>
                <a:cubicBezTo>
                  <a:pt x="273356" y="920308"/>
                  <a:pt x="271433" y="922295"/>
                  <a:pt x="268997" y="922295"/>
                </a:cubicBezTo>
                <a:lnTo>
                  <a:pt x="250859" y="922295"/>
                </a:lnTo>
                <a:cubicBezTo>
                  <a:pt x="248488" y="922295"/>
                  <a:pt x="246501" y="920372"/>
                  <a:pt x="246501" y="917937"/>
                </a:cubicBezTo>
                <a:lnTo>
                  <a:pt x="246501" y="907426"/>
                </a:lnTo>
                <a:cubicBezTo>
                  <a:pt x="246501" y="905054"/>
                  <a:pt x="248424" y="903067"/>
                  <a:pt x="250859" y="903067"/>
                </a:cubicBezTo>
                <a:lnTo>
                  <a:pt x="268997" y="903067"/>
                </a:lnTo>
                <a:cubicBezTo>
                  <a:pt x="271369" y="903067"/>
                  <a:pt x="273356" y="904990"/>
                  <a:pt x="273356" y="907426"/>
                </a:cubicBezTo>
                <a:lnTo>
                  <a:pt x="273356" y="917937"/>
                </a:lnTo>
                <a:close/>
                <a:moveTo>
                  <a:pt x="273356" y="869867"/>
                </a:moveTo>
                <a:cubicBezTo>
                  <a:pt x="273356" y="872239"/>
                  <a:pt x="271433" y="874226"/>
                  <a:pt x="268997" y="874226"/>
                </a:cubicBezTo>
                <a:lnTo>
                  <a:pt x="250859" y="874226"/>
                </a:lnTo>
                <a:cubicBezTo>
                  <a:pt x="248488" y="874226"/>
                  <a:pt x="246501" y="872303"/>
                  <a:pt x="246501" y="869867"/>
                </a:cubicBezTo>
                <a:lnTo>
                  <a:pt x="246501" y="859356"/>
                </a:lnTo>
                <a:cubicBezTo>
                  <a:pt x="246501" y="856985"/>
                  <a:pt x="248424" y="854998"/>
                  <a:pt x="250859" y="854998"/>
                </a:cubicBezTo>
                <a:lnTo>
                  <a:pt x="268997" y="854998"/>
                </a:lnTo>
                <a:cubicBezTo>
                  <a:pt x="271369" y="854998"/>
                  <a:pt x="273356" y="856921"/>
                  <a:pt x="273356" y="859356"/>
                </a:cubicBezTo>
                <a:lnTo>
                  <a:pt x="273356" y="869867"/>
                </a:lnTo>
                <a:close/>
                <a:moveTo>
                  <a:pt x="273356" y="821798"/>
                </a:moveTo>
                <a:cubicBezTo>
                  <a:pt x="273356" y="824169"/>
                  <a:pt x="271433" y="826156"/>
                  <a:pt x="268997" y="826156"/>
                </a:cubicBezTo>
                <a:lnTo>
                  <a:pt x="250859" y="826156"/>
                </a:lnTo>
                <a:cubicBezTo>
                  <a:pt x="248488" y="826156"/>
                  <a:pt x="246501" y="824233"/>
                  <a:pt x="246501" y="821798"/>
                </a:cubicBezTo>
                <a:lnTo>
                  <a:pt x="246501" y="811287"/>
                </a:lnTo>
                <a:cubicBezTo>
                  <a:pt x="246501" y="808915"/>
                  <a:pt x="248424" y="806928"/>
                  <a:pt x="250859" y="806928"/>
                </a:cubicBezTo>
                <a:lnTo>
                  <a:pt x="268997" y="806928"/>
                </a:lnTo>
                <a:cubicBezTo>
                  <a:pt x="271369" y="806928"/>
                  <a:pt x="273356" y="808851"/>
                  <a:pt x="273356" y="811287"/>
                </a:cubicBezTo>
                <a:lnTo>
                  <a:pt x="273356" y="821798"/>
                </a:lnTo>
                <a:close/>
                <a:moveTo>
                  <a:pt x="273356" y="773728"/>
                </a:moveTo>
                <a:cubicBezTo>
                  <a:pt x="273356" y="776100"/>
                  <a:pt x="271433" y="778086"/>
                  <a:pt x="268997" y="778086"/>
                </a:cubicBezTo>
                <a:lnTo>
                  <a:pt x="250859" y="778086"/>
                </a:lnTo>
                <a:cubicBezTo>
                  <a:pt x="248488" y="778086"/>
                  <a:pt x="246501" y="776164"/>
                  <a:pt x="246501" y="773728"/>
                </a:cubicBezTo>
                <a:lnTo>
                  <a:pt x="246501" y="763217"/>
                </a:lnTo>
                <a:cubicBezTo>
                  <a:pt x="246501" y="760846"/>
                  <a:pt x="248424" y="758859"/>
                  <a:pt x="250859" y="758859"/>
                </a:cubicBezTo>
                <a:lnTo>
                  <a:pt x="268997" y="758859"/>
                </a:lnTo>
                <a:cubicBezTo>
                  <a:pt x="271369" y="758859"/>
                  <a:pt x="273356" y="760781"/>
                  <a:pt x="273356" y="763217"/>
                </a:cubicBezTo>
                <a:lnTo>
                  <a:pt x="273356" y="773728"/>
                </a:lnTo>
                <a:close/>
                <a:moveTo>
                  <a:pt x="273356" y="725659"/>
                </a:moveTo>
                <a:cubicBezTo>
                  <a:pt x="273356" y="728030"/>
                  <a:pt x="271433" y="730017"/>
                  <a:pt x="268997" y="730017"/>
                </a:cubicBezTo>
                <a:lnTo>
                  <a:pt x="250859" y="730017"/>
                </a:lnTo>
                <a:cubicBezTo>
                  <a:pt x="248488" y="730017"/>
                  <a:pt x="246501" y="728094"/>
                  <a:pt x="246501" y="725659"/>
                </a:cubicBezTo>
                <a:lnTo>
                  <a:pt x="246501" y="715147"/>
                </a:lnTo>
                <a:cubicBezTo>
                  <a:pt x="246501" y="712776"/>
                  <a:pt x="248424" y="710789"/>
                  <a:pt x="250859" y="710789"/>
                </a:cubicBezTo>
                <a:lnTo>
                  <a:pt x="268997" y="710789"/>
                </a:lnTo>
                <a:cubicBezTo>
                  <a:pt x="271369" y="710789"/>
                  <a:pt x="273356" y="712712"/>
                  <a:pt x="273356" y="715147"/>
                </a:cubicBezTo>
                <a:lnTo>
                  <a:pt x="273356" y="725659"/>
                </a:lnTo>
                <a:close/>
                <a:moveTo>
                  <a:pt x="273356" y="677589"/>
                </a:moveTo>
                <a:cubicBezTo>
                  <a:pt x="273356" y="679960"/>
                  <a:pt x="271433" y="681947"/>
                  <a:pt x="268997" y="681947"/>
                </a:cubicBezTo>
                <a:lnTo>
                  <a:pt x="250859" y="681947"/>
                </a:lnTo>
                <a:cubicBezTo>
                  <a:pt x="248488" y="681947"/>
                  <a:pt x="246501" y="680025"/>
                  <a:pt x="246501" y="677589"/>
                </a:cubicBezTo>
                <a:lnTo>
                  <a:pt x="246501" y="667078"/>
                </a:lnTo>
                <a:cubicBezTo>
                  <a:pt x="246501" y="664706"/>
                  <a:pt x="248424" y="662719"/>
                  <a:pt x="250859" y="662719"/>
                </a:cubicBezTo>
                <a:lnTo>
                  <a:pt x="268997" y="662719"/>
                </a:lnTo>
                <a:cubicBezTo>
                  <a:pt x="271369" y="662719"/>
                  <a:pt x="273356" y="664642"/>
                  <a:pt x="273356" y="667078"/>
                </a:cubicBezTo>
                <a:lnTo>
                  <a:pt x="273356" y="677589"/>
                </a:lnTo>
                <a:close/>
                <a:moveTo>
                  <a:pt x="273356" y="629519"/>
                </a:moveTo>
                <a:cubicBezTo>
                  <a:pt x="273356" y="631891"/>
                  <a:pt x="271433" y="633878"/>
                  <a:pt x="268997" y="633878"/>
                </a:cubicBezTo>
                <a:lnTo>
                  <a:pt x="250859" y="633878"/>
                </a:lnTo>
                <a:cubicBezTo>
                  <a:pt x="248488" y="633878"/>
                  <a:pt x="246501" y="631955"/>
                  <a:pt x="246501" y="629519"/>
                </a:cubicBezTo>
                <a:lnTo>
                  <a:pt x="246501" y="619008"/>
                </a:lnTo>
                <a:cubicBezTo>
                  <a:pt x="246501" y="616637"/>
                  <a:pt x="248424" y="614650"/>
                  <a:pt x="250859" y="614650"/>
                </a:cubicBezTo>
                <a:lnTo>
                  <a:pt x="268997" y="614650"/>
                </a:lnTo>
                <a:cubicBezTo>
                  <a:pt x="271369" y="614650"/>
                  <a:pt x="273356" y="616573"/>
                  <a:pt x="273356" y="619008"/>
                </a:cubicBezTo>
                <a:lnTo>
                  <a:pt x="273356" y="629519"/>
                </a:lnTo>
                <a:close/>
                <a:moveTo>
                  <a:pt x="273356" y="581450"/>
                </a:moveTo>
                <a:cubicBezTo>
                  <a:pt x="273356" y="583821"/>
                  <a:pt x="271433" y="585808"/>
                  <a:pt x="268997" y="585808"/>
                </a:cubicBezTo>
                <a:lnTo>
                  <a:pt x="250859" y="585808"/>
                </a:lnTo>
                <a:cubicBezTo>
                  <a:pt x="248488" y="585808"/>
                  <a:pt x="246501" y="583885"/>
                  <a:pt x="246501" y="581450"/>
                </a:cubicBezTo>
                <a:lnTo>
                  <a:pt x="246501" y="570939"/>
                </a:lnTo>
                <a:cubicBezTo>
                  <a:pt x="246501" y="568567"/>
                  <a:pt x="248424" y="566580"/>
                  <a:pt x="250859" y="566580"/>
                </a:cubicBezTo>
                <a:lnTo>
                  <a:pt x="268997" y="566580"/>
                </a:lnTo>
                <a:cubicBezTo>
                  <a:pt x="271369" y="566580"/>
                  <a:pt x="273356" y="568503"/>
                  <a:pt x="273356" y="570939"/>
                </a:cubicBezTo>
                <a:lnTo>
                  <a:pt x="273356" y="581450"/>
                </a:lnTo>
                <a:close/>
                <a:moveTo>
                  <a:pt x="273356" y="533380"/>
                </a:moveTo>
                <a:cubicBezTo>
                  <a:pt x="273356" y="535752"/>
                  <a:pt x="271433" y="537738"/>
                  <a:pt x="268997" y="537738"/>
                </a:cubicBezTo>
                <a:lnTo>
                  <a:pt x="250859" y="537738"/>
                </a:lnTo>
                <a:cubicBezTo>
                  <a:pt x="248488" y="537738"/>
                  <a:pt x="246501" y="535816"/>
                  <a:pt x="246501" y="533380"/>
                </a:cubicBezTo>
                <a:lnTo>
                  <a:pt x="246501" y="522869"/>
                </a:lnTo>
                <a:cubicBezTo>
                  <a:pt x="246501" y="520498"/>
                  <a:pt x="248424" y="518511"/>
                  <a:pt x="250859" y="518511"/>
                </a:cubicBezTo>
                <a:lnTo>
                  <a:pt x="268997" y="518511"/>
                </a:lnTo>
                <a:cubicBezTo>
                  <a:pt x="271369" y="518511"/>
                  <a:pt x="273356" y="520433"/>
                  <a:pt x="273356" y="522869"/>
                </a:cubicBezTo>
                <a:lnTo>
                  <a:pt x="273356" y="533380"/>
                </a:lnTo>
                <a:close/>
                <a:moveTo>
                  <a:pt x="273356" y="485311"/>
                </a:moveTo>
                <a:cubicBezTo>
                  <a:pt x="273356" y="487682"/>
                  <a:pt x="271433" y="489669"/>
                  <a:pt x="268997" y="489669"/>
                </a:cubicBezTo>
                <a:lnTo>
                  <a:pt x="250859" y="489669"/>
                </a:lnTo>
                <a:cubicBezTo>
                  <a:pt x="248488" y="489669"/>
                  <a:pt x="246501" y="487746"/>
                  <a:pt x="246501" y="485311"/>
                </a:cubicBezTo>
                <a:lnTo>
                  <a:pt x="246501" y="474799"/>
                </a:lnTo>
                <a:cubicBezTo>
                  <a:pt x="246501" y="472428"/>
                  <a:pt x="248424" y="470441"/>
                  <a:pt x="250859" y="470441"/>
                </a:cubicBezTo>
                <a:lnTo>
                  <a:pt x="268997" y="470441"/>
                </a:lnTo>
                <a:cubicBezTo>
                  <a:pt x="271369" y="470441"/>
                  <a:pt x="273356" y="472364"/>
                  <a:pt x="273356" y="474799"/>
                </a:cubicBezTo>
                <a:lnTo>
                  <a:pt x="273356" y="485311"/>
                </a:lnTo>
                <a:close/>
                <a:moveTo>
                  <a:pt x="273356" y="437241"/>
                </a:moveTo>
                <a:cubicBezTo>
                  <a:pt x="273356" y="439612"/>
                  <a:pt x="271433" y="441599"/>
                  <a:pt x="268997" y="441599"/>
                </a:cubicBezTo>
                <a:lnTo>
                  <a:pt x="250859" y="441599"/>
                </a:lnTo>
                <a:cubicBezTo>
                  <a:pt x="248488" y="441599"/>
                  <a:pt x="246501" y="439677"/>
                  <a:pt x="246501" y="437241"/>
                </a:cubicBezTo>
                <a:lnTo>
                  <a:pt x="246501" y="426730"/>
                </a:lnTo>
                <a:cubicBezTo>
                  <a:pt x="246501" y="424358"/>
                  <a:pt x="248424" y="422371"/>
                  <a:pt x="250859" y="422371"/>
                </a:cubicBezTo>
                <a:lnTo>
                  <a:pt x="268997" y="422371"/>
                </a:lnTo>
                <a:cubicBezTo>
                  <a:pt x="271369" y="422371"/>
                  <a:pt x="273356" y="424294"/>
                  <a:pt x="273356" y="426730"/>
                </a:cubicBezTo>
                <a:lnTo>
                  <a:pt x="273356" y="437241"/>
                </a:lnTo>
                <a:close/>
                <a:moveTo>
                  <a:pt x="273356" y="389171"/>
                </a:moveTo>
                <a:cubicBezTo>
                  <a:pt x="273356" y="391543"/>
                  <a:pt x="271433" y="393530"/>
                  <a:pt x="268997" y="393530"/>
                </a:cubicBezTo>
                <a:lnTo>
                  <a:pt x="250859" y="393530"/>
                </a:lnTo>
                <a:cubicBezTo>
                  <a:pt x="248488" y="393530"/>
                  <a:pt x="246501" y="391607"/>
                  <a:pt x="246501" y="389171"/>
                </a:cubicBezTo>
                <a:lnTo>
                  <a:pt x="246501" y="378660"/>
                </a:lnTo>
                <a:cubicBezTo>
                  <a:pt x="246501" y="376289"/>
                  <a:pt x="248424" y="374302"/>
                  <a:pt x="250859" y="374302"/>
                </a:cubicBezTo>
                <a:lnTo>
                  <a:pt x="268997" y="374302"/>
                </a:lnTo>
                <a:cubicBezTo>
                  <a:pt x="271369" y="374302"/>
                  <a:pt x="273356" y="376225"/>
                  <a:pt x="273356" y="378660"/>
                </a:cubicBezTo>
                <a:lnTo>
                  <a:pt x="273356" y="389171"/>
                </a:lnTo>
                <a:close/>
                <a:moveTo>
                  <a:pt x="273356" y="341102"/>
                </a:moveTo>
                <a:cubicBezTo>
                  <a:pt x="273356" y="343473"/>
                  <a:pt x="271433" y="345460"/>
                  <a:pt x="268997" y="345460"/>
                </a:cubicBezTo>
                <a:lnTo>
                  <a:pt x="250859" y="345460"/>
                </a:lnTo>
                <a:cubicBezTo>
                  <a:pt x="248488" y="345460"/>
                  <a:pt x="246501" y="343537"/>
                  <a:pt x="246501" y="341102"/>
                </a:cubicBezTo>
                <a:lnTo>
                  <a:pt x="246501" y="330591"/>
                </a:lnTo>
                <a:cubicBezTo>
                  <a:pt x="246501" y="328219"/>
                  <a:pt x="248424" y="326232"/>
                  <a:pt x="250859" y="326232"/>
                </a:cubicBezTo>
                <a:lnTo>
                  <a:pt x="268997" y="326232"/>
                </a:lnTo>
                <a:cubicBezTo>
                  <a:pt x="271369" y="326232"/>
                  <a:pt x="273356" y="328155"/>
                  <a:pt x="273356" y="330591"/>
                </a:cubicBezTo>
                <a:lnTo>
                  <a:pt x="273356" y="341102"/>
                </a:lnTo>
                <a:close/>
                <a:moveTo>
                  <a:pt x="273356" y="293032"/>
                </a:moveTo>
                <a:cubicBezTo>
                  <a:pt x="273356" y="295404"/>
                  <a:pt x="271433" y="297391"/>
                  <a:pt x="268997" y="297391"/>
                </a:cubicBezTo>
                <a:lnTo>
                  <a:pt x="250859" y="297391"/>
                </a:lnTo>
                <a:cubicBezTo>
                  <a:pt x="248488" y="297391"/>
                  <a:pt x="246501" y="295468"/>
                  <a:pt x="246501" y="293032"/>
                </a:cubicBezTo>
                <a:lnTo>
                  <a:pt x="246501" y="282521"/>
                </a:lnTo>
                <a:cubicBezTo>
                  <a:pt x="246501" y="280150"/>
                  <a:pt x="248424" y="278163"/>
                  <a:pt x="250859" y="278163"/>
                </a:cubicBezTo>
                <a:lnTo>
                  <a:pt x="268997" y="278163"/>
                </a:lnTo>
                <a:cubicBezTo>
                  <a:pt x="271369" y="278163"/>
                  <a:pt x="273356" y="280085"/>
                  <a:pt x="273356" y="282521"/>
                </a:cubicBezTo>
                <a:lnTo>
                  <a:pt x="273356" y="293032"/>
                </a:lnTo>
                <a:close/>
                <a:moveTo>
                  <a:pt x="273356" y="244963"/>
                </a:moveTo>
                <a:cubicBezTo>
                  <a:pt x="273356" y="247334"/>
                  <a:pt x="271433" y="249321"/>
                  <a:pt x="268997" y="249321"/>
                </a:cubicBezTo>
                <a:lnTo>
                  <a:pt x="250859" y="249321"/>
                </a:lnTo>
                <a:cubicBezTo>
                  <a:pt x="248488" y="249321"/>
                  <a:pt x="246501" y="247398"/>
                  <a:pt x="246501" y="244963"/>
                </a:cubicBezTo>
                <a:lnTo>
                  <a:pt x="246501" y="234451"/>
                </a:lnTo>
                <a:cubicBezTo>
                  <a:pt x="246501" y="232080"/>
                  <a:pt x="248424" y="230093"/>
                  <a:pt x="250859" y="230093"/>
                </a:cubicBezTo>
                <a:lnTo>
                  <a:pt x="268997" y="230093"/>
                </a:lnTo>
                <a:cubicBezTo>
                  <a:pt x="271369" y="230093"/>
                  <a:pt x="273356" y="232016"/>
                  <a:pt x="273356" y="234451"/>
                </a:cubicBezTo>
                <a:lnTo>
                  <a:pt x="273356" y="244963"/>
                </a:lnTo>
                <a:close/>
                <a:moveTo>
                  <a:pt x="273356" y="196893"/>
                </a:moveTo>
                <a:cubicBezTo>
                  <a:pt x="273356" y="199264"/>
                  <a:pt x="271433" y="201251"/>
                  <a:pt x="268997" y="201251"/>
                </a:cubicBezTo>
                <a:lnTo>
                  <a:pt x="250859" y="201251"/>
                </a:lnTo>
                <a:cubicBezTo>
                  <a:pt x="248488" y="201251"/>
                  <a:pt x="246501" y="199329"/>
                  <a:pt x="246501" y="196893"/>
                </a:cubicBezTo>
                <a:lnTo>
                  <a:pt x="246501" y="186382"/>
                </a:lnTo>
                <a:cubicBezTo>
                  <a:pt x="246501" y="184010"/>
                  <a:pt x="248424" y="182024"/>
                  <a:pt x="250859" y="182024"/>
                </a:cubicBezTo>
                <a:lnTo>
                  <a:pt x="268997" y="182024"/>
                </a:lnTo>
                <a:cubicBezTo>
                  <a:pt x="271369" y="182024"/>
                  <a:pt x="273356" y="183946"/>
                  <a:pt x="273356" y="186382"/>
                </a:cubicBezTo>
                <a:lnTo>
                  <a:pt x="273356" y="196893"/>
                </a:lnTo>
                <a:close/>
                <a:moveTo>
                  <a:pt x="273356" y="148823"/>
                </a:moveTo>
                <a:cubicBezTo>
                  <a:pt x="273356" y="151195"/>
                  <a:pt x="271433" y="153182"/>
                  <a:pt x="268997" y="153182"/>
                </a:cubicBezTo>
                <a:lnTo>
                  <a:pt x="250859" y="153182"/>
                </a:lnTo>
                <a:cubicBezTo>
                  <a:pt x="248488" y="153182"/>
                  <a:pt x="246501" y="151259"/>
                  <a:pt x="246501" y="148823"/>
                </a:cubicBezTo>
                <a:lnTo>
                  <a:pt x="246501" y="138312"/>
                </a:lnTo>
                <a:cubicBezTo>
                  <a:pt x="246501" y="135941"/>
                  <a:pt x="248424" y="133954"/>
                  <a:pt x="250859" y="133954"/>
                </a:cubicBezTo>
                <a:lnTo>
                  <a:pt x="268997" y="133954"/>
                </a:lnTo>
                <a:cubicBezTo>
                  <a:pt x="271369" y="133954"/>
                  <a:pt x="273356" y="135877"/>
                  <a:pt x="273356" y="138312"/>
                </a:cubicBezTo>
                <a:lnTo>
                  <a:pt x="273356" y="148823"/>
                </a:lnTo>
                <a:close/>
                <a:moveTo>
                  <a:pt x="273356" y="100754"/>
                </a:moveTo>
                <a:cubicBezTo>
                  <a:pt x="273356" y="103125"/>
                  <a:pt x="271433" y="105112"/>
                  <a:pt x="268997" y="105112"/>
                </a:cubicBezTo>
                <a:lnTo>
                  <a:pt x="250859" y="105112"/>
                </a:lnTo>
                <a:cubicBezTo>
                  <a:pt x="248488" y="105112"/>
                  <a:pt x="246501" y="103189"/>
                  <a:pt x="246501" y="100754"/>
                </a:cubicBezTo>
                <a:lnTo>
                  <a:pt x="246501" y="90243"/>
                </a:lnTo>
                <a:cubicBezTo>
                  <a:pt x="246501" y="87871"/>
                  <a:pt x="248424" y="85884"/>
                  <a:pt x="250859" y="85884"/>
                </a:cubicBezTo>
                <a:lnTo>
                  <a:pt x="268997" y="85884"/>
                </a:lnTo>
                <a:cubicBezTo>
                  <a:pt x="271369" y="85884"/>
                  <a:pt x="273356" y="87807"/>
                  <a:pt x="273356" y="90243"/>
                </a:cubicBezTo>
                <a:lnTo>
                  <a:pt x="273356" y="100754"/>
                </a:lnTo>
                <a:close/>
                <a:moveTo>
                  <a:pt x="273356" y="52684"/>
                </a:moveTo>
                <a:cubicBezTo>
                  <a:pt x="273356" y="55056"/>
                  <a:pt x="271433" y="57043"/>
                  <a:pt x="268997" y="57043"/>
                </a:cubicBezTo>
                <a:lnTo>
                  <a:pt x="250859" y="57043"/>
                </a:lnTo>
                <a:cubicBezTo>
                  <a:pt x="248488" y="57043"/>
                  <a:pt x="246501" y="55120"/>
                  <a:pt x="246501" y="52684"/>
                </a:cubicBezTo>
                <a:lnTo>
                  <a:pt x="246501" y="42173"/>
                </a:lnTo>
                <a:cubicBezTo>
                  <a:pt x="246501" y="39802"/>
                  <a:pt x="248424" y="37815"/>
                  <a:pt x="250859" y="37815"/>
                </a:cubicBezTo>
                <a:lnTo>
                  <a:pt x="268997" y="37815"/>
                </a:lnTo>
                <a:cubicBezTo>
                  <a:pt x="271369" y="37815"/>
                  <a:pt x="273356" y="39738"/>
                  <a:pt x="273356" y="42173"/>
                </a:cubicBezTo>
                <a:lnTo>
                  <a:pt x="273356" y="526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2" name="Google Shape;182;p30"/>
          <p:cNvGrpSpPr/>
          <p:nvPr/>
        </p:nvGrpSpPr>
        <p:grpSpPr>
          <a:xfrm>
            <a:off x="5531772" y="1872396"/>
            <a:ext cx="2257692" cy="2132787"/>
            <a:chOff x="6997079" y="590458"/>
            <a:chExt cx="1416902" cy="1338513"/>
          </a:xfrm>
        </p:grpSpPr>
        <p:grpSp>
          <p:nvGrpSpPr>
            <p:cNvPr id="183" name="Google Shape;183;p30"/>
            <p:cNvGrpSpPr/>
            <p:nvPr/>
          </p:nvGrpSpPr>
          <p:grpSpPr>
            <a:xfrm>
              <a:off x="6997079" y="590458"/>
              <a:ext cx="1416902" cy="1338513"/>
              <a:chOff x="6997079" y="590458"/>
              <a:chExt cx="1416902" cy="1338513"/>
            </a:xfrm>
          </p:grpSpPr>
          <p:sp>
            <p:nvSpPr>
              <p:cNvPr id="184" name="Google Shape;184;p30"/>
              <p:cNvSpPr/>
              <p:nvPr/>
            </p:nvSpPr>
            <p:spPr>
              <a:xfrm>
                <a:off x="7015856" y="793632"/>
                <a:ext cx="1398125" cy="1135339"/>
              </a:xfrm>
              <a:custGeom>
                <a:avLst/>
                <a:gdLst/>
                <a:ahLst/>
                <a:cxnLst/>
                <a:rect l="l" t="t" r="r" b="b"/>
                <a:pathLst>
                  <a:path w="1398125" h="1135339" extrusionOk="0">
                    <a:moveTo>
                      <a:pt x="1332492" y="15575"/>
                    </a:moveTo>
                    <a:lnTo>
                      <a:pt x="1344542" y="156963"/>
                    </a:lnTo>
                    <a:lnTo>
                      <a:pt x="1309675" y="159911"/>
                    </a:lnTo>
                    <a:lnTo>
                      <a:pt x="1382548" y="1013307"/>
                    </a:lnTo>
                    <a:lnTo>
                      <a:pt x="135367" y="1119765"/>
                    </a:lnTo>
                    <a:lnTo>
                      <a:pt x="62493" y="266370"/>
                    </a:lnTo>
                    <a:lnTo>
                      <a:pt x="27626" y="269318"/>
                    </a:lnTo>
                    <a:lnTo>
                      <a:pt x="15577" y="127929"/>
                    </a:lnTo>
                    <a:lnTo>
                      <a:pt x="1332492" y="15510"/>
                    </a:lnTo>
                    <a:lnTo>
                      <a:pt x="1332492" y="15510"/>
                    </a:lnTo>
                    <a:close/>
                    <a:moveTo>
                      <a:pt x="1332492" y="0"/>
                    </a:moveTo>
                    <a:cubicBezTo>
                      <a:pt x="1332043" y="0"/>
                      <a:pt x="1331595" y="0"/>
                      <a:pt x="1331146" y="0"/>
                    </a:cubicBezTo>
                    <a:lnTo>
                      <a:pt x="14231" y="112419"/>
                    </a:lnTo>
                    <a:cubicBezTo>
                      <a:pt x="10129" y="112739"/>
                      <a:pt x="6284" y="114726"/>
                      <a:pt x="3656" y="117931"/>
                    </a:cubicBezTo>
                    <a:cubicBezTo>
                      <a:pt x="964" y="121071"/>
                      <a:pt x="-318" y="125173"/>
                      <a:pt x="67" y="129275"/>
                    </a:cubicBezTo>
                    <a:lnTo>
                      <a:pt x="12117" y="270664"/>
                    </a:lnTo>
                    <a:cubicBezTo>
                      <a:pt x="12437" y="274766"/>
                      <a:pt x="14424" y="278611"/>
                      <a:pt x="17628" y="281239"/>
                    </a:cubicBezTo>
                    <a:cubicBezTo>
                      <a:pt x="20448" y="283611"/>
                      <a:pt x="24038" y="284892"/>
                      <a:pt x="27691" y="284892"/>
                    </a:cubicBezTo>
                    <a:cubicBezTo>
                      <a:pt x="28140" y="284892"/>
                      <a:pt x="28588" y="284892"/>
                      <a:pt x="29037" y="284892"/>
                    </a:cubicBezTo>
                    <a:lnTo>
                      <a:pt x="48392" y="283226"/>
                    </a:lnTo>
                    <a:lnTo>
                      <a:pt x="119920" y="1121111"/>
                    </a:lnTo>
                    <a:cubicBezTo>
                      <a:pt x="120625" y="1129251"/>
                      <a:pt x="127419" y="1135340"/>
                      <a:pt x="135431" y="1135340"/>
                    </a:cubicBezTo>
                    <a:cubicBezTo>
                      <a:pt x="135879" y="1135340"/>
                      <a:pt x="136328" y="1135340"/>
                      <a:pt x="136777" y="1135340"/>
                    </a:cubicBezTo>
                    <a:lnTo>
                      <a:pt x="1383894" y="1028882"/>
                    </a:lnTo>
                    <a:cubicBezTo>
                      <a:pt x="1387996" y="1028561"/>
                      <a:pt x="1391842" y="1026574"/>
                      <a:pt x="1394469" y="1023370"/>
                    </a:cubicBezTo>
                    <a:cubicBezTo>
                      <a:pt x="1397162" y="1020229"/>
                      <a:pt x="1398443" y="1016127"/>
                      <a:pt x="1398059" y="1012025"/>
                    </a:cubicBezTo>
                    <a:lnTo>
                      <a:pt x="1326531" y="174140"/>
                    </a:lnTo>
                    <a:lnTo>
                      <a:pt x="1345887" y="172474"/>
                    </a:lnTo>
                    <a:cubicBezTo>
                      <a:pt x="1349989" y="172153"/>
                      <a:pt x="1353835" y="170166"/>
                      <a:pt x="1356463" y="166962"/>
                    </a:cubicBezTo>
                    <a:cubicBezTo>
                      <a:pt x="1359154" y="163821"/>
                      <a:pt x="1360437" y="159719"/>
                      <a:pt x="1360052" y="155617"/>
                    </a:cubicBezTo>
                    <a:lnTo>
                      <a:pt x="1348002" y="14229"/>
                    </a:lnTo>
                    <a:cubicBezTo>
                      <a:pt x="1347297" y="6089"/>
                      <a:pt x="1340504" y="0"/>
                      <a:pt x="1332492" y="0"/>
                    </a:cubicBezTo>
                    <a:lnTo>
                      <a:pt x="133249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30"/>
              <p:cNvSpPr/>
              <p:nvPr/>
            </p:nvSpPr>
            <p:spPr>
              <a:xfrm>
                <a:off x="6997079" y="590458"/>
                <a:ext cx="1359985" cy="346677"/>
              </a:xfrm>
              <a:custGeom>
                <a:avLst/>
                <a:gdLst/>
                <a:ahLst/>
                <a:cxnLst/>
                <a:rect l="l" t="t" r="r" b="b"/>
                <a:pathLst>
                  <a:path w="1359985" h="346677" extrusionOk="0">
                    <a:moveTo>
                      <a:pt x="1325632" y="15575"/>
                    </a:moveTo>
                    <a:lnTo>
                      <a:pt x="1344411" y="156258"/>
                    </a:lnTo>
                    <a:lnTo>
                      <a:pt x="34354" y="331103"/>
                    </a:lnTo>
                    <a:lnTo>
                      <a:pt x="15575" y="190420"/>
                    </a:lnTo>
                    <a:lnTo>
                      <a:pt x="1325632" y="15575"/>
                    </a:lnTo>
                    <a:lnTo>
                      <a:pt x="1325632" y="15575"/>
                    </a:lnTo>
                    <a:close/>
                    <a:moveTo>
                      <a:pt x="1325632" y="0"/>
                    </a:moveTo>
                    <a:cubicBezTo>
                      <a:pt x="1324927" y="0"/>
                      <a:pt x="1324285" y="0"/>
                      <a:pt x="1323580" y="128"/>
                    </a:cubicBezTo>
                    <a:lnTo>
                      <a:pt x="13524" y="174973"/>
                    </a:lnTo>
                    <a:cubicBezTo>
                      <a:pt x="5000" y="176127"/>
                      <a:pt x="-961" y="183946"/>
                      <a:pt x="128" y="192471"/>
                    </a:cubicBezTo>
                    <a:lnTo>
                      <a:pt x="18908" y="333154"/>
                    </a:lnTo>
                    <a:cubicBezTo>
                      <a:pt x="19485" y="337256"/>
                      <a:pt x="21599" y="340974"/>
                      <a:pt x="24868" y="343473"/>
                    </a:cubicBezTo>
                    <a:cubicBezTo>
                      <a:pt x="27625" y="345588"/>
                      <a:pt x="30958" y="346678"/>
                      <a:pt x="34354" y="346678"/>
                    </a:cubicBezTo>
                    <a:cubicBezTo>
                      <a:pt x="35060" y="346678"/>
                      <a:pt x="35700" y="346678"/>
                      <a:pt x="36405" y="346550"/>
                    </a:cubicBezTo>
                    <a:lnTo>
                      <a:pt x="1346462" y="171705"/>
                    </a:lnTo>
                    <a:cubicBezTo>
                      <a:pt x="1354986" y="170551"/>
                      <a:pt x="1360947" y="162732"/>
                      <a:pt x="1359857" y="154207"/>
                    </a:cubicBezTo>
                    <a:lnTo>
                      <a:pt x="1341078" y="13524"/>
                    </a:lnTo>
                    <a:cubicBezTo>
                      <a:pt x="1340501" y="9422"/>
                      <a:pt x="1338386" y="5704"/>
                      <a:pt x="1335118" y="3205"/>
                    </a:cubicBezTo>
                    <a:cubicBezTo>
                      <a:pt x="1332361" y="1090"/>
                      <a:pt x="1329028" y="0"/>
                      <a:pt x="1325632" y="0"/>
                    </a:cubicBezTo>
                    <a:lnTo>
                      <a:pt x="132563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6" name="Google Shape;186;p30"/>
            <p:cNvGrpSpPr/>
            <p:nvPr/>
          </p:nvGrpSpPr>
          <p:grpSpPr>
            <a:xfrm>
              <a:off x="7012654" y="606032"/>
              <a:ext cx="1385686" cy="1307429"/>
              <a:chOff x="7012654" y="606032"/>
              <a:chExt cx="1385686" cy="1307429"/>
            </a:xfrm>
          </p:grpSpPr>
          <p:sp>
            <p:nvSpPr>
              <p:cNvPr id="187" name="Google Shape;187;p30"/>
              <p:cNvSpPr/>
              <p:nvPr/>
            </p:nvSpPr>
            <p:spPr>
              <a:xfrm>
                <a:off x="7095024" y="986685"/>
                <a:ext cx="35626" cy="22949"/>
              </a:xfrm>
              <a:custGeom>
                <a:avLst/>
                <a:gdLst/>
                <a:ahLst/>
                <a:cxnLst/>
                <a:rect l="l" t="t" r="r" b="b"/>
                <a:pathLst>
                  <a:path w="35626" h="22949" extrusionOk="0">
                    <a:moveTo>
                      <a:pt x="35561" y="3583"/>
                    </a:moveTo>
                    <a:cubicBezTo>
                      <a:pt x="34728" y="-6223"/>
                      <a:pt x="27870" y="7109"/>
                      <a:pt x="18063" y="8006"/>
                    </a:cubicBezTo>
                    <a:cubicBezTo>
                      <a:pt x="8258" y="8839"/>
                      <a:pt x="-780" y="-3146"/>
                      <a:pt x="53" y="6660"/>
                    </a:cubicBezTo>
                    <a:cubicBezTo>
                      <a:pt x="887" y="16466"/>
                      <a:pt x="9539" y="23773"/>
                      <a:pt x="19345" y="22875"/>
                    </a:cubicBezTo>
                    <a:cubicBezTo>
                      <a:pt x="29152" y="22042"/>
                      <a:pt x="36394" y="13390"/>
                      <a:pt x="35561" y="35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30"/>
              <p:cNvSpPr/>
              <p:nvPr/>
            </p:nvSpPr>
            <p:spPr>
              <a:xfrm>
                <a:off x="7079708" y="843089"/>
                <a:ext cx="35584" cy="23634"/>
              </a:xfrm>
              <a:custGeom>
                <a:avLst/>
                <a:gdLst/>
                <a:ahLst/>
                <a:cxnLst/>
                <a:rect l="l" t="t" r="r" b="b"/>
                <a:pathLst>
                  <a:path w="35584" h="23634" extrusionOk="0">
                    <a:moveTo>
                      <a:pt x="18189" y="8675"/>
                    </a:moveTo>
                    <a:cubicBezTo>
                      <a:pt x="8448" y="9956"/>
                      <a:pt x="-1166" y="-1580"/>
                      <a:pt x="115" y="8162"/>
                    </a:cubicBezTo>
                    <a:cubicBezTo>
                      <a:pt x="1397" y="17904"/>
                      <a:pt x="10370" y="24762"/>
                      <a:pt x="20112" y="23480"/>
                    </a:cubicBezTo>
                    <a:cubicBezTo>
                      <a:pt x="29854" y="22198"/>
                      <a:pt x="36712" y="13225"/>
                      <a:pt x="35431" y="3483"/>
                    </a:cubicBezTo>
                    <a:cubicBezTo>
                      <a:pt x="34149" y="-6259"/>
                      <a:pt x="27931" y="7393"/>
                      <a:pt x="18126" y="86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30"/>
              <p:cNvSpPr/>
              <p:nvPr/>
            </p:nvSpPr>
            <p:spPr>
              <a:xfrm>
                <a:off x="7081447" y="953634"/>
                <a:ext cx="61501" cy="53747"/>
              </a:xfrm>
              <a:custGeom>
                <a:avLst/>
                <a:gdLst/>
                <a:ahLst/>
                <a:cxnLst/>
                <a:rect l="l" t="t" r="r" b="b"/>
                <a:pathLst>
                  <a:path w="61501" h="53747" extrusionOk="0">
                    <a:moveTo>
                      <a:pt x="4145" y="45095"/>
                    </a:moveTo>
                    <a:cubicBezTo>
                      <a:pt x="5491" y="47403"/>
                      <a:pt x="7157" y="49069"/>
                      <a:pt x="8439" y="50351"/>
                    </a:cubicBezTo>
                    <a:cubicBezTo>
                      <a:pt x="9849" y="51633"/>
                      <a:pt x="11003" y="52466"/>
                      <a:pt x="11836" y="52979"/>
                    </a:cubicBezTo>
                    <a:cubicBezTo>
                      <a:pt x="12669" y="53491"/>
                      <a:pt x="13118" y="53748"/>
                      <a:pt x="13118" y="53748"/>
                    </a:cubicBezTo>
                    <a:cubicBezTo>
                      <a:pt x="13118" y="53748"/>
                      <a:pt x="12797" y="53299"/>
                      <a:pt x="12221" y="52530"/>
                    </a:cubicBezTo>
                    <a:cubicBezTo>
                      <a:pt x="11580" y="51761"/>
                      <a:pt x="10874" y="50543"/>
                      <a:pt x="9978" y="49133"/>
                    </a:cubicBezTo>
                    <a:cubicBezTo>
                      <a:pt x="9144" y="47595"/>
                      <a:pt x="8247" y="45672"/>
                      <a:pt x="7605" y="43493"/>
                    </a:cubicBezTo>
                    <a:cubicBezTo>
                      <a:pt x="6900" y="41314"/>
                      <a:pt x="6516" y="38686"/>
                      <a:pt x="6388" y="35930"/>
                    </a:cubicBezTo>
                    <a:cubicBezTo>
                      <a:pt x="6388" y="33174"/>
                      <a:pt x="6709" y="30226"/>
                      <a:pt x="7605" y="27342"/>
                    </a:cubicBezTo>
                    <a:cubicBezTo>
                      <a:pt x="8503" y="24457"/>
                      <a:pt x="10041" y="21637"/>
                      <a:pt x="12028" y="19138"/>
                    </a:cubicBezTo>
                    <a:cubicBezTo>
                      <a:pt x="12541" y="18561"/>
                      <a:pt x="13118" y="17792"/>
                      <a:pt x="13566" y="17407"/>
                    </a:cubicBezTo>
                    <a:cubicBezTo>
                      <a:pt x="14207" y="16830"/>
                      <a:pt x="15040" y="15869"/>
                      <a:pt x="15554" y="15548"/>
                    </a:cubicBezTo>
                    <a:cubicBezTo>
                      <a:pt x="16643" y="14715"/>
                      <a:pt x="18053" y="13690"/>
                      <a:pt x="19527" y="12921"/>
                    </a:cubicBezTo>
                    <a:cubicBezTo>
                      <a:pt x="22411" y="11382"/>
                      <a:pt x="25680" y="10357"/>
                      <a:pt x="29013" y="10101"/>
                    </a:cubicBezTo>
                    <a:cubicBezTo>
                      <a:pt x="32346" y="9844"/>
                      <a:pt x="35678" y="10293"/>
                      <a:pt x="38819" y="11318"/>
                    </a:cubicBezTo>
                    <a:cubicBezTo>
                      <a:pt x="41960" y="12472"/>
                      <a:pt x="44780" y="13882"/>
                      <a:pt x="47343" y="16254"/>
                    </a:cubicBezTo>
                    <a:cubicBezTo>
                      <a:pt x="49586" y="18304"/>
                      <a:pt x="51638" y="20804"/>
                      <a:pt x="52984" y="23496"/>
                    </a:cubicBezTo>
                    <a:cubicBezTo>
                      <a:pt x="54329" y="26188"/>
                      <a:pt x="55227" y="29008"/>
                      <a:pt x="55612" y="31764"/>
                    </a:cubicBezTo>
                    <a:cubicBezTo>
                      <a:pt x="55996" y="34456"/>
                      <a:pt x="56060" y="37084"/>
                      <a:pt x="55675" y="39391"/>
                    </a:cubicBezTo>
                    <a:cubicBezTo>
                      <a:pt x="55419" y="41698"/>
                      <a:pt x="54843" y="43685"/>
                      <a:pt x="54329" y="45352"/>
                    </a:cubicBezTo>
                    <a:cubicBezTo>
                      <a:pt x="53689" y="46954"/>
                      <a:pt x="53176" y="48300"/>
                      <a:pt x="52727" y="49133"/>
                    </a:cubicBezTo>
                    <a:cubicBezTo>
                      <a:pt x="52279" y="50030"/>
                      <a:pt x="52086" y="50479"/>
                      <a:pt x="52086" y="50479"/>
                    </a:cubicBezTo>
                    <a:cubicBezTo>
                      <a:pt x="52086" y="50479"/>
                      <a:pt x="52470" y="50159"/>
                      <a:pt x="53176" y="49518"/>
                    </a:cubicBezTo>
                    <a:cubicBezTo>
                      <a:pt x="53945" y="48877"/>
                      <a:pt x="54906" y="47851"/>
                      <a:pt x="56124" y="46377"/>
                    </a:cubicBezTo>
                    <a:cubicBezTo>
                      <a:pt x="57214" y="44839"/>
                      <a:pt x="58495" y="42916"/>
                      <a:pt x="59457" y="40416"/>
                    </a:cubicBezTo>
                    <a:cubicBezTo>
                      <a:pt x="60546" y="37981"/>
                      <a:pt x="61252" y="34969"/>
                      <a:pt x="61443" y="31572"/>
                    </a:cubicBezTo>
                    <a:cubicBezTo>
                      <a:pt x="61893" y="24842"/>
                      <a:pt x="59777" y="16446"/>
                      <a:pt x="53432" y="9780"/>
                    </a:cubicBezTo>
                    <a:cubicBezTo>
                      <a:pt x="50612" y="6768"/>
                      <a:pt x="46638" y="3820"/>
                      <a:pt x="42280" y="2153"/>
                    </a:cubicBezTo>
                    <a:cubicBezTo>
                      <a:pt x="37922" y="423"/>
                      <a:pt x="32987" y="-282"/>
                      <a:pt x="28244" y="102"/>
                    </a:cubicBezTo>
                    <a:cubicBezTo>
                      <a:pt x="23437" y="551"/>
                      <a:pt x="18758" y="2089"/>
                      <a:pt x="14720" y="4525"/>
                    </a:cubicBezTo>
                    <a:cubicBezTo>
                      <a:pt x="12669" y="5742"/>
                      <a:pt x="10874" y="7152"/>
                      <a:pt x="9080" y="8947"/>
                    </a:cubicBezTo>
                    <a:cubicBezTo>
                      <a:pt x="8054" y="9844"/>
                      <a:pt x="7670" y="10485"/>
                      <a:pt x="6965" y="11254"/>
                    </a:cubicBezTo>
                    <a:cubicBezTo>
                      <a:pt x="6067" y="12280"/>
                      <a:pt x="5555" y="13113"/>
                      <a:pt x="4914" y="14010"/>
                    </a:cubicBezTo>
                    <a:cubicBezTo>
                      <a:pt x="2414" y="17664"/>
                      <a:pt x="1004" y="21830"/>
                      <a:pt x="364" y="25739"/>
                    </a:cubicBezTo>
                    <a:cubicBezTo>
                      <a:pt x="-278" y="29649"/>
                      <a:pt x="-21" y="33430"/>
                      <a:pt x="748" y="36763"/>
                    </a:cubicBezTo>
                    <a:cubicBezTo>
                      <a:pt x="1453" y="40032"/>
                      <a:pt x="2735" y="42916"/>
                      <a:pt x="4209" y="451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30"/>
              <p:cNvSpPr/>
              <p:nvPr/>
            </p:nvSpPr>
            <p:spPr>
              <a:xfrm>
                <a:off x="7065739" y="810823"/>
                <a:ext cx="61581" cy="54592"/>
              </a:xfrm>
              <a:custGeom>
                <a:avLst/>
                <a:gdLst/>
                <a:ahLst/>
                <a:cxnLst/>
                <a:rect l="l" t="t" r="r" b="b"/>
                <a:pathLst>
                  <a:path w="61581" h="54592" extrusionOk="0">
                    <a:moveTo>
                      <a:pt x="40875" y="1652"/>
                    </a:moveTo>
                    <a:cubicBezTo>
                      <a:pt x="36388" y="114"/>
                      <a:pt x="31517" y="-335"/>
                      <a:pt x="26710" y="242"/>
                    </a:cubicBezTo>
                    <a:cubicBezTo>
                      <a:pt x="21968" y="947"/>
                      <a:pt x="17353" y="2677"/>
                      <a:pt x="13444" y="5305"/>
                    </a:cubicBezTo>
                    <a:cubicBezTo>
                      <a:pt x="11456" y="6587"/>
                      <a:pt x="9726" y="8125"/>
                      <a:pt x="8060" y="9984"/>
                    </a:cubicBezTo>
                    <a:cubicBezTo>
                      <a:pt x="7098" y="10945"/>
                      <a:pt x="6713" y="11586"/>
                      <a:pt x="6073" y="12420"/>
                    </a:cubicBezTo>
                    <a:cubicBezTo>
                      <a:pt x="5175" y="13445"/>
                      <a:pt x="4791" y="14342"/>
                      <a:pt x="4150" y="15304"/>
                    </a:cubicBezTo>
                    <a:cubicBezTo>
                      <a:pt x="1842" y="19085"/>
                      <a:pt x="625" y="23251"/>
                      <a:pt x="176" y="27225"/>
                    </a:cubicBezTo>
                    <a:cubicBezTo>
                      <a:pt x="-272" y="31199"/>
                      <a:pt x="176" y="34916"/>
                      <a:pt x="1073" y="38185"/>
                    </a:cubicBezTo>
                    <a:cubicBezTo>
                      <a:pt x="1971" y="41454"/>
                      <a:pt x="3316" y="44210"/>
                      <a:pt x="4919" y="46389"/>
                    </a:cubicBezTo>
                    <a:cubicBezTo>
                      <a:pt x="6393" y="48632"/>
                      <a:pt x="8060" y="50234"/>
                      <a:pt x="9470" y="51452"/>
                    </a:cubicBezTo>
                    <a:cubicBezTo>
                      <a:pt x="10944" y="52670"/>
                      <a:pt x="12161" y="53439"/>
                      <a:pt x="12994" y="53888"/>
                    </a:cubicBezTo>
                    <a:cubicBezTo>
                      <a:pt x="13828" y="54336"/>
                      <a:pt x="14277" y="54593"/>
                      <a:pt x="14277" y="54593"/>
                    </a:cubicBezTo>
                    <a:cubicBezTo>
                      <a:pt x="14277" y="54593"/>
                      <a:pt x="13956" y="54208"/>
                      <a:pt x="13315" y="53439"/>
                    </a:cubicBezTo>
                    <a:cubicBezTo>
                      <a:pt x="12674" y="52734"/>
                      <a:pt x="11905" y="51516"/>
                      <a:pt x="10944" y="50106"/>
                    </a:cubicBezTo>
                    <a:cubicBezTo>
                      <a:pt x="10046" y="48568"/>
                      <a:pt x="9085" y="46773"/>
                      <a:pt x="8316" y="44594"/>
                    </a:cubicBezTo>
                    <a:cubicBezTo>
                      <a:pt x="7483" y="42415"/>
                      <a:pt x="6970" y="39851"/>
                      <a:pt x="6778" y="37095"/>
                    </a:cubicBezTo>
                    <a:cubicBezTo>
                      <a:pt x="6585" y="34339"/>
                      <a:pt x="6842" y="31391"/>
                      <a:pt x="7611" y="28443"/>
                    </a:cubicBezTo>
                    <a:cubicBezTo>
                      <a:pt x="8380" y="25495"/>
                      <a:pt x="9790" y="22674"/>
                      <a:pt x="11649" y="20047"/>
                    </a:cubicBezTo>
                    <a:cubicBezTo>
                      <a:pt x="12161" y="19470"/>
                      <a:pt x="12674" y="18637"/>
                      <a:pt x="13123" y="18252"/>
                    </a:cubicBezTo>
                    <a:cubicBezTo>
                      <a:pt x="13763" y="17611"/>
                      <a:pt x="14533" y="16650"/>
                      <a:pt x="15046" y="16329"/>
                    </a:cubicBezTo>
                    <a:cubicBezTo>
                      <a:pt x="16072" y="15432"/>
                      <a:pt x="17481" y="14342"/>
                      <a:pt x="18891" y="13509"/>
                    </a:cubicBezTo>
                    <a:cubicBezTo>
                      <a:pt x="21711" y="11843"/>
                      <a:pt x="24916" y="10625"/>
                      <a:pt x="28184" y="10240"/>
                    </a:cubicBezTo>
                    <a:cubicBezTo>
                      <a:pt x="31517" y="9792"/>
                      <a:pt x="34850" y="10112"/>
                      <a:pt x="38055" y="11010"/>
                    </a:cubicBezTo>
                    <a:cubicBezTo>
                      <a:pt x="41260" y="11971"/>
                      <a:pt x="44080" y="13317"/>
                      <a:pt x="46771" y="15496"/>
                    </a:cubicBezTo>
                    <a:cubicBezTo>
                      <a:pt x="49143" y="17419"/>
                      <a:pt x="51258" y="19854"/>
                      <a:pt x="52732" y="22482"/>
                    </a:cubicBezTo>
                    <a:cubicBezTo>
                      <a:pt x="54206" y="25110"/>
                      <a:pt x="55232" y="27866"/>
                      <a:pt x="55745" y="30622"/>
                    </a:cubicBezTo>
                    <a:cubicBezTo>
                      <a:pt x="56257" y="33314"/>
                      <a:pt x="56450" y="35942"/>
                      <a:pt x="56193" y="38249"/>
                    </a:cubicBezTo>
                    <a:cubicBezTo>
                      <a:pt x="56001" y="40556"/>
                      <a:pt x="55552" y="42607"/>
                      <a:pt x="55104" y="44274"/>
                    </a:cubicBezTo>
                    <a:cubicBezTo>
                      <a:pt x="54527" y="45876"/>
                      <a:pt x="54142" y="47286"/>
                      <a:pt x="53694" y="48119"/>
                    </a:cubicBezTo>
                    <a:cubicBezTo>
                      <a:pt x="53309" y="49017"/>
                      <a:pt x="53117" y="49465"/>
                      <a:pt x="53117" y="49465"/>
                    </a:cubicBezTo>
                    <a:cubicBezTo>
                      <a:pt x="53117" y="49465"/>
                      <a:pt x="53501" y="49081"/>
                      <a:pt x="54206" y="48440"/>
                    </a:cubicBezTo>
                    <a:cubicBezTo>
                      <a:pt x="54911" y="47735"/>
                      <a:pt x="55873" y="46709"/>
                      <a:pt x="56962" y="45171"/>
                    </a:cubicBezTo>
                    <a:cubicBezTo>
                      <a:pt x="57988" y="43633"/>
                      <a:pt x="59206" y="41646"/>
                      <a:pt x="60039" y="39082"/>
                    </a:cubicBezTo>
                    <a:cubicBezTo>
                      <a:pt x="61000" y="36583"/>
                      <a:pt x="61577" y="33506"/>
                      <a:pt x="61577" y="30173"/>
                    </a:cubicBezTo>
                    <a:cubicBezTo>
                      <a:pt x="61706" y="23444"/>
                      <a:pt x="59142" y="15176"/>
                      <a:pt x="52540" y="8830"/>
                    </a:cubicBezTo>
                    <a:cubicBezTo>
                      <a:pt x="49528" y="5946"/>
                      <a:pt x="45490" y="3190"/>
                      <a:pt x="41003" y="17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30"/>
              <p:cNvSpPr/>
              <p:nvPr/>
            </p:nvSpPr>
            <p:spPr>
              <a:xfrm>
                <a:off x="7012654" y="606032"/>
                <a:ext cx="1328835" cy="315528"/>
              </a:xfrm>
              <a:custGeom>
                <a:avLst/>
                <a:gdLst/>
                <a:ahLst/>
                <a:cxnLst/>
                <a:rect l="l" t="t" r="r" b="b"/>
                <a:pathLst>
                  <a:path w="1328835" h="315528" extrusionOk="0">
                    <a:moveTo>
                      <a:pt x="1310057" y="0"/>
                    </a:moveTo>
                    <a:lnTo>
                      <a:pt x="0" y="174845"/>
                    </a:lnTo>
                    <a:lnTo>
                      <a:pt x="18779" y="315529"/>
                    </a:lnTo>
                    <a:lnTo>
                      <a:pt x="1328836" y="140684"/>
                    </a:lnTo>
                    <a:lnTo>
                      <a:pt x="1310057" y="0"/>
                    </a:lnTo>
                    <a:close/>
                    <a:moveTo>
                      <a:pt x="87166" y="260537"/>
                    </a:moveTo>
                    <a:cubicBezTo>
                      <a:pt x="77424" y="261819"/>
                      <a:pt x="68451" y="254961"/>
                      <a:pt x="67169" y="245219"/>
                    </a:cubicBezTo>
                    <a:cubicBezTo>
                      <a:pt x="65888" y="235477"/>
                      <a:pt x="75437" y="247014"/>
                      <a:pt x="85243" y="245732"/>
                    </a:cubicBezTo>
                    <a:cubicBezTo>
                      <a:pt x="94985" y="244450"/>
                      <a:pt x="101203" y="230734"/>
                      <a:pt x="102548" y="240540"/>
                    </a:cubicBezTo>
                    <a:cubicBezTo>
                      <a:pt x="103830" y="250282"/>
                      <a:pt x="96972" y="259255"/>
                      <a:pt x="87230" y="260537"/>
                    </a:cubicBezTo>
                    <a:close/>
                    <a:moveTo>
                      <a:pt x="114470" y="234836"/>
                    </a:moveTo>
                    <a:cubicBezTo>
                      <a:pt x="114470" y="238233"/>
                      <a:pt x="113893" y="241245"/>
                      <a:pt x="112931" y="243745"/>
                    </a:cubicBezTo>
                    <a:cubicBezTo>
                      <a:pt x="112098" y="246309"/>
                      <a:pt x="110880" y="248295"/>
                      <a:pt x="109855" y="249834"/>
                    </a:cubicBezTo>
                    <a:cubicBezTo>
                      <a:pt x="108765" y="251372"/>
                      <a:pt x="107804" y="252461"/>
                      <a:pt x="107099" y="253102"/>
                    </a:cubicBezTo>
                    <a:cubicBezTo>
                      <a:pt x="106394" y="253807"/>
                      <a:pt x="106010" y="254128"/>
                      <a:pt x="106010" y="254128"/>
                    </a:cubicBezTo>
                    <a:cubicBezTo>
                      <a:pt x="106010" y="254128"/>
                      <a:pt x="106201" y="253679"/>
                      <a:pt x="106586" y="252782"/>
                    </a:cubicBezTo>
                    <a:cubicBezTo>
                      <a:pt x="107035" y="251949"/>
                      <a:pt x="107420" y="250603"/>
                      <a:pt x="107996" y="248936"/>
                    </a:cubicBezTo>
                    <a:cubicBezTo>
                      <a:pt x="108445" y="247270"/>
                      <a:pt x="108894" y="245219"/>
                      <a:pt x="109086" y="242912"/>
                    </a:cubicBezTo>
                    <a:cubicBezTo>
                      <a:pt x="109342" y="240604"/>
                      <a:pt x="109086" y="237976"/>
                      <a:pt x="108637" y="235285"/>
                    </a:cubicBezTo>
                    <a:cubicBezTo>
                      <a:pt x="108060" y="232593"/>
                      <a:pt x="107099" y="229837"/>
                      <a:pt x="105625" y="227145"/>
                    </a:cubicBezTo>
                    <a:cubicBezTo>
                      <a:pt x="104087" y="224517"/>
                      <a:pt x="101972" y="222146"/>
                      <a:pt x="99664" y="220159"/>
                    </a:cubicBezTo>
                    <a:cubicBezTo>
                      <a:pt x="96972" y="217915"/>
                      <a:pt x="94088" y="216634"/>
                      <a:pt x="90947" y="215672"/>
                    </a:cubicBezTo>
                    <a:cubicBezTo>
                      <a:pt x="87807" y="214775"/>
                      <a:pt x="84410" y="214519"/>
                      <a:pt x="81078" y="214903"/>
                    </a:cubicBezTo>
                    <a:cubicBezTo>
                      <a:pt x="77745" y="215352"/>
                      <a:pt x="74604" y="216505"/>
                      <a:pt x="71784" y="218172"/>
                    </a:cubicBezTo>
                    <a:cubicBezTo>
                      <a:pt x="70374" y="219005"/>
                      <a:pt x="69028" y="220095"/>
                      <a:pt x="67938" y="220992"/>
                    </a:cubicBezTo>
                    <a:cubicBezTo>
                      <a:pt x="67426" y="221312"/>
                      <a:pt x="66657" y="222274"/>
                      <a:pt x="66015" y="222915"/>
                    </a:cubicBezTo>
                    <a:cubicBezTo>
                      <a:pt x="65567" y="223299"/>
                      <a:pt x="65054" y="224132"/>
                      <a:pt x="64541" y="224709"/>
                    </a:cubicBezTo>
                    <a:cubicBezTo>
                      <a:pt x="62683" y="227337"/>
                      <a:pt x="61272" y="230157"/>
                      <a:pt x="60503" y="233105"/>
                    </a:cubicBezTo>
                    <a:cubicBezTo>
                      <a:pt x="59798" y="236054"/>
                      <a:pt x="59478" y="239002"/>
                      <a:pt x="59670" y="241758"/>
                    </a:cubicBezTo>
                    <a:cubicBezTo>
                      <a:pt x="59927" y="244514"/>
                      <a:pt x="60375" y="247078"/>
                      <a:pt x="61208" y="249257"/>
                    </a:cubicBezTo>
                    <a:cubicBezTo>
                      <a:pt x="61977" y="251436"/>
                      <a:pt x="62939" y="253295"/>
                      <a:pt x="63836" y="254769"/>
                    </a:cubicBezTo>
                    <a:cubicBezTo>
                      <a:pt x="64798" y="256179"/>
                      <a:pt x="65567" y="257397"/>
                      <a:pt x="66208" y="258102"/>
                    </a:cubicBezTo>
                    <a:cubicBezTo>
                      <a:pt x="66784" y="258871"/>
                      <a:pt x="67169" y="259255"/>
                      <a:pt x="67169" y="259255"/>
                    </a:cubicBezTo>
                    <a:cubicBezTo>
                      <a:pt x="67169" y="259255"/>
                      <a:pt x="66721" y="258999"/>
                      <a:pt x="65888" y="258550"/>
                    </a:cubicBezTo>
                    <a:cubicBezTo>
                      <a:pt x="65054" y="258102"/>
                      <a:pt x="63836" y="257332"/>
                      <a:pt x="62362" y="256115"/>
                    </a:cubicBezTo>
                    <a:cubicBezTo>
                      <a:pt x="61016" y="254897"/>
                      <a:pt x="59286" y="253295"/>
                      <a:pt x="57812" y="251051"/>
                    </a:cubicBezTo>
                    <a:cubicBezTo>
                      <a:pt x="56274" y="248872"/>
                      <a:pt x="54863" y="246116"/>
                      <a:pt x="53966" y="242848"/>
                    </a:cubicBezTo>
                    <a:cubicBezTo>
                      <a:pt x="53069" y="239579"/>
                      <a:pt x="52556" y="235861"/>
                      <a:pt x="53069" y="231888"/>
                    </a:cubicBezTo>
                    <a:cubicBezTo>
                      <a:pt x="53517" y="227914"/>
                      <a:pt x="54735" y="223748"/>
                      <a:pt x="57043" y="219966"/>
                    </a:cubicBezTo>
                    <a:cubicBezTo>
                      <a:pt x="57684" y="219005"/>
                      <a:pt x="58068" y="218108"/>
                      <a:pt x="58965" y="217082"/>
                    </a:cubicBezTo>
                    <a:cubicBezTo>
                      <a:pt x="59606" y="216313"/>
                      <a:pt x="59991" y="215608"/>
                      <a:pt x="60952" y="214647"/>
                    </a:cubicBezTo>
                    <a:cubicBezTo>
                      <a:pt x="62683" y="212788"/>
                      <a:pt x="64349" y="211250"/>
                      <a:pt x="66336" y="209968"/>
                    </a:cubicBezTo>
                    <a:cubicBezTo>
                      <a:pt x="70245" y="207340"/>
                      <a:pt x="74860" y="205610"/>
                      <a:pt x="79603" y="204905"/>
                    </a:cubicBezTo>
                    <a:cubicBezTo>
                      <a:pt x="84346" y="204328"/>
                      <a:pt x="89281" y="204776"/>
                      <a:pt x="93768" y="206315"/>
                    </a:cubicBezTo>
                    <a:cubicBezTo>
                      <a:pt x="98254" y="207725"/>
                      <a:pt x="102292" y="210481"/>
                      <a:pt x="105304" y="213365"/>
                    </a:cubicBezTo>
                    <a:cubicBezTo>
                      <a:pt x="111970" y="219710"/>
                      <a:pt x="114470" y="227978"/>
                      <a:pt x="114341" y="234708"/>
                    </a:cubicBezTo>
                    <a:close/>
                    <a:moveTo>
                      <a:pt x="397759" y="244258"/>
                    </a:moveTo>
                    <a:lnTo>
                      <a:pt x="329565" y="151515"/>
                    </a:lnTo>
                    <a:lnTo>
                      <a:pt x="500244" y="128762"/>
                    </a:lnTo>
                    <a:lnTo>
                      <a:pt x="568439" y="221505"/>
                    </a:lnTo>
                    <a:lnTo>
                      <a:pt x="397759" y="244258"/>
                    </a:lnTo>
                    <a:close/>
                    <a:moveTo>
                      <a:pt x="632852" y="212916"/>
                    </a:moveTo>
                    <a:lnTo>
                      <a:pt x="564657" y="120174"/>
                    </a:lnTo>
                    <a:lnTo>
                      <a:pt x="735336" y="97421"/>
                    </a:lnTo>
                    <a:lnTo>
                      <a:pt x="803531" y="190163"/>
                    </a:lnTo>
                    <a:lnTo>
                      <a:pt x="632852" y="212916"/>
                    </a:lnTo>
                    <a:close/>
                    <a:moveTo>
                      <a:pt x="867944" y="181511"/>
                    </a:moveTo>
                    <a:lnTo>
                      <a:pt x="799750" y="88768"/>
                    </a:lnTo>
                    <a:lnTo>
                      <a:pt x="970429" y="66016"/>
                    </a:lnTo>
                    <a:lnTo>
                      <a:pt x="1038623" y="158758"/>
                    </a:lnTo>
                    <a:lnTo>
                      <a:pt x="867944" y="181511"/>
                    </a:lnTo>
                    <a:close/>
                    <a:moveTo>
                      <a:pt x="1103037" y="150105"/>
                    </a:moveTo>
                    <a:lnTo>
                      <a:pt x="1034842" y="57363"/>
                    </a:lnTo>
                    <a:lnTo>
                      <a:pt x="1205521" y="34610"/>
                    </a:lnTo>
                    <a:lnTo>
                      <a:pt x="1273716" y="127352"/>
                    </a:lnTo>
                    <a:lnTo>
                      <a:pt x="1103037" y="15010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30"/>
              <p:cNvSpPr/>
              <p:nvPr/>
            </p:nvSpPr>
            <p:spPr>
              <a:xfrm>
                <a:off x="7342219" y="734795"/>
                <a:ext cx="238873" cy="115559"/>
              </a:xfrm>
              <a:custGeom>
                <a:avLst/>
                <a:gdLst/>
                <a:ahLst/>
                <a:cxnLst/>
                <a:rect l="l" t="t" r="r" b="b"/>
                <a:pathLst>
                  <a:path w="238873" h="115559" extrusionOk="0">
                    <a:moveTo>
                      <a:pt x="0" y="22753"/>
                    </a:moveTo>
                    <a:lnTo>
                      <a:pt x="68259" y="115559"/>
                    </a:lnTo>
                    <a:lnTo>
                      <a:pt x="238874"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30"/>
              <p:cNvSpPr/>
              <p:nvPr/>
            </p:nvSpPr>
            <p:spPr>
              <a:xfrm>
                <a:off x="7577312" y="703453"/>
                <a:ext cx="238873" cy="115495"/>
              </a:xfrm>
              <a:custGeom>
                <a:avLst/>
                <a:gdLst/>
                <a:ahLst/>
                <a:cxnLst/>
                <a:rect l="l" t="t" r="r" b="b"/>
                <a:pathLst>
                  <a:path w="238873" h="115495" extrusionOk="0">
                    <a:moveTo>
                      <a:pt x="0" y="22753"/>
                    </a:moveTo>
                    <a:lnTo>
                      <a:pt x="68195" y="115495"/>
                    </a:lnTo>
                    <a:lnTo>
                      <a:pt x="238874"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30"/>
              <p:cNvSpPr/>
              <p:nvPr/>
            </p:nvSpPr>
            <p:spPr>
              <a:xfrm>
                <a:off x="7031369" y="809271"/>
                <a:ext cx="1366971" cy="1104190"/>
              </a:xfrm>
              <a:custGeom>
                <a:avLst/>
                <a:gdLst/>
                <a:ahLst/>
                <a:cxnLst/>
                <a:rect l="l" t="t" r="r" b="b"/>
                <a:pathLst>
                  <a:path w="1366971" h="1104190" extrusionOk="0">
                    <a:moveTo>
                      <a:pt x="12114" y="253743"/>
                    </a:moveTo>
                    <a:lnTo>
                      <a:pt x="46981" y="250795"/>
                    </a:lnTo>
                    <a:lnTo>
                      <a:pt x="119854" y="1104191"/>
                    </a:lnTo>
                    <a:lnTo>
                      <a:pt x="1366971" y="997732"/>
                    </a:lnTo>
                    <a:lnTo>
                      <a:pt x="1294098" y="144337"/>
                    </a:lnTo>
                    <a:lnTo>
                      <a:pt x="1328965" y="141389"/>
                    </a:lnTo>
                    <a:lnTo>
                      <a:pt x="1316915" y="0"/>
                    </a:lnTo>
                    <a:lnTo>
                      <a:pt x="0" y="112419"/>
                    </a:lnTo>
                    <a:lnTo>
                      <a:pt x="12049" y="253807"/>
                    </a:lnTo>
                    <a:close/>
                    <a:moveTo>
                      <a:pt x="63644" y="184010"/>
                    </a:moveTo>
                    <a:cubicBezTo>
                      <a:pt x="62811" y="174204"/>
                      <a:pt x="71849" y="186190"/>
                      <a:pt x="81655" y="185356"/>
                    </a:cubicBezTo>
                    <a:cubicBezTo>
                      <a:pt x="91461" y="184523"/>
                      <a:pt x="98319" y="171128"/>
                      <a:pt x="99152" y="180934"/>
                    </a:cubicBezTo>
                    <a:cubicBezTo>
                      <a:pt x="99985" y="190740"/>
                      <a:pt x="92743" y="199393"/>
                      <a:pt x="82936" y="200226"/>
                    </a:cubicBezTo>
                    <a:cubicBezTo>
                      <a:pt x="73130" y="201059"/>
                      <a:pt x="64478" y="193817"/>
                      <a:pt x="63644" y="184010"/>
                    </a:cubicBezTo>
                    <a:close/>
                    <a:moveTo>
                      <a:pt x="1305891" y="858074"/>
                    </a:moveTo>
                    <a:cubicBezTo>
                      <a:pt x="1297302" y="859164"/>
                      <a:pt x="1284740" y="860702"/>
                      <a:pt x="1268717" y="862753"/>
                    </a:cubicBezTo>
                    <a:cubicBezTo>
                      <a:pt x="1236671" y="866663"/>
                      <a:pt x="1190844" y="872046"/>
                      <a:pt x="1135853" y="877943"/>
                    </a:cubicBezTo>
                    <a:cubicBezTo>
                      <a:pt x="1108357" y="880955"/>
                      <a:pt x="1078554" y="884160"/>
                      <a:pt x="1047021" y="887300"/>
                    </a:cubicBezTo>
                    <a:cubicBezTo>
                      <a:pt x="1015487" y="890505"/>
                      <a:pt x="982222" y="893966"/>
                      <a:pt x="947804" y="897171"/>
                    </a:cubicBezTo>
                    <a:cubicBezTo>
                      <a:pt x="913386" y="900375"/>
                      <a:pt x="877815" y="904029"/>
                      <a:pt x="841667" y="907105"/>
                    </a:cubicBezTo>
                    <a:cubicBezTo>
                      <a:pt x="805519" y="910310"/>
                      <a:pt x="768794" y="913579"/>
                      <a:pt x="732004" y="916783"/>
                    </a:cubicBezTo>
                    <a:cubicBezTo>
                      <a:pt x="695215" y="919796"/>
                      <a:pt x="658490" y="922808"/>
                      <a:pt x="622277" y="925820"/>
                    </a:cubicBezTo>
                    <a:cubicBezTo>
                      <a:pt x="586129" y="928897"/>
                      <a:pt x="550429" y="931332"/>
                      <a:pt x="515947" y="934024"/>
                    </a:cubicBezTo>
                    <a:cubicBezTo>
                      <a:pt x="481466" y="936716"/>
                      <a:pt x="448137" y="938959"/>
                      <a:pt x="416476" y="941138"/>
                    </a:cubicBezTo>
                    <a:cubicBezTo>
                      <a:pt x="384878" y="943382"/>
                      <a:pt x="354946" y="945240"/>
                      <a:pt x="327322" y="946971"/>
                    </a:cubicBezTo>
                    <a:cubicBezTo>
                      <a:pt x="272074" y="950496"/>
                      <a:pt x="226055" y="952932"/>
                      <a:pt x="193753" y="954534"/>
                    </a:cubicBezTo>
                    <a:cubicBezTo>
                      <a:pt x="177602" y="955303"/>
                      <a:pt x="164976" y="955880"/>
                      <a:pt x="156322" y="956264"/>
                    </a:cubicBezTo>
                    <a:cubicBezTo>
                      <a:pt x="147670" y="956649"/>
                      <a:pt x="143056" y="956841"/>
                      <a:pt x="143056" y="956841"/>
                    </a:cubicBezTo>
                    <a:cubicBezTo>
                      <a:pt x="143056" y="956841"/>
                      <a:pt x="147606" y="956264"/>
                      <a:pt x="156195" y="955175"/>
                    </a:cubicBezTo>
                    <a:cubicBezTo>
                      <a:pt x="164783" y="954085"/>
                      <a:pt x="177345" y="952547"/>
                      <a:pt x="193368" y="950496"/>
                    </a:cubicBezTo>
                    <a:cubicBezTo>
                      <a:pt x="225415" y="946586"/>
                      <a:pt x="271241" y="941203"/>
                      <a:pt x="326232" y="935306"/>
                    </a:cubicBezTo>
                    <a:cubicBezTo>
                      <a:pt x="353729" y="932294"/>
                      <a:pt x="383532" y="929089"/>
                      <a:pt x="415065" y="925948"/>
                    </a:cubicBezTo>
                    <a:cubicBezTo>
                      <a:pt x="446599" y="922744"/>
                      <a:pt x="479863" y="919283"/>
                      <a:pt x="514281" y="916078"/>
                    </a:cubicBezTo>
                    <a:cubicBezTo>
                      <a:pt x="548699" y="912874"/>
                      <a:pt x="584270" y="909284"/>
                      <a:pt x="620419" y="906144"/>
                    </a:cubicBezTo>
                    <a:cubicBezTo>
                      <a:pt x="656567" y="902939"/>
                      <a:pt x="693356" y="899670"/>
                      <a:pt x="730081" y="896402"/>
                    </a:cubicBezTo>
                    <a:cubicBezTo>
                      <a:pt x="766870" y="893389"/>
                      <a:pt x="803595" y="890377"/>
                      <a:pt x="839808" y="887365"/>
                    </a:cubicBezTo>
                    <a:cubicBezTo>
                      <a:pt x="875956" y="884288"/>
                      <a:pt x="911657" y="881853"/>
                      <a:pt x="946139" y="879161"/>
                    </a:cubicBezTo>
                    <a:cubicBezTo>
                      <a:pt x="980620" y="876469"/>
                      <a:pt x="1013948" y="874226"/>
                      <a:pt x="1045610" y="872046"/>
                    </a:cubicBezTo>
                    <a:cubicBezTo>
                      <a:pt x="1077208" y="869803"/>
                      <a:pt x="1107140" y="867880"/>
                      <a:pt x="1134763" y="866214"/>
                    </a:cubicBezTo>
                    <a:cubicBezTo>
                      <a:pt x="1190011" y="862689"/>
                      <a:pt x="1236030" y="860253"/>
                      <a:pt x="1268332" y="858651"/>
                    </a:cubicBezTo>
                    <a:cubicBezTo>
                      <a:pt x="1284484" y="857882"/>
                      <a:pt x="1297110" y="857305"/>
                      <a:pt x="1305763" y="856921"/>
                    </a:cubicBezTo>
                    <a:cubicBezTo>
                      <a:pt x="1314415" y="856536"/>
                      <a:pt x="1319030" y="856344"/>
                      <a:pt x="1319030" y="856344"/>
                    </a:cubicBezTo>
                    <a:cubicBezTo>
                      <a:pt x="1319030" y="856344"/>
                      <a:pt x="1314480" y="856921"/>
                      <a:pt x="1305891" y="858010"/>
                    </a:cubicBezTo>
                    <a:close/>
                    <a:moveTo>
                      <a:pt x="1293714" y="715788"/>
                    </a:moveTo>
                    <a:cubicBezTo>
                      <a:pt x="1285125" y="716878"/>
                      <a:pt x="1272563" y="718416"/>
                      <a:pt x="1256539" y="720467"/>
                    </a:cubicBezTo>
                    <a:cubicBezTo>
                      <a:pt x="1224493" y="724377"/>
                      <a:pt x="1178667" y="729760"/>
                      <a:pt x="1123675" y="735657"/>
                    </a:cubicBezTo>
                    <a:cubicBezTo>
                      <a:pt x="1096179" y="738669"/>
                      <a:pt x="1066376" y="741874"/>
                      <a:pt x="1034843" y="745015"/>
                    </a:cubicBezTo>
                    <a:cubicBezTo>
                      <a:pt x="1003309" y="748219"/>
                      <a:pt x="970045" y="751680"/>
                      <a:pt x="935627" y="754885"/>
                    </a:cubicBezTo>
                    <a:cubicBezTo>
                      <a:pt x="901209" y="758089"/>
                      <a:pt x="865638" y="761743"/>
                      <a:pt x="829489" y="764819"/>
                    </a:cubicBezTo>
                    <a:cubicBezTo>
                      <a:pt x="793341" y="768024"/>
                      <a:pt x="756616" y="771293"/>
                      <a:pt x="719827" y="774497"/>
                    </a:cubicBezTo>
                    <a:cubicBezTo>
                      <a:pt x="683037" y="777510"/>
                      <a:pt x="646312" y="780522"/>
                      <a:pt x="610100" y="783534"/>
                    </a:cubicBezTo>
                    <a:cubicBezTo>
                      <a:pt x="573951" y="786611"/>
                      <a:pt x="538252" y="789046"/>
                      <a:pt x="503770" y="791738"/>
                    </a:cubicBezTo>
                    <a:cubicBezTo>
                      <a:pt x="469288" y="794430"/>
                      <a:pt x="435959" y="796673"/>
                      <a:pt x="404298" y="798852"/>
                    </a:cubicBezTo>
                    <a:cubicBezTo>
                      <a:pt x="372700" y="801096"/>
                      <a:pt x="342769" y="802954"/>
                      <a:pt x="315145" y="804685"/>
                    </a:cubicBezTo>
                    <a:cubicBezTo>
                      <a:pt x="259897" y="808210"/>
                      <a:pt x="213878" y="810646"/>
                      <a:pt x="181575" y="812248"/>
                    </a:cubicBezTo>
                    <a:cubicBezTo>
                      <a:pt x="165424" y="813017"/>
                      <a:pt x="152798" y="813594"/>
                      <a:pt x="144145" y="813978"/>
                    </a:cubicBezTo>
                    <a:cubicBezTo>
                      <a:pt x="135492" y="814363"/>
                      <a:pt x="130878" y="814555"/>
                      <a:pt x="130878" y="814555"/>
                    </a:cubicBezTo>
                    <a:cubicBezTo>
                      <a:pt x="130878" y="814555"/>
                      <a:pt x="135428" y="813978"/>
                      <a:pt x="144017" y="812889"/>
                    </a:cubicBezTo>
                    <a:cubicBezTo>
                      <a:pt x="152605" y="811799"/>
                      <a:pt x="165167" y="810261"/>
                      <a:pt x="181190" y="808210"/>
                    </a:cubicBezTo>
                    <a:cubicBezTo>
                      <a:pt x="213237" y="804300"/>
                      <a:pt x="259063" y="798917"/>
                      <a:pt x="314055" y="793020"/>
                    </a:cubicBezTo>
                    <a:cubicBezTo>
                      <a:pt x="341551" y="790008"/>
                      <a:pt x="371354" y="786803"/>
                      <a:pt x="402888" y="783662"/>
                    </a:cubicBezTo>
                    <a:cubicBezTo>
                      <a:pt x="434421" y="780458"/>
                      <a:pt x="467686" y="776997"/>
                      <a:pt x="502103" y="773792"/>
                    </a:cubicBezTo>
                    <a:cubicBezTo>
                      <a:pt x="536521" y="770588"/>
                      <a:pt x="572092" y="766998"/>
                      <a:pt x="608241" y="763858"/>
                    </a:cubicBezTo>
                    <a:cubicBezTo>
                      <a:pt x="644389" y="760653"/>
                      <a:pt x="681178" y="757384"/>
                      <a:pt x="717903" y="754116"/>
                    </a:cubicBezTo>
                    <a:cubicBezTo>
                      <a:pt x="754693" y="751103"/>
                      <a:pt x="791418" y="748091"/>
                      <a:pt x="827630" y="745079"/>
                    </a:cubicBezTo>
                    <a:cubicBezTo>
                      <a:pt x="863779" y="742002"/>
                      <a:pt x="899479" y="739567"/>
                      <a:pt x="933961" y="736875"/>
                    </a:cubicBezTo>
                    <a:cubicBezTo>
                      <a:pt x="968443" y="734183"/>
                      <a:pt x="1001771" y="731940"/>
                      <a:pt x="1033433" y="729760"/>
                    </a:cubicBezTo>
                    <a:cubicBezTo>
                      <a:pt x="1065030" y="727517"/>
                      <a:pt x="1094962" y="725594"/>
                      <a:pt x="1122585" y="723928"/>
                    </a:cubicBezTo>
                    <a:cubicBezTo>
                      <a:pt x="1177833" y="720403"/>
                      <a:pt x="1223852" y="717967"/>
                      <a:pt x="1256155" y="716365"/>
                    </a:cubicBezTo>
                    <a:cubicBezTo>
                      <a:pt x="1272306" y="715596"/>
                      <a:pt x="1284933" y="715019"/>
                      <a:pt x="1293585" y="714635"/>
                    </a:cubicBezTo>
                    <a:cubicBezTo>
                      <a:pt x="1302238" y="714250"/>
                      <a:pt x="1306852" y="714058"/>
                      <a:pt x="1306852" y="714058"/>
                    </a:cubicBezTo>
                    <a:cubicBezTo>
                      <a:pt x="1306852" y="714058"/>
                      <a:pt x="1302302" y="714635"/>
                      <a:pt x="1293714" y="715724"/>
                    </a:cubicBezTo>
                    <a:close/>
                    <a:moveTo>
                      <a:pt x="483388" y="581322"/>
                    </a:moveTo>
                    <a:cubicBezTo>
                      <a:pt x="480248" y="544725"/>
                      <a:pt x="478709" y="507935"/>
                      <a:pt x="479094" y="480247"/>
                    </a:cubicBezTo>
                    <a:cubicBezTo>
                      <a:pt x="479094" y="466403"/>
                      <a:pt x="479607" y="454866"/>
                      <a:pt x="480055" y="446727"/>
                    </a:cubicBezTo>
                    <a:cubicBezTo>
                      <a:pt x="480504" y="438587"/>
                      <a:pt x="480953" y="433972"/>
                      <a:pt x="480953" y="433972"/>
                    </a:cubicBezTo>
                    <a:cubicBezTo>
                      <a:pt x="480953" y="433972"/>
                      <a:pt x="482235" y="438459"/>
                      <a:pt x="484029" y="446406"/>
                    </a:cubicBezTo>
                    <a:cubicBezTo>
                      <a:pt x="485824" y="454354"/>
                      <a:pt x="488259" y="465634"/>
                      <a:pt x="490631" y="479286"/>
                    </a:cubicBezTo>
                    <a:cubicBezTo>
                      <a:pt x="495630" y="506525"/>
                      <a:pt x="500373" y="542994"/>
                      <a:pt x="503513" y="579655"/>
                    </a:cubicBezTo>
                    <a:cubicBezTo>
                      <a:pt x="506590" y="616252"/>
                      <a:pt x="508128" y="653041"/>
                      <a:pt x="507808" y="680729"/>
                    </a:cubicBezTo>
                    <a:cubicBezTo>
                      <a:pt x="507808" y="694574"/>
                      <a:pt x="507295" y="706110"/>
                      <a:pt x="506910" y="714250"/>
                    </a:cubicBezTo>
                    <a:cubicBezTo>
                      <a:pt x="506461" y="722326"/>
                      <a:pt x="506013" y="727004"/>
                      <a:pt x="506013" y="727004"/>
                    </a:cubicBezTo>
                    <a:cubicBezTo>
                      <a:pt x="506013" y="727004"/>
                      <a:pt x="504731" y="722518"/>
                      <a:pt x="502937" y="714570"/>
                    </a:cubicBezTo>
                    <a:cubicBezTo>
                      <a:pt x="501142" y="706687"/>
                      <a:pt x="498706" y="695343"/>
                      <a:pt x="496335" y="681691"/>
                    </a:cubicBezTo>
                    <a:cubicBezTo>
                      <a:pt x="491336" y="654451"/>
                      <a:pt x="486593" y="617983"/>
                      <a:pt x="483452" y="581386"/>
                    </a:cubicBezTo>
                    <a:close/>
                    <a:moveTo>
                      <a:pt x="899799" y="545750"/>
                    </a:moveTo>
                    <a:cubicBezTo>
                      <a:pt x="896658" y="509153"/>
                      <a:pt x="895120" y="472364"/>
                      <a:pt x="895505" y="444676"/>
                    </a:cubicBezTo>
                    <a:cubicBezTo>
                      <a:pt x="895505" y="430832"/>
                      <a:pt x="896018" y="419295"/>
                      <a:pt x="896467" y="411155"/>
                    </a:cubicBezTo>
                    <a:cubicBezTo>
                      <a:pt x="896915" y="403079"/>
                      <a:pt x="897363" y="398401"/>
                      <a:pt x="897363" y="398401"/>
                    </a:cubicBezTo>
                    <a:cubicBezTo>
                      <a:pt x="897363" y="398401"/>
                      <a:pt x="898646" y="402887"/>
                      <a:pt x="900440" y="410835"/>
                    </a:cubicBezTo>
                    <a:cubicBezTo>
                      <a:pt x="902234" y="418718"/>
                      <a:pt x="904670" y="430063"/>
                      <a:pt x="907041" y="443714"/>
                    </a:cubicBezTo>
                    <a:cubicBezTo>
                      <a:pt x="912041" y="470954"/>
                      <a:pt x="916784" y="507423"/>
                      <a:pt x="919924" y="544084"/>
                    </a:cubicBezTo>
                    <a:cubicBezTo>
                      <a:pt x="923000" y="580681"/>
                      <a:pt x="924539" y="617470"/>
                      <a:pt x="924219" y="645158"/>
                    </a:cubicBezTo>
                    <a:cubicBezTo>
                      <a:pt x="924219" y="659002"/>
                      <a:pt x="923706" y="670539"/>
                      <a:pt x="923321" y="678678"/>
                    </a:cubicBezTo>
                    <a:cubicBezTo>
                      <a:pt x="922873" y="686754"/>
                      <a:pt x="922424" y="691433"/>
                      <a:pt x="922424" y="691433"/>
                    </a:cubicBezTo>
                    <a:cubicBezTo>
                      <a:pt x="922424" y="691433"/>
                      <a:pt x="921142" y="686946"/>
                      <a:pt x="919347" y="678999"/>
                    </a:cubicBezTo>
                    <a:cubicBezTo>
                      <a:pt x="917553" y="671116"/>
                      <a:pt x="915117" y="659771"/>
                      <a:pt x="912746" y="646119"/>
                    </a:cubicBezTo>
                    <a:cubicBezTo>
                      <a:pt x="907746" y="618880"/>
                      <a:pt x="903003" y="582411"/>
                      <a:pt x="899863" y="545814"/>
                    </a:cubicBezTo>
                    <a:close/>
                    <a:moveTo>
                      <a:pt x="1260193" y="323348"/>
                    </a:moveTo>
                    <a:cubicBezTo>
                      <a:pt x="1251604" y="324438"/>
                      <a:pt x="1239042" y="325976"/>
                      <a:pt x="1223019" y="328027"/>
                    </a:cubicBezTo>
                    <a:cubicBezTo>
                      <a:pt x="1190973" y="331937"/>
                      <a:pt x="1145146" y="337320"/>
                      <a:pt x="1090155" y="343217"/>
                    </a:cubicBezTo>
                    <a:cubicBezTo>
                      <a:pt x="1062659" y="346229"/>
                      <a:pt x="1032855" y="349434"/>
                      <a:pt x="1001322" y="352574"/>
                    </a:cubicBezTo>
                    <a:cubicBezTo>
                      <a:pt x="969788" y="355779"/>
                      <a:pt x="936525" y="359240"/>
                      <a:pt x="902106" y="362445"/>
                    </a:cubicBezTo>
                    <a:cubicBezTo>
                      <a:pt x="867688" y="365649"/>
                      <a:pt x="832117" y="369303"/>
                      <a:pt x="795969" y="372379"/>
                    </a:cubicBezTo>
                    <a:cubicBezTo>
                      <a:pt x="759820" y="375584"/>
                      <a:pt x="723031" y="378852"/>
                      <a:pt x="686306" y="382057"/>
                    </a:cubicBezTo>
                    <a:cubicBezTo>
                      <a:pt x="649517" y="385069"/>
                      <a:pt x="612792" y="388082"/>
                      <a:pt x="576579" y="391094"/>
                    </a:cubicBezTo>
                    <a:cubicBezTo>
                      <a:pt x="540431" y="394171"/>
                      <a:pt x="504731" y="396606"/>
                      <a:pt x="470250" y="399298"/>
                    </a:cubicBezTo>
                    <a:cubicBezTo>
                      <a:pt x="435768" y="401990"/>
                      <a:pt x="402439" y="404233"/>
                      <a:pt x="370777" y="406412"/>
                    </a:cubicBezTo>
                    <a:cubicBezTo>
                      <a:pt x="339179" y="408656"/>
                      <a:pt x="309248" y="410514"/>
                      <a:pt x="281624" y="412245"/>
                    </a:cubicBezTo>
                    <a:cubicBezTo>
                      <a:pt x="226376" y="415770"/>
                      <a:pt x="180357" y="418205"/>
                      <a:pt x="148055" y="419808"/>
                    </a:cubicBezTo>
                    <a:cubicBezTo>
                      <a:pt x="131903" y="420577"/>
                      <a:pt x="119277" y="421154"/>
                      <a:pt x="110624" y="421538"/>
                    </a:cubicBezTo>
                    <a:cubicBezTo>
                      <a:pt x="101972" y="421923"/>
                      <a:pt x="97357" y="422115"/>
                      <a:pt x="97357" y="422115"/>
                    </a:cubicBezTo>
                    <a:cubicBezTo>
                      <a:pt x="97357" y="422115"/>
                      <a:pt x="101908" y="421538"/>
                      <a:pt x="110497" y="420449"/>
                    </a:cubicBezTo>
                    <a:cubicBezTo>
                      <a:pt x="119085" y="419359"/>
                      <a:pt x="131647" y="417821"/>
                      <a:pt x="147670" y="415770"/>
                    </a:cubicBezTo>
                    <a:cubicBezTo>
                      <a:pt x="179716" y="411924"/>
                      <a:pt x="225543" y="406476"/>
                      <a:pt x="280534" y="400580"/>
                    </a:cubicBezTo>
                    <a:cubicBezTo>
                      <a:pt x="308030" y="397567"/>
                      <a:pt x="337834" y="394363"/>
                      <a:pt x="369367" y="391222"/>
                    </a:cubicBezTo>
                    <a:cubicBezTo>
                      <a:pt x="400901" y="388018"/>
                      <a:pt x="434165" y="384557"/>
                      <a:pt x="468583" y="381352"/>
                    </a:cubicBezTo>
                    <a:cubicBezTo>
                      <a:pt x="503001" y="378147"/>
                      <a:pt x="538572" y="374558"/>
                      <a:pt x="574720" y="371418"/>
                    </a:cubicBezTo>
                    <a:cubicBezTo>
                      <a:pt x="610869" y="368213"/>
                      <a:pt x="647658" y="364944"/>
                      <a:pt x="684383" y="361676"/>
                    </a:cubicBezTo>
                    <a:cubicBezTo>
                      <a:pt x="721172" y="358663"/>
                      <a:pt x="757897" y="355651"/>
                      <a:pt x="794110" y="352638"/>
                    </a:cubicBezTo>
                    <a:cubicBezTo>
                      <a:pt x="830258" y="349562"/>
                      <a:pt x="865958" y="347127"/>
                      <a:pt x="900440" y="344435"/>
                    </a:cubicBezTo>
                    <a:cubicBezTo>
                      <a:pt x="934922" y="341743"/>
                      <a:pt x="968250" y="339499"/>
                      <a:pt x="999912" y="337320"/>
                    </a:cubicBezTo>
                    <a:cubicBezTo>
                      <a:pt x="1031510" y="335077"/>
                      <a:pt x="1061441" y="333154"/>
                      <a:pt x="1089065" y="331488"/>
                    </a:cubicBezTo>
                    <a:cubicBezTo>
                      <a:pt x="1144313" y="327963"/>
                      <a:pt x="1190332" y="325527"/>
                      <a:pt x="1222634" y="323925"/>
                    </a:cubicBezTo>
                    <a:cubicBezTo>
                      <a:pt x="1238786" y="323156"/>
                      <a:pt x="1251412" y="322579"/>
                      <a:pt x="1260065" y="322194"/>
                    </a:cubicBezTo>
                    <a:cubicBezTo>
                      <a:pt x="1268717" y="321810"/>
                      <a:pt x="1273332" y="321618"/>
                      <a:pt x="1273332" y="321618"/>
                    </a:cubicBezTo>
                    <a:cubicBezTo>
                      <a:pt x="1273332" y="321618"/>
                      <a:pt x="1268781" y="322194"/>
                      <a:pt x="1260193" y="323284"/>
                    </a:cubicBezTo>
                    <a:close/>
                    <a:moveTo>
                      <a:pt x="1094321" y="39417"/>
                    </a:moveTo>
                    <a:lnTo>
                      <a:pt x="1265897" y="24804"/>
                    </a:lnTo>
                    <a:lnTo>
                      <a:pt x="1219365" y="130108"/>
                    </a:lnTo>
                    <a:lnTo>
                      <a:pt x="1047790" y="144721"/>
                    </a:lnTo>
                    <a:lnTo>
                      <a:pt x="1094321" y="39417"/>
                    </a:lnTo>
                    <a:close/>
                    <a:moveTo>
                      <a:pt x="858011" y="59606"/>
                    </a:moveTo>
                    <a:lnTo>
                      <a:pt x="1029587" y="44993"/>
                    </a:lnTo>
                    <a:lnTo>
                      <a:pt x="983055" y="150298"/>
                    </a:lnTo>
                    <a:lnTo>
                      <a:pt x="811480" y="164911"/>
                    </a:lnTo>
                    <a:lnTo>
                      <a:pt x="858011" y="59606"/>
                    </a:lnTo>
                    <a:close/>
                    <a:moveTo>
                      <a:pt x="621700" y="79796"/>
                    </a:moveTo>
                    <a:lnTo>
                      <a:pt x="793277" y="65182"/>
                    </a:lnTo>
                    <a:lnTo>
                      <a:pt x="746745" y="170487"/>
                    </a:lnTo>
                    <a:lnTo>
                      <a:pt x="575169" y="185100"/>
                    </a:lnTo>
                    <a:lnTo>
                      <a:pt x="621700" y="79796"/>
                    </a:lnTo>
                    <a:close/>
                    <a:moveTo>
                      <a:pt x="385390" y="99985"/>
                    </a:moveTo>
                    <a:lnTo>
                      <a:pt x="556967" y="85372"/>
                    </a:lnTo>
                    <a:lnTo>
                      <a:pt x="510435" y="190676"/>
                    </a:lnTo>
                    <a:lnTo>
                      <a:pt x="338859" y="205289"/>
                    </a:lnTo>
                    <a:lnTo>
                      <a:pt x="385390" y="99985"/>
                    </a:lnTo>
                    <a:close/>
                    <a:moveTo>
                      <a:pt x="50249" y="170102"/>
                    </a:moveTo>
                    <a:cubicBezTo>
                      <a:pt x="50890" y="166193"/>
                      <a:pt x="52300" y="162027"/>
                      <a:pt x="54800" y="158373"/>
                    </a:cubicBezTo>
                    <a:cubicBezTo>
                      <a:pt x="55505" y="157476"/>
                      <a:pt x="55954" y="156579"/>
                      <a:pt x="56851" y="155617"/>
                    </a:cubicBezTo>
                    <a:cubicBezTo>
                      <a:pt x="57556" y="154848"/>
                      <a:pt x="57940" y="154207"/>
                      <a:pt x="58966" y="153310"/>
                    </a:cubicBezTo>
                    <a:cubicBezTo>
                      <a:pt x="60761" y="151515"/>
                      <a:pt x="62555" y="150105"/>
                      <a:pt x="64606" y="148888"/>
                    </a:cubicBezTo>
                    <a:cubicBezTo>
                      <a:pt x="68644" y="146452"/>
                      <a:pt x="73323" y="144914"/>
                      <a:pt x="78130" y="144465"/>
                    </a:cubicBezTo>
                    <a:cubicBezTo>
                      <a:pt x="82936" y="144081"/>
                      <a:pt x="87808" y="144786"/>
                      <a:pt x="92165" y="146516"/>
                    </a:cubicBezTo>
                    <a:cubicBezTo>
                      <a:pt x="96524" y="148182"/>
                      <a:pt x="100498" y="151131"/>
                      <a:pt x="103318" y="154143"/>
                    </a:cubicBezTo>
                    <a:cubicBezTo>
                      <a:pt x="109663" y="160809"/>
                      <a:pt x="111778" y="169205"/>
                      <a:pt x="111330" y="175935"/>
                    </a:cubicBezTo>
                    <a:cubicBezTo>
                      <a:pt x="111137" y="179332"/>
                      <a:pt x="110433" y="182344"/>
                      <a:pt x="109343" y="184779"/>
                    </a:cubicBezTo>
                    <a:cubicBezTo>
                      <a:pt x="108381" y="187279"/>
                      <a:pt x="107100" y="189202"/>
                      <a:pt x="106010" y="190740"/>
                    </a:cubicBezTo>
                    <a:cubicBezTo>
                      <a:pt x="104856" y="192214"/>
                      <a:pt x="103831" y="193240"/>
                      <a:pt x="103062" y="193881"/>
                    </a:cubicBezTo>
                    <a:cubicBezTo>
                      <a:pt x="102357" y="194522"/>
                      <a:pt x="101972" y="194842"/>
                      <a:pt x="101972" y="194842"/>
                    </a:cubicBezTo>
                    <a:cubicBezTo>
                      <a:pt x="101972" y="194842"/>
                      <a:pt x="102228" y="194393"/>
                      <a:pt x="102613" y="193496"/>
                    </a:cubicBezTo>
                    <a:cubicBezTo>
                      <a:pt x="103126" y="192663"/>
                      <a:pt x="103574" y="191317"/>
                      <a:pt x="104215" y="189715"/>
                    </a:cubicBezTo>
                    <a:cubicBezTo>
                      <a:pt x="104728" y="188048"/>
                      <a:pt x="105305" y="186061"/>
                      <a:pt x="105561" y="183754"/>
                    </a:cubicBezTo>
                    <a:cubicBezTo>
                      <a:pt x="105881" y="181447"/>
                      <a:pt x="105817" y="178819"/>
                      <a:pt x="105497" y="176127"/>
                    </a:cubicBezTo>
                    <a:cubicBezTo>
                      <a:pt x="105112" y="173435"/>
                      <a:pt x="104215" y="170615"/>
                      <a:pt x="102869" y="167859"/>
                    </a:cubicBezTo>
                    <a:cubicBezTo>
                      <a:pt x="101459" y="165167"/>
                      <a:pt x="99472" y="162667"/>
                      <a:pt x="97229" y="160617"/>
                    </a:cubicBezTo>
                    <a:cubicBezTo>
                      <a:pt x="94665" y="158309"/>
                      <a:pt x="91845" y="156835"/>
                      <a:pt x="88705" y="155681"/>
                    </a:cubicBezTo>
                    <a:cubicBezTo>
                      <a:pt x="85565" y="154656"/>
                      <a:pt x="82232" y="154207"/>
                      <a:pt x="78899" y="154464"/>
                    </a:cubicBezTo>
                    <a:cubicBezTo>
                      <a:pt x="75566" y="154720"/>
                      <a:pt x="72361" y="155745"/>
                      <a:pt x="69413" y="157284"/>
                    </a:cubicBezTo>
                    <a:cubicBezTo>
                      <a:pt x="67939" y="158053"/>
                      <a:pt x="66528" y="159078"/>
                      <a:pt x="65439" y="159911"/>
                    </a:cubicBezTo>
                    <a:cubicBezTo>
                      <a:pt x="64926" y="160232"/>
                      <a:pt x="64093" y="161193"/>
                      <a:pt x="63452" y="161770"/>
                    </a:cubicBezTo>
                    <a:cubicBezTo>
                      <a:pt x="63004" y="162155"/>
                      <a:pt x="62427" y="162924"/>
                      <a:pt x="61914" y="163501"/>
                    </a:cubicBezTo>
                    <a:cubicBezTo>
                      <a:pt x="59927" y="166000"/>
                      <a:pt x="58389" y="168820"/>
                      <a:pt x="57492" y="171705"/>
                    </a:cubicBezTo>
                    <a:cubicBezTo>
                      <a:pt x="56594" y="174589"/>
                      <a:pt x="56210" y="177537"/>
                      <a:pt x="56274" y="180293"/>
                    </a:cubicBezTo>
                    <a:cubicBezTo>
                      <a:pt x="56402" y="183049"/>
                      <a:pt x="56723" y="185613"/>
                      <a:pt x="57492" y="187856"/>
                    </a:cubicBezTo>
                    <a:cubicBezTo>
                      <a:pt x="58197" y="190099"/>
                      <a:pt x="59030" y="191958"/>
                      <a:pt x="59863" y="193496"/>
                    </a:cubicBezTo>
                    <a:cubicBezTo>
                      <a:pt x="60761" y="194906"/>
                      <a:pt x="61466" y="196188"/>
                      <a:pt x="62106" y="196893"/>
                    </a:cubicBezTo>
                    <a:cubicBezTo>
                      <a:pt x="62683" y="197662"/>
                      <a:pt x="63004" y="198111"/>
                      <a:pt x="63004" y="198111"/>
                    </a:cubicBezTo>
                    <a:cubicBezTo>
                      <a:pt x="63004" y="198111"/>
                      <a:pt x="62555" y="197854"/>
                      <a:pt x="61721" y="197342"/>
                    </a:cubicBezTo>
                    <a:cubicBezTo>
                      <a:pt x="60888" y="196829"/>
                      <a:pt x="59735" y="195996"/>
                      <a:pt x="58325" y="194714"/>
                    </a:cubicBezTo>
                    <a:cubicBezTo>
                      <a:pt x="57043" y="193432"/>
                      <a:pt x="55376" y="191766"/>
                      <a:pt x="54031" y="189458"/>
                    </a:cubicBezTo>
                    <a:cubicBezTo>
                      <a:pt x="52557" y="187215"/>
                      <a:pt x="51338" y="184395"/>
                      <a:pt x="50569" y="181062"/>
                    </a:cubicBezTo>
                    <a:cubicBezTo>
                      <a:pt x="49800" y="177793"/>
                      <a:pt x="49544" y="174012"/>
                      <a:pt x="50185" y="1700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30"/>
              <p:cNvSpPr/>
              <p:nvPr/>
            </p:nvSpPr>
            <p:spPr>
              <a:xfrm>
                <a:off x="7812404" y="672048"/>
                <a:ext cx="238873" cy="115559"/>
              </a:xfrm>
              <a:custGeom>
                <a:avLst/>
                <a:gdLst/>
                <a:ahLst/>
                <a:cxnLst/>
                <a:rect l="l" t="t" r="r" b="b"/>
                <a:pathLst>
                  <a:path w="238873" h="115559" extrusionOk="0">
                    <a:moveTo>
                      <a:pt x="0" y="22753"/>
                    </a:moveTo>
                    <a:lnTo>
                      <a:pt x="68194" y="115559"/>
                    </a:lnTo>
                    <a:lnTo>
                      <a:pt x="238873"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30"/>
              <p:cNvSpPr/>
              <p:nvPr/>
            </p:nvSpPr>
            <p:spPr>
              <a:xfrm>
                <a:off x="8047496" y="640707"/>
                <a:ext cx="238873" cy="115495"/>
              </a:xfrm>
              <a:custGeom>
                <a:avLst/>
                <a:gdLst/>
                <a:ahLst/>
                <a:cxnLst/>
                <a:rect l="l" t="t" r="r" b="b"/>
                <a:pathLst>
                  <a:path w="238873" h="115495" extrusionOk="0">
                    <a:moveTo>
                      <a:pt x="0" y="22753"/>
                    </a:moveTo>
                    <a:lnTo>
                      <a:pt x="68195" y="115495"/>
                    </a:lnTo>
                    <a:lnTo>
                      <a:pt x="238874" y="92742"/>
                    </a:lnTo>
                    <a:lnTo>
                      <a:pt x="170679" y="0"/>
                    </a:lnTo>
                    <a:lnTo>
                      <a:pt x="0" y="227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30"/>
              <p:cNvSpPr/>
              <p:nvPr/>
            </p:nvSpPr>
            <p:spPr>
              <a:xfrm>
                <a:off x="8079286" y="834074"/>
                <a:ext cx="218107" cy="119981"/>
              </a:xfrm>
              <a:custGeom>
                <a:avLst/>
                <a:gdLst/>
                <a:ahLst/>
                <a:cxnLst/>
                <a:rect l="l" t="t" r="r" b="b"/>
                <a:pathLst>
                  <a:path w="218107" h="119981" extrusionOk="0">
                    <a:moveTo>
                      <a:pt x="218108" y="0"/>
                    </a:moveTo>
                    <a:lnTo>
                      <a:pt x="46531" y="14677"/>
                    </a:lnTo>
                    <a:lnTo>
                      <a:pt x="0" y="119982"/>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30"/>
              <p:cNvSpPr/>
              <p:nvPr/>
            </p:nvSpPr>
            <p:spPr>
              <a:xfrm>
                <a:off x="7842976" y="854264"/>
                <a:ext cx="218107" cy="119917"/>
              </a:xfrm>
              <a:custGeom>
                <a:avLst/>
                <a:gdLst/>
                <a:ahLst/>
                <a:cxnLst/>
                <a:rect l="l" t="t" r="r" b="b"/>
                <a:pathLst>
                  <a:path w="218107" h="119917" extrusionOk="0">
                    <a:moveTo>
                      <a:pt x="218108" y="0"/>
                    </a:moveTo>
                    <a:lnTo>
                      <a:pt x="46531" y="14613"/>
                    </a:lnTo>
                    <a:lnTo>
                      <a:pt x="0" y="119918"/>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30"/>
              <p:cNvSpPr/>
              <p:nvPr/>
            </p:nvSpPr>
            <p:spPr>
              <a:xfrm>
                <a:off x="7606666" y="874453"/>
                <a:ext cx="218107" cy="119917"/>
              </a:xfrm>
              <a:custGeom>
                <a:avLst/>
                <a:gdLst/>
                <a:ahLst/>
                <a:cxnLst/>
                <a:rect l="l" t="t" r="r" b="b"/>
                <a:pathLst>
                  <a:path w="218107" h="119917" extrusionOk="0">
                    <a:moveTo>
                      <a:pt x="218108" y="0"/>
                    </a:moveTo>
                    <a:lnTo>
                      <a:pt x="46531" y="14613"/>
                    </a:lnTo>
                    <a:lnTo>
                      <a:pt x="0" y="119918"/>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30"/>
              <p:cNvSpPr/>
              <p:nvPr/>
            </p:nvSpPr>
            <p:spPr>
              <a:xfrm>
                <a:off x="7370356" y="894578"/>
                <a:ext cx="218107" cy="119981"/>
              </a:xfrm>
              <a:custGeom>
                <a:avLst/>
                <a:gdLst/>
                <a:ahLst/>
                <a:cxnLst/>
                <a:rect l="l" t="t" r="r" b="b"/>
                <a:pathLst>
                  <a:path w="218107" h="119981" extrusionOk="0">
                    <a:moveTo>
                      <a:pt x="218108" y="0"/>
                    </a:moveTo>
                    <a:lnTo>
                      <a:pt x="46531" y="14677"/>
                    </a:lnTo>
                    <a:lnTo>
                      <a:pt x="0" y="119982"/>
                    </a:lnTo>
                    <a:lnTo>
                      <a:pt x="171512" y="105304"/>
                    </a:lnTo>
                    <a:lnTo>
                      <a:pt x="2181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1" name="Google Shape;201;p30"/>
          <p:cNvGrpSpPr/>
          <p:nvPr/>
        </p:nvGrpSpPr>
        <p:grpSpPr>
          <a:xfrm>
            <a:off x="4708443" y="1412480"/>
            <a:ext cx="1524979" cy="2425319"/>
            <a:chOff x="6480367" y="421831"/>
            <a:chExt cx="957060" cy="1522103"/>
          </a:xfrm>
        </p:grpSpPr>
        <p:sp>
          <p:nvSpPr>
            <p:cNvPr id="202" name="Google Shape;202;p30"/>
            <p:cNvSpPr/>
            <p:nvPr/>
          </p:nvSpPr>
          <p:spPr>
            <a:xfrm>
              <a:off x="6684499" y="1002254"/>
              <a:ext cx="218812" cy="40827"/>
            </a:xfrm>
            <a:custGeom>
              <a:avLst/>
              <a:gdLst/>
              <a:ahLst/>
              <a:cxnLst/>
              <a:rect l="l" t="t" r="r" b="b"/>
              <a:pathLst>
                <a:path w="218812" h="40827" extrusionOk="0">
                  <a:moveTo>
                    <a:pt x="149015" y="9934"/>
                  </a:moveTo>
                  <a:cubicBezTo>
                    <a:pt x="142606" y="11024"/>
                    <a:pt x="135941" y="12113"/>
                    <a:pt x="129211" y="13331"/>
                  </a:cubicBezTo>
                  <a:cubicBezTo>
                    <a:pt x="122481" y="14549"/>
                    <a:pt x="115623" y="15767"/>
                    <a:pt x="108765" y="17049"/>
                  </a:cubicBezTo>
                  <a:cubicBezTo>
                    <a:pt x="101907" y="18395"/>
                    <a:pt x="95113" y="19676"/>
                    <a:pt x="88384" y="20958"/>
                  </a:cubicBezTo>
                  <a:cubicBezTo>
                    <a:pt x="81654" y="22240"/>
                    <a:pt x="75053" y="23650"/>
                    <a:pt x="68707" y="24932"/>
                  </a:cubicBezTo>
                  <a:cubicBezTo>
                    <a:pt x="55953" y="27560"/>
                    <a:pt x="44032" y="30188"/>
                    <a:pt x="33841" y="32495"/>
                  </a:cubicBezTo>
                  <a:cubicBezTo>
                    <a:pt x="13459" y="37110"/>
                    <a:pt x="0" y="40827"/>
                    <a:pt x="0" y="40827"/>
                  </a:cubicBezTo>
                  <a:cubicBezTo>
                    <a:pt x="0" y="40827"/>
                    <a:pt x="13908" y="39417"/>
                    <a:pt x="34546" y="36405"/>
                  </a:cubicBezTo>
                  <a:cubicBezTo>
                    <a:pt x="44865" y="34931"/>
                    <a:pt x="56914" y="33072"/>
                    <a:pt x="69797" y="30893"/>
                  </a:cubicBezTo>
                  <a:cubicBezTo>
                    <a:pt x="76206" y="29803"/>
                    <a:pt x="82872" y="28714"/>
                    <a:pt x="89602" y="27496"/>
                  </a:cubicBezTo>
                  <a:cubicBezTo>
                    <a:pt x="96331" y="26278"/>
                    <a:pt x="103189" y="25060"/>
                    <a:pt x="110047" y="23778"/>
                  </a:cubicBezTo>
                  <a:cubicBezTo>
                    <a:pt x="116905" y="22432"/>
                    <a:pt x="123699" y="21151"/>
                    <a:pt x="130429" y="19869"/>
                  </a:cubicBezTo>
                  <a:cubicBezTo>
                    <a:pt x="137158" y="18587"/>
                    <a:pt x="143760" y="17177"/>
                    <a:pt x="150105" y="15895"/>
                  </a:cubicBezTo>
                  <a:cubicBezTo>
                    <a:pt x="162860" y="13267"/>
                    <a:pt x="174781" y="10639"/>
                    <a:pt x="184972" y="8332"/>
                  </a:cubicBezTo>
                  <a:cubicBezTo>
                    <a:pt x="205353" y="3717"/>
                    <a:pt x="218812" y="0"/>
                    <a:pt x="218812" y="0"/>
                  </a:cubicBezTo>
                  <a:cubicBezTo>
                    <a:pt x="218812" y="0"/>
                    <a:pt x="204905" y="1410"/>
                    <a:pt x="184266" y="4422"/>
                  </a:cubicBezTo>
                  <a:cubicBezTo>
                    <a:pt x="173948" y="5896"/>
                    <a:pt x="161898" y="7755"/>
                    <a:pt x="149015" y="99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30"/>
            <p:cNvSpPr/>
            <p:nvPr/>
          </p:nvSpPr>
          <p:spPr>
            <a:xfrm>
              <a:off x="6656362" y="982513"/>
              <a:ext cx="162090" cy="30187"/>
            </a:xfrm>
            <a:custGeom>
              <a:avLst/>
              <a:gdLst/>
              <a:ahLst/>
              <a:cxnLst/>
              <a:rect l="l" t="t" r="r" b="b"/>
              <a:pathLst>
                <a:path w="162090" h="30187" extrusionOk="0">
                  <a:moveTo>
                    <a:pt x="25445" y="26214"/>
                  </a:moveTo>
                  <a:cubicBezTo>
                    <a:pt x="33072" y="24932"/>
                    <a:pt x="41981" y="23522"/>
                    <a:pt x="51467" y="21792"/>
                  </a:cubicBezTo>
                  <a:cubicBezTo>
                    <a:pt x="60952" y="20061"/>
                    <a:pt x="71079" y="18266"/>
                    <a:pt x="81270" y="16408"/>
                  </a:cubicBezTo>
                  <a:cubicBezTo>
                    <a:pt x="91396" y="14485"/>
                    <a:pt x="101523" y="12498"/>
                    <a:pt x="111009" y="10703"/>
                  </a:cubicBezTo>
                  <a:cubicBezTo>
                    <a:pt x="120494" y="8909"/>
                    <a:pt x="129275" y="6986"/>
                    <a:pt x="136902" y="5448"/>
                  </a:cubicBezTo>
                  <a:cubicBezTo>
                    <a:pt x="144465" y="3910"/>
                    <a:pt x="150746" y="2436"/>
                    <a:pt x="155169" y="1538"/>
                  </a:cubicBezTo>
                  <a:cubicBezTo>
                    <a:pt x="159591" y="513"/>
                    <a:pt x="162091" y="0"/>
                    <a:pt x="162091" y="0"/>
                  </a:cubicBezTo>
                  <a:cubicBezTo>
                    <a:pt x="162091" y="0"/>
                    <a:pt x="159527" y="385"/>
                    <a:pt x="155105" y="1025"/>
                  </a:cubicBezTo>
                  <a:cubicBezTo>
                    <a:pt x="150682" y="1730"/>
                    <a:pt x="144273" y="2628"/>
                    <a:pt x="136646" y="3974"/>
                  </a:cubicBezTo>
                  <a:cubicBezTo>
                    <a:pt x="129019" y="5256"/>
                    <a:pt x="120110" y="6666"/>
                    <a:pt x="110624" y="8396"/>
                  </a:cubicBezTo>
                  <a:cubicBezTo>
                    <a:pt x="101139" y="10127"/>
                    <a:pt x="91012" y="11921"/>
                    <a:pt x="80821" y="13780"/>
                  </a:cubicBezTo>
                  <a:cubicBezTo>
                    <a:pt x="70695" y="15703"/>
                    <a:pt x="60568" y="17690"/>
                    <a:pt x="51082" y="19484"/>
                  </a:cubicBezTo>
                  <a:cubicBezTo>
                    <a:pt x="41596" y="21279"/>
                    <a:pt x="32815" y="23202"/>
                    <a:pt x="25188" y="24740"/>
                  </a:cubicBezTo>
                  <a:cubicBezTo>
                    <a:pt x="17626" y="26278"/>
                    <a:pt x="11345" y="27752"/>
                    <a:pt x="6922" y="28649"/>
                  </a:cubicBezTo>
                  <a:cubicBezTo>
                    <a:pt x="2500" y="29675"/>
                    <a:pt x="0" y="30188"/>
                    <a:pt x="0" y="30188"/>
                  </a:cubicBezTo>
                  <a:cubicBezTo>
                    <a:pt x="0" y="30188"/>
                    <a:pt x="2564" y="29803"/>
                    <a:pt x="6986" y="29162"/>
                  </a:cubicBezTo>
                  <a:cubicBezTo>
                    <a:pt x="11409" y="28457"/>
                    <a:pt x="17818" y="27496"/>
                    <a:pt x="25445" y="26214"/>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30"/>
            <p:cNvSpPr/>
            <p:nvPr/>
          </p:nvSpPr>
          <p:spPr>
            <a:xfrm>
              <a:off x="6943672" y="977340"/>
              <a:ext cx="81864" cy="82918"/>
            </a:xfrm>
            <a:custGeom>
              <a:avLst/>
              <a:gdLst/>
              <a:ahLst/>
              <a:cxnLst/>
              <a:rect l="l" t="t" r="r" b="b"/>
              <a:pathLst>
                <a:path w="81864" h="82918" extrusionOk="0">
                  <a:moveTo>
                    <a:pt x="76866" y="24402"/>
                  </a:moveTo>
                  <a:cubicBezTo>
                    <a:pt x="77635" y="25683"/>
                    <a:pt x="78275" y="26901"/>
                    <a:pt x="78916" y="27991"/>
                  </a:cubicBezTo>
                  <a:cubicBezTo>
                    <a:pt x="79942" y="30234"/>
                    <a:pt x="80839" y="32093"/>
                    <a:pt x="81160" y="33375"/>
                  </a:cubicBezTo>
                  <a:cubicBezTo>
                    <a:pt x="81608" y="34656"/>
                    <a:pt x="81865" y="35361"/>
                    <a:pt x="81865" y="35361"/>
                  </a:cubicBezTo>
                  <a:cubicBezTo>
                    <a:pt x="81865" y="35361"/>
                    <a:pt x="81737" y="34656"/>
                    <a:pt x="81608" y="33310"/>
                  </a:cubicBezTo>
                  <a:cubicBezTo>
                    <a:pt x="81480" y="31900"/>
                    <a:pt x="81032" y="29978"/>
                    <a:pt x="80327" y="27478"/>
                  </a:cubicBezTo>
                  <a:cubicBezTo>
                    <a:pt x="79878" y="26260"/>
                    <a:pt x="79429" y="24914"/>
                    <a:pt x="78789" y="23440"/>
                  </a:cubicBezTo>
                  <a:cubicBezTo>
                    <a:pt x="78083" y="22030"/>
                    <a:pt x="77378" y="20428"/>
                    <a:pt x="76353" y="18954"/>
                  </a:cubicBezTo>
                  <a:cubicBezTo>
                    <a:pt x="74494" y="15749"/>
                    <a:pt x="71738" y="12544"/>
                    <a:pt x="68213" y="9596"/>
                  </a:cubicBezTo>
                  <a:cubicBezTo>
                    <a:pt x="64688" y="6648"/>
                    <a:pt x="60330" y="3956"/>
                    <a:pt x="55266" y="2225"/>
                  </a:cubicBezTo>
                  <a:cubicBezTo>
                    <a:pt x="50203" y="495"/>
                    <a:pt x="44498" y="-402"/>
                    <a:pt x="38474" y="174"/>
                  </a:cubicBezTo>
                  <a:cubicBezTo>
                    <a:pt x="32770" y="687"/>
                    <a:pt x="26617" y="2354"/>
                    <a:pt x="21233" y="5558"/>
                  </a:cubicBezTo>
                  <a:cubicBezTo>
                    <a:pt x="15785" y="8699"/>
                    <a:pt x="10978" y="13057"/>
                    <a:pt x="7325" y="18249"/>
                  </a:cubicBezTo>
                  <a:cubicBezTo>
                    <a:pt x="3800" y="23568"/>
                    <a:pt x="1428" y="29593"/>
                    <a:pt x="467" y="35810"/>
                  </a:cubicBezTo>
                  <a:cubicBezTo>
                    <a:pt x="-46" y="38886"/>
                    <a:pt x="-110" y="41963"/>
                    <a:pt x="147" y="45168"/>
                  </a:cubicBezTo>
                  <a:cubicBezTo>
                    <a:pt x="147" y="46834"/>
                    <a:pt x="531" y="48052"/>
                    <a:pt x="723" y="49462"/>
                  </a:cubicBezTo>
                  <a:cubicBezTo>
                    <a:pt x="916" y="51128"/>
                    <a:pt x="1428" y="52410"/>
                    <a:pt x="1749" y="53884"/>
                  </a:cubicBezTo>
                  <a:cubicBezTo>
                    <a:pt x="3351" y="59588"/>
                    <a:pt x="6235" y="64652"/>
                    <a:pt x="9696" y="68690"/>
                  </a:cubicBezTo>
                  <a:cubicBezTo>
                    <a:pt x="13158" y="72792"/>
                    <a:pt x="17195" y="75932"/>
                    <a:pt x="21233" y="78111"/>
                  </a:cubicBezTo>
                  <a:cubicBezTo>
                    <a:pt x="25271" y="80355"/>
                    <a:pt x="29308" y="81700"/>
                    <a:pt x="32898" y="82277"/>
                  </a:cubicBezTo>
                  <a:cubicBezTo>
                    <a:pt x="34693" y="82726"/>
                    <a:pt x="36423" y="82726"/>
                    <a:pt x="37962" y="82918"/>
                  </a:cubicBezTo>
                  <a:cubicBezTo>
                    <a:pt x="39564" y="82918"/>
                    <a:pt x="40974" y="82918"/>
                    <a:pt x="42255" y="82918"/>
                  </a:cubicBezTo>
                  <a:cubicBezTo>
                    <a:pt x="44883" y="82662"/>
                    <a:pt x="46870" y="82341"/>
                    <a:pt x="48152" y="81957"/>
                  </a:cubicBezTo>
                  <a:cubicBezTo>
                    <a:pt x="49498" y="81636"/>
                    <a:pt x="50203" y="81444"/>
                    <a:pt x="50203" y="81444"/>
                  </a:cubicBezTo>
                  <a:cubicBezTo>
                    <a:pt x="50203" y="81444"/>
                    <a:pt x="49498" y="81444"/>
                    <a:pt x="48088" y="81508"/>
                  </a:cubicBezTo>
                  <a:cubicBezTo>
                    <a:pt x="46742" y="81636"/>
                    <a:pt x="44691" y="81508"/>
                    <a:pt x="42255" y="81316"/>
                  </a:cubicBezTo>
                  <a:cubicBezTo>
                    <a:pt x="41038" y="81124"/>
                    <a:pt x="39627" y="80931"/>
                    <a:pt x="38217" y="80675"/>
                  </a:cubicBezTo>
                  <a:cubicBezTo>
                    <a:pt x="36808" y="80226"/>
                    <a:pt x="35205" y="80034"/>
                    <a:pt x="33603" y="79393"/>
                  </a:cubicBezTo>
                  <a:cubicBezTo>
                    <a:pt x="30334" y="78368"/>
                    <a:pt x="26873" y="76637"/>
                    <a:pt x="23477" y="74330"/>
                  </a:cubicBezTo>
                  <a:cubicBezTo>
                    <a:pt x="20079" y="71958"/>
                    <a:pt x="16875" y="68882"/>
                    <a:pt x="14118" y="65164"/>
                  </a:cubicBezTo>
                  <a:cubicBezTo>
                    <a:pt x="11427" y="61383"/>
                    <a:pt x="9376" y="56897"/>
                    <a:pt x="8158" y="52090"/>
                  </a:cubicBezTo>
                  <a:cubicBezTo>
                    <a:pt x="7966" y="50872"/>
                    <a:pt x="7517" y="49590"/>
                    <a:pt x="7453" y="48500"/>
                  </a:cubicBezTo>
                  <a:cubicBezTo>
                    <a:pt x="7325" y="47154"/>
                    <a:pt x="7004" y="45616"/>
                    <a:pt x="7133" y="44463"/>
                  </a:cubicBezTo>
                  <a:cubicBezTo>
                    <a:pt x="7133" y="43245"/>
                    <a:pt x="7068" y="42091"/>
                    <a:pt x="7261" y="40745"/>
                  </a:cubicBezTo>
                  <a:cubicBezTo>
                    <a:pt x="7389" y="39463"/>
                    <a:pt x="7453" y="38181"/>
                    <a:pt x="7709" y="36900"/>
                  </a:cubicBezTo>
                  <a:cubicBezTo>
                    <a:pt x="8607" y="31772"/>
                    <a:pt x="10594" y="26837"/>
                    <a:pt x="13606" y="22479"/>
                  </a:cubicBezTo>
                  <a:cubicBezTo>
                    <a:pt x="16554" y="18120"/>
                    <a:pt x="20464" y="14467"/>
                    <a:pt x="24886" y="11839"/>
                  </a:cubicBezTo>
                  <a:cubicBezTo>
                    <a:pt x="29373" y="9211"/>
                    <a:pt x="34115" y="7417"/>
                    <a:pt x="39307" y="6776"/>
                  </a:cubicBezTo>
                  <a:cubicBezTo>
                    <a:pt x="44114" y="6199"/>
                    <a:pt x="49049" y="6456"/>
                    <a:pt x="53536" y="7609"/>
                  </a:cubicBezTo>
                  <a:cubicBezTo>
                    <a:pt x="58023" y="8763"/>
                    <a:pt x="62060" y="10686"/>
                    <a:pt x="65457" y="12993"/>
                  </a:cubicBezTo>
                  <a:cubicBezTo>
                    <a:pt x="68854" y="15300"/>
                    <a:pt x="71738" y="17928"/>
                    <a:pt x="73853" y="20556"/>
                  </a:cubicBezTo>
                  <a:cubicBezTo>
                    <a:pt x="75007" y="21838"/>
                    <a:pt x="75776" y="23248"/>
                    <a:pt x="76737" y="244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30"/>
            <p:cNvSpPr/>
            <p:nvPr/>
          </p:nvSpPr>
          <p:spPr>
            <a:xfrm>
              <a:off x="6845628" y="888938"/>
              <a:ext cx="272561" cy="98382"/>
            </a:xfrm>
            <a:custGeom>
              <a:avLst/>
              <a:gdLst/>
              <a:ahLst/>
              <a:cxnLst/>
              <a:rect l="l" t="t" r="r" b="b"/>
              <a:pathLst>
                <a:path w="272561" h="98382" extrusionOk="0">
                  <a:moveTo>
                    <a:pt x="157669" y="71079"/>
                  </a:moveTo>
                  <a:cubicBezTo>
                    <a:pt x="177345" y="67426"/>
                    <a:pt x="196957" y="63836"/>
                    <a:pt x="215352" y="60247"/>
                  </a:cubicBezTo>
                  <a:cubicBezTo>
                    <a:pt x="224517" y="58453"/>
                    <a:pt x="233426" y="56722"/>
                    <a:pt x="241886" y="55120"/>
                  </a:cubicBezTo>
                  <a:cubicBezTo>
                    <a:pt x="246116" y="54287"/>
                    <a:pt x="250219" y="53453"/>
                    <a:pt x="254128" y="52684"/>
                  </a:cubicBezTo>
                  <a:cubicBezTo>
                    <a:pt x="256115" y="52236"/>
                    <a:pt x="258038" y="51979"/>
                    <a:pt x="260089" y="51338"/>
                  </a:cubicBezTo>
                  <a:cubicBezTo>
                    <a:pt x="262140" y="50697"/>
                    <a:pt x="263999" y="49736"/>
                    <a:pt x="265601" y="48454"/>
                  </a:cubicBezTo>
                  <a:cubicBezTo>
                    <a:pt x="268870" y="45955"/>
                    <a:pt x="271113" y="42558"/>
                    <a:pt x="272010" y="38904"/>
                  </a:cubicBezTo>
                  <a:cubicBezTo>
                    <a:pt x="272459" y="37110"/>
                    <a:pt x="272651" y="35315"/>
                    <a:pt x="272523" y="33456"/>
                  </a:cubicBezTo>
                  <a:cubicBezTo>
                    <a:pt x="272459" y="32559"/>
                    <a:pt x="272330" y="31918"/>
                    <a:pt x="272139" y="31021"/>
                  </a:cubicBezTo>
                  <a:cubicBezTo>
                    <a:pt x="272010" y="30252"/>
                    <a:pt x="271818" y="29483"/>
                    <a:pt x="271689" y="28714"/>
                  </a:cubicBezTo>
                  <a:cubicBezTo>
                    <a:pt x="270536" y="22753"/>
                    <a:pt x="269446" y="17561"/>
                    <a:pt x="268613" y="13267"/>
                  </a:cubicBezTo>
                  <a:cubicBezTo>
                    <a:pt x="267780" y="8973"/>
                    <a:pt x="266947" y="5640"/>
                    <a:pt x="266242" y="3397"/>
                  </a:cubicBezTo>
                  <a:cubicBezTo>
                    <a:pt x="265537" y="1154"/>
                    <a:pt x="264960" y="0"/>
                    <a:pt x="264960" y="0"/>
                  </a:cubicBezTo>
                  <a:cubicBezTo>
                    <a:pt x="264960" y="0"/>
                    <a:pt x="264960" y="1282"/>
                    <a:pt x="265024" y="3653"/>
                  </a:cubicBezTo>
                  <a:cubicBezTo>
                    <a:pt x="265152" y="6025"/>
                    <a:pt x="265601" y="9422"/>
                    <a:pt x="266370" y="13716"/>
                  </a:cubicBezTo>
                  <a:cubicBezTo>
                    <a:pt x="267139" y="18010"/>
                    <a:pt x="268036" y="23266"/>
                    <a:pt x="269126" y="29226"/>
                  </a:cubicBezTo>
                  <a:cubicBezTo>
                    <a:pt x="269254" y="29995"/>
                    <a:pt x="269382" y="30765"/>
                    <a:pt x="269511" y="31534"/>
                  </a:cubicBezTo>
                  <a:cubicBezTo>
                    <a:pt x="269639" y="32175"/>
                    <a:pt x="269767" y="33072"/>
                    <a:pt x="269767" y="33777"/>
                  </a:cubicBezTo>
                  <a:cubicBezTo>
                    <a:pt x="269831" y="35123"/>
                    <a:pt x="269639" y="36725"/>
                    <a:pt x="269254" y="38199"/>
                  </a:cubicBezTo>
                  <a:cubicBezTo>
                    <a:pt x="268421" y="41212"/>
                    <a:pt x="266434" y="44032"/>
                    <a:pt x="263742" y="46019"/>
                  </a:cubicBezTo>
                  <a:cubicBezTo>
                    <a:pt x="262396" y="47044"/>
                    <a:pt x="260794" y="47813"/>
                    <a:pt x="259063" y="48326"/>
                  </a:cubicBezTo>
                  <a:cubicBezTo>
                    <a:pt x="257461" y="48775"/>
                    <a:pt x="255410" y="49095"/>
                    <a:pt x="253423" y="49416"/>
                  </a:cubicBezTo>
                  <a:cubicBezTo>
                    <a:pt x="249449" y="50121"/>
                    <a:pt x="245347" y="50826"/>
                    <a:pt x="241117" y="51595"/>
                  </a:cubicBezTo>
                  <a:cubicBezTo>
                    <a:pt x="232657" y="53133"/>
                    <a:pt x="223748" y="54735"/>
                    <a:pt x="214519" y="56338"/>
                  </a:cubicBezTo>
                  <a:cubicBezTo>
                    <a:pt x="196060" y="59670"/>
                    <a:pt x="176448" y="63388"/>
                    <a:pt x="156836" y="67105"/>
                  </a:cubicBezTo>
                  <a:cubicBezTo>
                    <a:pt x="137223" y="70887"/>
                    <a:pt x="117611" y="74732"/>
                    <a:pt x="99216" y="78257"/>
                  </a:cubicBezTo>
                  <a:cubicBezTo>
                    <a:pt x="80821" y="81911"/>
                    <a:pt x="63709" y="85372"/>
                    <a:pt x="48967" y="88256"/>
                  </a:cubicBezTo>
                  <a:cubicBezTo>
                    <a:pt x="34290" y="91268"/>
                    <a:pt x="22048" y="93768"/>
                    <a:pt x="13460" y="95562"/>
                  </a:cubicBezTo>
                  <a:cubicBezTo>
                    <a:pt x="4935" y="97357"/>
                    <a:pt x="0" y="98382"/>
                    <a:pt x="0" y="98382"/>
                  </a:cubicBezTo>
                  <a:cubicBezTo>
                    <a:pt x="0" y="98382"/>
                    <a:pt x="4935" y="97613"/>
                    <a:pt x="13588" y="96203"/>
                  </a:cubicBezTo>
                  <a:cubicBezTo>
                    <a:pt x="22241" y="94729"/>
                    <a:pt x="34546" y="92678"/>
                    <a:pt x="49288" y="90179"/>
                  </a:cubicBezTo>
                  <a:cubicBezTo>
                    <a:pt x="64029" y="87615"/>
                    <a:pt x="81270" y="84602"/>
                    <a:pt x="99729" y="81398"/>
                  </a:cubicBezTo>
                  <a:cubicBezTo>
                    <a:pt x="118188" y="78065"/>
                    <a:pt x="137864" y="74540"/>
                    <a:pt x="157541" y="710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30"/>
            <p:cNvSpPr/>
            <p:nvPr/>
          </p:nvSpPr>
          <p:spPr>
            <a:xfrm>
              <a:off x="6960327" y="993638"/>
              <a:ext cx="55943" cy="55943"/>
            </a:xfrm>
            <a:custGeom>
              <a:avLst/>
              <a:gdLst/>
              <a:ahLst/>
              <a:cxnLst/>
              <a:rect l="l" t="t" r="r" b="b"/>
              <a:pathLst>
                <a:path w="55943" h="55943" extrusionOk="0">
                  <a:moveTo>
                    <a:pt x="22844" y="476"/>
                  </a:moveTo>
                  <a:cubicBezTo>
                    <a:pt x="7654" y="3296"/>
                    <a:pt x="-2344" y="17909"/>
                    <a:pt x="476" y="33099"/>
                  </a:cubicBezTo>
                  <a:cubicBezTo>
                    <a:pt x="3296" y="48289"/>
                    <a:pt x="17909" y="58288"/>
                    <a:pt x="33099" y="55468"/>
                  </a:cubicBezTo>
                  <a:cubicBezTo>
                    <a:pt x="48289" y="52648"/>
                    <a:pt x="58287" y="38034"/>
                    <a:pt x="55467" y="22844"/>
                  </a:cubicBezTo>
                  <a:cubicBezTo>
                    <a:pt x="52647" y="7654"/>
                    <a:pt x="38034" y="-2344"/>
                    <a:pt x="22844" y="476"/>
                  </a:cubicBezTo>
                  <a:close/>
                  <a:moveTo>
                    <a:pt x="31433" y="46302"/>
                  </a:moveTo>
                  <a:cubicBezTo>
                    <a:pt x="21306" y="48161"/>
                    <a:pt x="11564" y="41495"/>
                    <a:pt x="9705" y="31433"/>
                  </a:cubicBezTo>
                  <a:cubicBezTo>
                    <a:pt x="7846" y="21306"/>
                    <a:pt x="14512" y="11564"/>
                    <a:pt x="24574" y="9705"/>
                  </a:cubicBezTo>
                  <a:cubicBezTo>
                    <a:pt x="34701" y="7847"/>
                    <a:pt x="44444" y="14512"/>
                    <a:pt x="46302" y="24575"/>
                  </a:cubicBezTo>
                  <a:cubicBezTo>
                    <a:pt x="48161" y="34702"/>
                    <a:pt x="41495" y="44444"/>
                    <a:pt x="31433" y="463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30"/>
            <p:cNvSpPr/>
            <p:nvPr/>
          </p:nvSpPr>
          <p:spPr>
            <a:xfrm>
              <a:off x="7026408" y="964766"/>
              <a:ext cx="22585" cy="28222"/>
            </a:xfrm>
            <a:custGeom>
              <a:avLst/>
              <a:gdLst/>
              <a:ahLst/>
              <a:cxnLst/>
              <a:rect l="l" t="t" r="r" b="b"/>
              <a:pathLst>
                <a:path w="22585" h="28222" extrusionOk="0">
                  <a:moveTo>
                    <a:pt x="5153" y="8389"/>
                  </a:moveTo>
                  <a:cubicBezTo>
                    <a:pt x="6243" y="6018"/>
                    <a:pt x="8037" y="4159"/>
                    <a:pt x="9896" y="2941"/>
                  </a:cubicBezTo>
                  <a:cubicBezTo>
                    <a:pt x="11755" y="1724"/>
                    <a:pt x="13614" y="1147"/>
                    <a:pt x="14959" y="890"/>
                  </a:cubicBezTo>
                  <a:cubicBezTo>
                    <a:pt x="15664" y="762"/>
                    <a:pt x="16177" y="698"/>
                    <a:pt x="16562" y="634"/>
                  </a:cubicBezTo>
                  <a:cubicBezTo>
                    <a:pt x="16946" y="634"/>
                    <a:pt x="17138" y="634"/>
                    <a:pt x="17138" y="634"/>
                  </a:cubicBezTo>
                  <a:cubicBezTo>
                    <a:pt x="17138" y="634"/>
                    <a:pt x="16369" y="314"/>
                    <a:pt x="14959" y="121"/>
                  </a:cubicBezTo>
                  <a:cubicBezTo>
                    <a:pt x="14254" y="-7"/>
                    <a:pt x="13357" y="-71"/>
                    <a:pt x="12267" y="121"/>
                  </a:cubicBezTo>
                  <a:cubicBezTo>
                    <a:pt x="11242" y="185"/>
                    <a:pt x="10024" y="442"/>
                    <a:pt x="8807" y="890"/>
                  </a:cubicBezTo>
                  <a:cubicBezTo>
                    <a:pt x="6371" y="1788"/>
                    <a:pt x="3679" y="3775"/>
                    <a:pt x="1948" y="6723"/>
                  </a:cubicBezTo>
                  <a:cubicBezTo>
                    <a:pt x="1115" y="8133"/>
                    <a:pt x="346" y="10056"/>
                    <a:pt x="153" y="11658"/>
                  </a:cubicBezTo>
                  <a:cubicBezTo>
                    <a:pt x="-102" y="13453"/>
                    <a:pt x="-38" y="15311"/>
                    <a:pt x="346" y="17170"/>
                  </a:cubicBezTo>
                  <a:cubicBezTo>
                    <a:pt x="1179" y="20823"/>
                    <a:pt x="3422" y="24028"/>
                    <a:pt x="6307" y="25887"/>
                  </a:cubicBezTo>
                  <a:cubicBezTo>
                    <a:pt x="7717" y="26848"/>
                    <a:pt x="9255" y="27489"/>
                    <a:pt x="10793" y="27874"/>
                  </a:cubicBezTo>
                  <a:cubicBezTo>
                    <a:pt x="11626" y="28066"/>
                    <a:pt x="12267" y="28194"/>
                    <a:pt x="12909" y="28194"/>
                  </a:cubicBezTo>
                  <a:cubicBezTo>
                    <a:pt x="13742" y="28258"/>
                    <a:pt x="14318" y="28194"/>
                    <a:pt x="15023" y="28194"/>
                  </a:cubicBezTo>
                  <a:cubicBezTo>
                    <a:pt x="17651" y="28002"/>
                    <a:pt x="19638" y="27040"/>
                    <a:pt x="20856" y="26207"/>
                  </a:cubicBezTo>
                  <a:cubicBezTo>
                    <a:pt x="22073" y="25374"/>
                    <a:pt x="22586" y="24797"/>
                    <a:pt x="22586" y="24797"/>
                  </a:cubicBezTo>
                  <a:cubicBezTo>
                    <a:pt x="22586" y="24797"/>
                    <a:pt x="21817" y="25118"/>
                    <a:pt x="20471" y="25502"/>
                  </a:cubicBezTo>
                  <a:cubicBezTo>
                    <a:pt x="19125" y="25823"/>
                    <a:pt x="17202" y="26143"/>
                    <a:pt x="15023" y="25823"/>
                  </a:cubicBezTo>
                  <a:cubicBezTo>
                    <a:pt x="14511" y="25758"/>
                    <a:pt x="13869" y="25630"/>
                    <a:pt x="13421" y="25502"/>
                  </a:cubicBezTo>
                  <a:cubicBezTo>
                    <a:pt x="12780" y="25310"/>
                    <a:pt x="12140" y="25118"/>
                    <a:pt x="11626" y="24925"/>
                  </a:cubicBezTo>
                  <a:cubicBezTo>
                    <a:pt x="10537" y="24477"/>
                    <a:pt x="9447" y="23772"/>
                    <a:pt x="8422" y="23002"/>
                  </a:cubicBezTo>
                  <a:cubicBezTo>
                    <a:pt x="6435" y="21336"/>
                    <a:pt x="4897" y="18901"/>
                    <a:pt x="4320" y="16273"/>
                  </a:cubicBezTo>
                  <a:cubicBezTo>
                    <a:pt x="4000" y="14927"/>
                    <a:pt x="3935" y="13581"/>
                    <a:pt x="4064" y="12235"/>
                  </a:cubicBezTo>
                  <a:cubicBezTo>
                    <a:pt x="4320" y="10761"/>
                    <a:pt x="4576" y="9671"/>
                    <a:pt x="5153" y="8453"/>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30"/>
            <p:cNvSpPr/>
            <p:nvPr/>
          </p:nvSpPr>
          <p:spPr>
            <a:xfrm>
              <a:off x="6933948" y="721143"/>
              <a:ext cx="128249" cy="48838"/>
            </a:xfrm>
            <a:custGeom>
              <a:avLst/>
              <a:gdLst/>
              <a:ahLst/>
              <a:cxnLst/>
              <a:rect l="l" t="t" r="r" b="b"/>
              <a:pathLst>
                <a:path w="128249" h="48838" extrusionOk="0">
                  <a:moveTo>
                    <a:pt x="107612" y="28778"/>
                  </a:moveTo>
                  <a:lnTo>
                    <a:pt x="41148" y="35251"/>
                  </a:lnTo>
                  <a:lnTo>
                    <a:pt x="128250" y="10896"/>
                  </a:lnTo>
                  <a:cubicBezTo>
                    <a:pt x="100498" y="7691"/>
                    <a:pt x="81013" y="0"/>
                    <a:pt x="81013" y="0"/>
                  </a:cubicBezTo>
                  <a:cubicBezTo>
                    <a:pt x="49929" y="24868"/>
                    <a:pt x="19869" y="40250"/>
                    <a:pt x="0" y="48839"/>
                  </a:cubicBezTo>
                  <a:lnTo>
                    <a:pt x="107612" y="2871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30"/>
            <p:cNvSpPr/>
            <p:nvPr/>
          </p:nvSpPr>
          <p:spPr>
            <a:xfrm>
              <a:off x="6585518" y="1055066"/>
              <a:ext cx="10469" cy="11686"/>
            </a:xfrm>
            <a:custGeom>
              <a:avLst/>
              <a:gdLst/>
              <a:ahLst/>
              <a:cxnLst/>
              <a:rect l="l" t="t" r="r" b="b"/>
              <a:pathLst>
                <a:path w="10469" h="11686" extrusionOk="0">
                  <a:moveTo>
                    <a:pt x="150" y="10383"/>
                  </a:moveTo>
                  <a:cubicBezTo>
                    <a:pt x="1047" y="15126"/>
                    <a:pt x="3803" y="5832"/>
                    <a:pt x="10469" y="0"/>
                  </a:cubicBezTo>
                  <a:cubicBezTo>
                    <a:pt x="2329" y="1538"/>
                    <a:pt x="-747" y="5512"/>
                    <a:pt x="150" y="103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30"/>
            <p:cNvSpPr/>
            <p:nvPr/>
          </p:nvSpPr>
          <p:spPr>
            <a:xfrm>
              <a:off x="6803921" y="757501"/>
              <a:ext cx="288400" cy="201041"/>
            </a:xfrm>
            <a:custGeom>
              <a:avLst/>
              <a:gdLst/>
              <a:ahLst/>
              <a:cxnLst/>
              <a:rect l="l" t="t" r="r" b="b"/>
              <a:pathLst>
                <a:path w="288400" h="201041" extrusionOk="0">
                  <a:moveTo>
                    <a:pt x="34785" y="200401"/>
                  </a:moveTo>
                  <a:lnTo>
                    <a:pt x="9276" y="63819"/>
                  </a:lnTo>
                  <a:cubicBezTo>
                    <a:pt x="8699" y="60743"/>
                    <a:pt x="10750" y="57794"/>
                    <a:pt x="13763" y="57218"/>
                  </a:cubicBezTo>
                  <a:lnTo>
                    <a:pt x="268276" y="9661"/>
                  </a:lnTo>
                  <a:cubicBezTo>
                    <a:pt x="271352" y="9084"/>
                    <a:pt x="274300" y="11135"/>
                    <a:pt x="274877" y="14147"/>
                  </a:cubicBezTo>
                  <a:lnTo>
                    <a:pt x="280068" y="41771"/>
                  </a:lnTo>
                  <a:lnTo>
                    <a:pt x="288400" y="40233"/>
                  </a:lnTo>
                  <a:lnTo>
                    <a:pt x="282376" y="8122"/>
                  </a:lnTo>
                  <a:cubicBezTo>
                    <a:pt x="281350" y="2739"/>
                    <a:pt x="276159" y="-850"/>
                    <a:pt x="270775" y="175"/>
                  </a:cubicBezTo>
                  <a:lnTo>
                    <a:pt x="8122" y="49206"/>
                  </a:lnTo>
                  <a:cubicBezTo>
                    <a:pt x="2739" y="50231"/>
                    <a:pt x="-850" y="55423"/>
                    <a:pt x="175" y="60807"/>
                  </a:cubicBezTo>
                  <a:lnTo>
                    <a:pt x="26389" y="201042"/>
                  </a:lnTo>
                  <a:cubicBezTo>
                    <a:pt x="28504" y="200914"/>
                    <a:pt x="31324" y="200657"/>
                    <a:pt x="34849" y="200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30"/>
            <p:cNvSpPr/>
            <p:nvPr/>
          </p:nvSpPr>
          <p:spPr>
            <a:xfrm>
              <a:off x="6887481" y="1875582"/>
              <a:ext cx="14356" cy="53517"/>
            </a:xfrm>
            <a:custGeom>
              <a:avLst/>
              <a:gdLst/>
              <a:ahLst/>
              <a:cxnLst/>
              <a:rect l="l" t="t" r="r" b="b"/>
              <a:pathLst>
                <a:path w="14356" h="53517" extrusionOk="0">
                  <a:moveTo>
                    <a:pt x="12178" y="35956"/>
                  </a:moveTo>
                  <a:cubicBezTo>
                    <a:pt x="11537" y="32751"/>
                    <a:pt x="10768" y="29419"/>
                    <a:pt x="9871" y="26022"/>
                  </a:cubicBezTo>
                  <a:cubicBezTo>
                    <a:pt x="8973" y="22689"/>
                    <a:pt x="7947" y="19356"/>
                    <a:pt x="6922" y="16280"/>
                  </a:cubicBezTo>
                  <a:cubicBezTo>
                    <a:pt x="5897" y="13203"/>
                    <a:pt x="4807" y="10319"/>
                    <a:pt x="3781" y="7947"/>
                  </a:cubicBezTo>
                  <a:cubicBezTo>
                    <a:pt x="1795" y="3076"/>
                    <a:pt x="0" y="0"/>
                    <a:pt x="0" y="0"/>
                  </a:cubicBezTo>
                  <a:cubicBezTo>
                    <a:pt x="0" y="0"/>
                    <a:pt x="0" y="3589"/>
                    <a:pt x="705" y="8781"/>
                  </a:cubicBezTo>
                  <a:cubicBezTo>
                    <a:pt x="1026" y="11409"/>
                    <a:pt x="1538" y="14357"/>
                    <a:pt x="2179" y="17561"/>
                  </a:cubicBezTo>
                  <a:cubicBezTo>
                    <a:pt x="2820" y="20766"/>
                    <a:pt x="3590" y="24163"/>
                    <a:pt x="4486" y="27496"/>
                  </a:cubicBezTo>
                  <a:cubicBezTo>
                    <a:pt x="5384" y="30829"/>
                    <a:pt x="6409" y="34161"/>
                    <a:pt x="7435" y="37238"/>
                  </a:cubicBezTo>
                  <a:cubicBezTo>
                    <a:pt x="8461" y="40314"/>
                    <a:pt x="9550" y="43198"/>
                    <a:pt x="10575" y="45570"/>
                  </a:cubicBezTo>
                  <a:cubicBezTo>
                    <a:pt x="12562" y="50441"/>
                    <a:pt x="14357" y="53518"/>
                    <a:pt x="14357" y="53518"/>
                  </a:cubicBezTo>
                  <a:cubicBezTo>
                    <a:pt x="14357" y="53518"/>
                    <a:pt x="14357" y="49928"/>
                    <a:pt x="13652" y="44737"/>
                  </a:cubicBezTo>
                  <a:cubicBezTo>
                    <a:pt x="13331" y="42109"/>
                    <a:pt x="12819" y="39161"/>
                    <a:pt x="12178" y="3595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30"/>
            <p:cNvSpPr/>
            <p:nvPr/>
          </p:nvSpPr>
          <p:spPr>
            <a:xfrm>
              <a:off x="6928051" y="1058848"/>
              <a:ext cx="139274" cy="26021"/>
            </a:xfrm>
            <a:custGeom>
              <a:avLst/>
              <a:gdLst/>
              <a:ahLst/>
              <a:cxnLst/>
              <a:rect l="l" t="t" r="r" b="b"/>
              <a:pathLst>
                <a:path w="139274" h="26021" extrusionOk="0">
                  <a:moveTo>
                    <a:pt x="117290" y="2884"/>
                  </a:moveTo>
                  <a:cubicBezTo>
                    <a:pt x="110688" y="3846"/>
                    <a:pt x="103062" y="5063"/>
                    <a:pt x="94858" y="6409"/>
                  </a:cubicBezTo>
                  <a:cubicBezTo>
                    <a:pt x="86654" y="7755"/>
                    <a:pt x="77937" y="9358"/>
                    <a:pt x="69221" y="10960"/>
                  </a:cubicBezTo>
                  <a:cubicBezTo>
                    <a:pt x="60504" y="12626"/>
                    <a:pt x="51852" y="14293"/>
                    <a:pt x="43712" y="15959"/>
                  </a:cubicBezTo>
                  <a:cubicBezTo>
                    <a:pt x="35572" y="17626"/>
                    <a:pt x="28009" y="19292"/>
                    <a:pt x="21536" y="20766"/>
                  </a:cubicBezTo>
                  <a:cubicBezTo>
                    <a:pt x="15062" y="22240"/>
                    <a:pt x="9678" y="23586"/>
                    <a:pt x="5897" y="24483"/>
                  </a:cubicBezTo>
                  <a:cubicBezTo>
                    <a:pt x="2116" y="25381"/>
                    <a:pt x="0" y="26022"/>
                    <a:pt x="0" y="26022"/>
                  </a:cubicBezTo>
                  <a:cubicBezTo>
                    <a:pt x="0" y="26022"/>
                    <a:pt x="2180" y="25765"/>
                    <a:pt x="6089" y="25317"/>
                  </a:cubicBezTo>
                  <a:cubicBezTo>
                    <a:pt x="9935" y="24804"/>
                    <a:pt x="15447" y="24099"/>
                    <a:pt x="21984" y="23137"/>
                  </a:cubicBezTo>
                  <a:cubicBezTo>
                    <a:pt x="28586" y="22176"/>
                    <a:pt x="36213" y="20958"/>
                    <a:pt x="44417" y="19612"/>
                  </a:cubicBezTo>
                  <a:cubicBezTo>
                    <a:pt x="52621" y="18266"/>
                    <a:pt x="61337" y="16664"/>
                    <a:pt x="70054" y="15062"/>
                  </a:cubicBezTo>
                  <a:cubicBezTo>
                    <a:pt x="78770" y="13395"/>
                    <a:pt x="87487" y="11729"/>
                    <a:pt x="95563" y="10063"/>
                  </a:cubicBezTo>
                  <a:cubicBezTo>
                    <a:pt x="103702" y="8396"/>
                    <a:pt x="111266" y="6730"/>
                    <a:pt x="117738" y="5256"/>
                  </a:cubicBezTo>
                  <a:cubicBezTo>
                    <a:pt x="124212" y="3781"/>
                    <a:pt x="129596" y="2436"/>
                    <a:pt x="133377" y="1538"/>
                  </a:cubicBezTo>
                  <a:cubicBezTo>
                    <a:pt x="137159" y="641"/>
                    <a:pt x="139274" y="0"/>
                    <a:pt x="139274" y="0"/>
                  </a:cubicBezTo>
                  <a:cubicBezTo>
                    <a:pt x="139274" y="0"/>
                    <a:pt x="137095" y="256"/>
                    <a:pt x="133185" y="705"/>
                  </a:cubicBezTo>
                  <a:cubicBezTo>
                    <a:pt x="129340" y="1218"/>
                    <a:pt x="123828" y="1859"/>
                    <a:pt x="117290" y="28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30"/>
            <p:cNvSpPr/>
            <p:nvPr/>
          </p:nvSpPr>
          <p:spPr>
            <a:xfrm>
              <a:off x="7116997" y="969438"/>
              <a:ext cx="5511" cy="21791"/>
            </a:xfrm>
            <a:custGeom>
              <a:avLst/>
              <a:gdLst/>
              <a:ahLst/>
              <a:cxnLst/>
              <a:rect l="l" t="t" r="r" b="b"/>
              <a:pathLst>
                <a:path w="5511" h="21791" extrusionOk="0">
                  <a:moveTo>
                    <a:pt x="2820" y="0"/>
                  </a:moveTo>
                  <a:cubicBezTo>
                    <a:pt x="2820" y="0"/>
                    <a:pt x="1922" y="1346"/>
                    <a:pt x="1217" y="3397"/>
                  </a:cubicBezTo>
                  <a:cubicBezTo>
                    <a:pt x="448" y="5448"/>
                    <a:pt x="0" y="8140"/>
                    <a:pt x="0" y="10896"/>
                  </a:cubicBezTo>
                  <a:cubicBezTo>
                    <a:pt x="0" y="13652"/>
                    <a:pt x="384" y="16344"/>
                    <a:pt x="1153" y="18395"/>
                  </a:cubicBezTo>
                  <a:cubicBezTo>
                    <a:pt x="1794" y="20446"/>
                    <a:pt x="2691" y="21792"/>
                    <a:pt x="2691" y="21792"/>
                  </a:cubicBezTo>
                  <a:cubicBezTo>
                    <a:pt x="2691" y="21792"/>
                    <a:pt x="3653" y="20446"/>
                    <a:pt x="4294" y="18395"/>
                  </a:cubicBezTo>
                  <a:cubicBezTo>
                    <a:pt x="5063" y="16344"/>
                    <a:pt x="5512" y="13588"/>
                    <a:pt x="5512" y="10896"/>
                  </a:cubicBezTo>
                  <a:cubicBezTo>
                    <a:pt x="5512" y="8140"/>
                    <a:pt x="5063" y="5448"/>
                    <a:pt x="4358" y="3397"/>
                  </a:cubicBezTo>
                  <a:cubicBezTo>
                    <a:pt x="3717" y="1346"/>
                    <a:pt x="2820" y="0"/>
                    <a:pt x="2820" y="0"/>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30"/>
            <p:cNvSpPr/>
            <p:nvPr/>
          </p:nvSpPr>
          <p:spPr>
            <a:xfrm>
              <a:off x="6910013" y="1063591"/>
              <a:ext cx="167759" cy="43262"/>
            </a:xfrm>
            <a:custGeom>
              <a:avLst/>
              <a:gdLst/>
              <a:ahLst/>
              <a:cxnLst/>
              <a:rect l="l" t="t" r="r" b="b"/>
              <a:pathLst>
                <a:path w="167759" h="43262" extrusionOk="0">
                  <a:moveTo>
                    <a:pt x="221" y="42365"/>
                  </a:moveTo>
                  <a:lnTo>
                    <a:pt x="413" y="43263"/>
                  </a:lnTo>
                  <a:lnTo>
                    <a:pt x="167759" y="0"/>
                  </a:lnTo>
                  <a:lnTo>
                    <a:pt x="10219" y="29419"/>
                  </a:lnTo>
                  <a:cubicBezTo>
                    <a:pt x="2015" y="30957"/>
                    <a:pt x="-869" y="36469"/>
                    <a:pt x="221" y="423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30"/>
            <p:cNvSpPr/>
            <p:nvPr/>
          </p:nvSpPr>
          <p:spPr>
            <a:xfrm>
              <a:off x="7039445" y="973156"/>
              <a:ext cx="65823" cy="5511"/>
            </a:xfrm>
            <a:custGeom>
              <a:avLst/>
              <a:gdLst/>
              <a:ahLst/>
              <a:cxnLst/>
              <a:rect l="l" t="t" r="r" b="b"/>
              <a:pathLst>
                <a:path w="65823" h="5511" extrusionOk="0">
                  <a:moveTo>
                    <a:pt x="45057" y="449"/>
                  </a:moveTo>
                  <a:cubicBezTo>
                    <a:pt x="41212" y="192"/>
                    <a:pt x="37110" y="64"/>
                    <a:pt x="33008" y="0"/>
                  </a:cubicBezTo>
                  <a:cubicBezTo>
                    <a:pt x="28906" y="0"/>
                    <a:pt x="24804" y="0"/>
                    <a:pt x="20894" y="192"/>
                  </a:cubicBezTo>
                  <a:cubicBezTo>
                    <a:pt x="17049" y="320"/>
                    <a:pt x="13460" y="577"/>
                    <a:pt x="10320" y="961"/>
                  </a:cubicBezTo>
                  <a:cubicBezTo>
                    <a:pt x="4166" y="1538"/>
                    <a:pt x="0" y="2436"/>
                    <a:pt x="0" y="2436"/>
                  </a:cubicBezTo>
                  <a:cubicBezTo>
                    <a:pt x="0" y="2436"/>
                    <a:pt x="4102" y="3397"/>
                    <a:pt x="10255" y="4102"/>
                  </a:cubicBezTo>
                  <a:cubicBezTo>
                    <a:pt x="13332" y="4486"/>
                    <a:pt x="16921" y="4807"/>
                    <a:pt x="20766" y="5063"/>
                  </a:cubicBezTo>
                  <a:cubicBezTo>
                    <a:pt x="24612" y="5320"/>
                    <a:pt x="28714" y="5512"/>
                    <a:pt x="32815" y="5512"/>
                  </a:cubicBezTo>
                  <a:cubicBezTo>
                    <a:pt x="36918" y="5512"/>
                    <a:pt x="41020" y="5512"/>
                    <a:pt x="44929" y="5320"/>
                  </a:cubicBezTo>
                  <a:cubicBezTo>
                    <a:pt x="48775" y="5192"/>
                    <a:pt x="52364" y="4935"/>
                    <a:pt x="55505" y="4551"/>
                  </a:cubicBezTo>
                  <a:cubicBezTo>
                    <a:pt x="61657" y="3974"/>
                    <a:pt x="65823" y="3076"/>
                    <a:pt x="65823" y="3076"/>
                  </a:cubicBezTo>
                  <a:cubicBezTo>
                    <a:pt x="65823" y="3076"/>
                    <a:pt x="61721" y="2115"/>
                    <a:pt x="55569" y="1410"/>
                  </a:cubicBezTo>
                  <a:cubicBezTo>
                    <a:pt x="52492" y="1025"/>
                    <a:pt x="48903" y="705"/>
                    <a:pt x="45057" y="449"/>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30"/>
            <p:cNvSpPr/>
            <p:nvPr/>
          </p:nvSpPr>
          <p:spPr>
            <a:xfrm>
              <a:off x="6896326" y="1130183"/>
              <a:ext cx="30956" cy="728093"/>
            </a:xfrm>
            <a:custGeom>
              <a:avLst/>
              <a:gdLst/>
              <a:ahLst/>
              <a:cxnLst/>
              <a:rect l="l" t="t" r="r" b="b"/>
              <a:pathLst>
                <a:path w="30956" h="728093" extrusionOk="0">
                  <a:moveTo>
                    <a:pt x="18266" y="364175"/>
                  </a:moveTo>
                  <a:cubicBezTo>
                    <a:pt x="20061" y="318669"/>
                    <a:pt x="21920" y="273163"/>
                    <a:pt x="23586" y="230478"/>
                  </a:cubicBezTo>
                  <a:cubicBezTo>
                    <a:pt x="25316" y="187792"/>
                    <a:pt x="26470" y="147990"/>
                    <a:pt x="27688" y="113829"/>
                  </a:cubicBezTo>
                  <a:cubicBezTo>
                    <a:pt x="28906" y="79667"/>
                    <a:pt x="29547" y="51210"/>
                    <a:pt x="30187" y="31277"/>
                  </a:cubicBezTo>
                  <a:cubicBezTo>
                    <a:pt x="30701" y="11344"/>
                    <a:pt x="30957" y="0"/>
                    <a:pt x="30957" y="0"/>
                  </a:cubicBezTo>
                  <a:cubicBezTo>
                    <a:pt x="30957" y="0"/>
                    <a:pt x="30252" y="11344"/>
                    <a:pt x="29098" y="31277"/>
                  </a:cubicBezTo>
                  <a:cubicBezTo>
                    <a:pt x="28009" y="51146"/>
                    <a:pt x="26278" y="79603"/>
                    <a:pt x="24547" y="113701"/>
                  </a:cubicBezTo>
                  <a:cubicBezTo>
                    <a:pt x="22881" y="147798"/>
                    <a:pt x="20638" y="187600"/>
                    <a:pt x="18715" y="230285"/>
                  </a:cubicBezTo>
                  <a:cubicBezTo>
                    <a:pt x="16792" y="272971"/>
                    <a:pt x="14742" y="318413"/>
                    <a:pt x="12690" y="363919"/>
                  </a:cubicBezTo>
                  <a:cubicBezTo>
                    <a:pt x="10895" y="409425"/>
                    <a:pt x="9037" y="454931"/>
                    <a:pt x="7371" y="497616"/>
                  </a:cubicBezTo>
                  <a:cubicBezTo>
                    <a:pt x="5640" y="540302"/>
                    <a:pt x="4486" y="580104"/>
                    <a:pt x="3269" y="614265"/>
                  </a:cubicBezTo>
                  <a:cubicBezTo>
                    <a:pt x="2051" y="648427"/>
                    <a:pt x="1410" y="676884"/>
                    <a:pt x="769" y="696817"/>
                  </a:cubicBezTo>
                  <a:cubicBezTo>
                    <a:pt x="257" y="716750"/>
                    <a:pt x="0" y="728094"/>
                    <a:pt x="0" y="728094"/>
                  </a:cubicBezTo>
                  <a:cubicBezTo>
                    <a:pt x="0" y="728094"/>
                    <a:pt x="705" y="716750"/>
                    <a:pt x="1859" y="696817"/>
                  </a:cubicBezTo>
                  <a:cubicBezTo>
                    <a:pt x="2948" y="676948"/>
                    <a:pt x="4679" y="648491"/>
                    <a:pt x="6409" y="614393"/>
                  </a:cubicBezTo>
                  <a:cubicBezTo>
                    <a:pt x="8076" y="580296"/>
                    <a:pt x="10319" y="540494"/>
                    <a:pt x="12242" y="497809"/>
                  </a:cubicBezTo>
                  <a:cubicBezTo>
                    <a:pt x="14164" y="455123"/>
                    <a:pt x="16216" y="409681"/>
                    <a:pt x="18330" y="3641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30"/>
            <p:cNvSpPr/>
            <p:nvPr/>
          </p:nvSpPr>
          <p:spPr>
            <a:xfrm>
              <a:off x="7410286" y="973925"/>
              <a:ext cx="5511" cy="21791"/>
            </a:xfrm>
            <a:custGeom>
              <a:avLst/>
              <a:gdLst/>
              <a:ahLst/>
              <a:cxnLst/>
              <a:rect l="l" t="t" r="r" b="b"/>
              <a:pathLst>
                <a:path w="5511" h="21791" extrusionOk="0">
                  <a:moveTo>
                    <a:pt x="2820" y="0"/>
                  </a:moveTo>
                  <a:cubicBezTo>
                    <a:pt x="2820" y="0"/>
                    <a:pt x="1922" y="1346"/>
                    <a:pt x="1217" y="3397"/>
                  </a:cubicBezTo>
                  <a:cubicBezTo>
                    <a:pt x="448" y="5448"/>
                    <a:pt x="0" y="8140"/>
                    <a:pt x="0" y="10896"/>
                  </a:cubicBezTo>
                  <a:cubicBezTo>
                    <a:pt x="0" y="13652"/>
                    <a:pt x="384" y="16344"/>
                    <a:pt x="1153" y="18395"/>
                  </a:cubicBezTo>
                  <a:cubicBezTo>
                    <a:pt x="1794" y="20446"/>
                    <a:pt x="2691" y="21792"/>
                    <a:pt x="2691" y="21792"/>
                  </a:cubicBezTo>
                  <a:cubicBezTo>
                    <a:pt x="2691" y="21792"/>
                    <a:pt x="3653" y="20446"/>
                    <a:pt x="4294" y="18395"/>
                  </a:cubicBezTo>
                  <a:cubicBezTo>
                    <a:pt x="5063" y="16344"/>
                    <a:pt x="5512" y="13652"/>
                    <a:pt x="5512" y="10896"/>
                  </a:cubicBezTo>
                  <a:cubicBezTo>
                    <a:pt x="5512" y="8140"/>
                    <a:pt x="5063" y="5448"/>
                    <a:pt x="4358" y="3397"/>
                  </a:cubicBezTo>
                  <a:cubicBezTo>
                    <a:pt x="3717" y="1346"/>
                    <a:pt x="2820" y="0"/>
                    <a:pt x="2820" y="0"/>
                  </a:cubicBezTo>
                  <a:close/>
                </a:path>
              </a:pathLst>
            </a:custGeom>
            <a:solidFill>
              <a:srgbClr val="DDE4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30"/>
            <p:cNvSpPr/>
            <p:nvPr/>
          </p:nvSpPr>
          <p:spPr>
            <a:xfrm>
              <a:off x="7293508" y="972323"/>
              <a:ext cx="5511" cy="21791"/>
            </a:xfrm>
            <a:custGeom>
              <a:avLst/>
              <a:gdLst/>
              <a:ahLst/>
              <a:cxnLst/>
              <a:rect l="l" t="t" r="r" b="b"/>
              <a:pathLst>
                <a:path w="5511" h="21791" extrusionOk="0">
                  <a:moveTo>
                    <a:pt x="2820" y="0"/>
                  </a:moveTo>
                  <a:cubicBezTo>
                    <a:pt x="2820" y="0"/>
                    <a:pt x="1923" y="1346"/>
                    <a:pt x="1218" y="3397"/>
                  </a:cubicBezTo>
                  <a:cubicBezTo>
                    <a:pt x="449" y="5448"/>
                    <a:pt x="0" y="8204"/>
                    <a:pt x="0" y="10896"/>
                  </a:cubicBezTo>
                  <a:cubicBezTo>
                    <a:pt x="0" y="13652"/>
                    <a:pt x="385" y="16344"/>
                    <a:pt x="1154" y="18395"/>
                  </a:cubicBezTo>
                  <a:cubicBezTo>
                    <a:pt x="1795" y="20446"/>
                    <a:pt x="2692" y="21792"/>
                    <a:pt x="2692" y="21792"/>
                  </a:cubicBezTo>
                  <a:cubicBezTo>
                    <a:pt x="2692" y="21792"/>
                    <a:pt x="3654" y="20446"/>
                    <a:pt x="4294" y="18395"/>
                  </a:cubicBezTo>
                  <a:cubicBezTo>
                    <a:pt x="5064" y="16344"/>
                    <a:pt x="5512" y="13652"/>
                    <a:pt x="5512" y="10896"/>
                  </a:cubicBezTo>
                  <a:cubicBezTo>
                    <a:pt x="5512" y="8140"/>
                    <a:pt x="5064" y="5448"/>
                    <a:pt x="4359" y="3397"/>
                  </a:cubicBezTo>
                  <a:cubicBezTo>
                    <a:pt x="3718" y="1346"/>
                    <a:pt x="2820" y="0"/>
                    <a:pt x="282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30"/>
            <p:cNvSpPr/>
            <p:nvPr/>
          </p:nvSpPr>
          <p:spPr>
            <a:xfrm>
              <a:off x="7139237" y="975655"/>
              <a:ext cx="141388" cy="6986"/>
            </a:xfrm>
            <a:custGeom>
              <a:avLst/>
              <a:gdLst/>
              <a:ahLst/>
              <a:cxnLst/>
              <a:rect l="l" t="t" r="r" b="b"/>
              <a:pathLst>
                <a:path w="141388" h="6986" extrusionOk="0">
                  <a:moveTo>
                    <a:pt x="96652" y="833"/>
                  </a:moveTo>
                  <a:cubicBezTo>
                    <a:pt x="92485" y="705"/>
                    <a:pt x="88256" y="449"/>
                    <a:pt x="83897" y="385"/>
                  </a:cubicBezTo>
                  <a:cubicBezTo>
                    <a:pt x="79539" y="256"/>
                    <a:pt x="75117" y="192"/>
                    <a:pt x="70695" y="64"/>
                  </a:cubicBezTo>
                  <a:cubicBezTo>
                    <a:pt x="66272" y="64"/>
                    <a:pt x="61850" y="64"/>
                    <a:pt x="57491" y="0"/>
                  </a:cubicBezTo>
                  <a:cubicBezTo>
                    <a:pt x="53133" y="0"/>
                    <a:pt x="48839" y="64"/>
                    <a:pt x="44737" y="128"/>
                  </a:cubicBezTo>
                  <a:cubicBezTo>
                    <a:pt x="36468" y="256"/>
                    <a:pt x="28713" y="513"/>
                    <a:pt x="22112" y="897"/>
                  </a:cubicBezTo>
                  <a:cubicBezTo>
                    <a:pt x="8845" y="1538"/>
                    <a:pt x="0" y="2564"/>
                    <a:pt x="0" y="2564"/>
                  </a:cubicBezTo>
                  <a:cubicBezTo>
                    <a:pt x="0" y="2564"/>
                    <a:pt x="8845" y="3846"/>
                    <a:pt x="22048" y="4807"/>
                  </a:cubicBezTo>
                  <a:cubicBezTo>
                    <a:pt x="28649" y="5320"/>
                    <a:pt x="36404" y="5832"/>
                    <a:pt x="44672" y="6153"/>
                  </a:cubicBezTo>
                  <a:cubicBezTo>
                    <a:pt x="48839" y="6281"/>
                    <a:pt x="53069" y="6537"/>
                    <a:pt x="57427" y="6602"/>
                  </a:cubicBezTo>
                  <a:cubicBezTo>
                    <a:pt x="61786" y="6730"/>
                    <a:pt x="66208" y="6794"/>
                    <a:pt x="70630" y="6922"/>
                  </a:cubicBezTo>
                  <a:cubicBezTo>
                    <a:pt x="75052" y="6922"/>
                    <a:pt x="79475" y="6922"/>
                    <a:pt x="83833" y="6986"/>
                  </a:cubicBezTo>
                  <a:cubicBezTo>
                    <a:pt x="88192" y="6986"/>
                    <a:pt x="92485" y="6922"/>
                    <a:pt x="96587" y="6858"/>
                  </a:cubicBezTo>
                  <a:cubicBezTo>
                    <a:pt x="104856" y="6730"/>
                    <a:pt x="112611" y="6473"/>
                    <a:pt x="119277" y="6089"/>
                  </a:cubicBezTo>
                  <a:cubicBezTo>
                    <a:pt x="132543" y="5448"/>
                    <a:pt x="141388" y="4422"/>
                    <a:pt x="141388" y="4422"/>
                  </a:cubicBezTo>
                  <a:cubicBezTo>
                    <a:pt x="141388" y="4422"/>
                    <a:pt x="132543" y="3141"/>
                    <a:pt x="119341" y="2115"/>
                  </a:cubicBezTo>
                  <a:cubicBezTo>
                    <a:pt x="112739" y="1602"/>
                    <a:pt x="104984" y="1090"/>
                    <a:pt x="96716" y="7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30"/>
            <p:cNvSpPr/>
            <p:nvPr/>
          </p:nvSpPr>
          <p:spPr>
            <a:xfrm>
              <a:off x="7145198" y="1861802"/>
              <a:ext cx="32879" cy="47236"/>
            </a:xfrm>
            <a:custGeom>
              <a:avLst/>
              <a:gdLst/>
              <a:ahLst/>
              <a:cxnLst/>
              <a:rect l="l" t="t" r="r" b="b"/>
              <a:pathLst>
                <a:path w="32879" h="47236" extrusionOk="0">
                  <a:moveTo>
                    <a:pt x="18715" y="22048"/>
                  </a:moveTo>
                  <a:cubicBezTo>
                    <a:pt x="16665" y="19100"/>
                    <a:pt x="14485" y="16215"/>
                    <a:pt x="12370" y="13588"/>
                  </a:cubicBezTo>
                  <a:cubicBezTo>
                    <a:pt x="10255" y="10960"/>
                    <a:pt x="8268" y="8524"/>
                    <a:pt x="6409" y="6473"/>
                  </a:cubicBezTo>
                  <a:cubicBezTo>
                    <a:pt x="2756" y="2435"/>
                    <a:pt x="0" y="0"/>
                    <a:pt x="0" y="0"/>
                  </a:cubicBezTo>
                  <a:cubicBezTo>
                    <a:pt x="0" y="0"/>
                    <a:pt x="1282" y="3461"/>
                    <a:pt x="3846" y="8268"/>
                  </a:cubicBezTo>
                  <a:cubicBezTo>
                    <a:pt x="5128" y="10703"/>
                    <a:pt x="6666" y="13459"/>
                    <a:pt x="8397" y="16344"/>
                  </a:cubicBezTo>
                  <a:cubicBezTo>
                    <a:pt x="10127" y="19228"/>
                    <a:pt x="12114" y="22240"/>
                    <a:pt x="14165" y="25188"/>
                  </a:cubicBezTo>
                  <a:cubicBezTo>
                    <a:pt x="16216" y="28137"/>
                    <a:pt x="18395" y="31021"/>
                    <a:pt x="20510" y="33649"/>
                  </a:cubicBezTo>
                  <a:cubicBezTo>
                    <a:pt x="22625" y="36277"/>
                    <a:pt x="24612" y="38712"/>
                    <a:pt x="26470" y="40763"/>
                  </a:cubicBezTo>
                  <a:cubicBezTo>
                    <a:pt x="30124" y="44801"/>
                    <a:pt x="32880" y="47236"/>
                    <a:pt x="32880" y="47236"/>
                  </a:cubicBezTo>
                  <a:cubicBezTo>
                    <a:pt x="32880" y="47236"/>
                    <a:pt x="31598" y="43775"/>
                    <a:pt x="29034" y="38968"/>
                  </a:cubicBezTo>
                  <a:cubicBezTo>
                    <a:pt x="27753" y="36533"/>
                    <a:pt x="26215" y="33777"/>
                    <a:pt x="24484" y="30893"/>
                  </a:cubicBezTo>
                  <a:cubicBezTo>
                    <a:pt x="22753" y="28009"/>
                    <a:pt x="20766" y="24996"/>
                    <a:pt x="18715" y="220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30"/>
            <p:cNvSpPr/>
            <p:nvPr/>
          </p:nvSpPr>
          <p:spPr>
            <a:xfrm>
              <a:off x="7391635" y="1790980"/>
              <a:ext cx="35058" cy="46659"/>
            </a:xfrm>
            <a:custGeom>
              <a:avLst/>
              <a:gdLst/>
              <a:ahLst/>
              <a:cxnLst/>
              <a:rect l="l" t="t" r="r" b="b"/>
              <a:pathLst>
                <a:path w="35058" h="46659" extrusionOk="0">
                  <a:moveTo>
                    <a:pt x="9229" y="16151"/>
                  </a:moveTo>
                  <a:cubicBezTo>
                    <a:pt x="11088" y="19036"/>
                    <a:pt x="13203" y="21984"/>
                    <a:pt x="15382" y="24932"/>
                  </a:cubicBezTo>
                  <a:cubicBezTo>
                    <a:pt x="17561" y="27816"/>
                    <a:pt x="19869" y="30700"/>
                    <a:pt x="22048" y="33328"/>
                  </a:cubicBezTo>
                  <a:cubicBezTo>
                    <a:pt x="24227" y="35956"/>
                    <a:pt x="26406" y="38328"/>
                    <a:pt x="28329" y="40314"/>
                  </a:cubicBezTo>
                  <a:cubicBezTo>
                    <a:pt x="32111" y="44288"/>
                    <a:pt x="35059" y="46660"/>
                    <a:pt x="35059" y="46660"/>
                  </a:cubicBezTo>
                  <a:cubicBezTo>
                    <a:pt x="35059" y="46660"/>
                    <a:pt x="33585" y="43199"/>
                    <a:pt x="30828" y="38392"/>
                  </a:cubicBezTo>
                  <a:cubicBezTo>
                    <a:pt x="29483" y="36020"/>
                    <a:pt x="27816" y="33264"/>
                    <a:pt x="25893" y="30444"/>
                  </a:cubicBezTo>
                  <a:cubicBezTo>
                    <a:pt x="24035" y="27560"/>
                    <a:pt x="21919" y="24612"/>
                    <a:pt x="19740" y="21663"/>
                  </a:cubicBezTo>
                  <a:cubicBezTo>
                    <a:pt x="17561" y="18715"/>
                    <a:pt x="15254" y="15895"/>
                    <a:pt x="13011" y="13331"/>
                  </a:cubicBezTo>
                  <a:cubicBezTo>
                    <a:pt x="10831" y="10704"/>
                    <a:pt x="8652" y="8332"/>
                    <a:pt x="6729" y="6345"/>
                  </a:cubicBezTo>
                  <a:cubicBezTo>
                    <a:pt x="2948" y="2371"/>
                    <a:pt x="0" y="0"/>
                    <a:pt x="0" y="0"/>
                  </a:cubicBezTo>
                  <a:cubicBezTo>
                    <a:pt x="0" y="0"/>
                    <a:pt x="1474" y="3461"/>
                    <a:pt x="4230" y="8204"/>
                  </a:cubicBezTo>
                  <a:cubicBezTo>
                    <a:pt x="5576" y="10575"/>
                    <a:pt x="7243" y="13331"/>
                    <a:pt x="9165" y="161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30"/>
            <p:cNvSpPr/>
            <p:nvPr/>
          </p:nvSpPr>
          <p:spPr>
            <a:xfrm>
              <a:off x="6949074" y="1121338"/>
              <a:ext cx="201379" cy="714634"/>
            </a:xfrm>
            <a:custGeom>
              <a:avLst/>
              <a:gdLst/>
              <a:ahLst/>
              <a:cxnLst/>
              <a:rect l="l" t="t" r="r" b="b"/>
              <a:pathLst>
                <a:path w="201379" h="714634" extrusionOk="0">
                  <a:moveTo>
                    <a:pt x="201380" y="714635"/>
                  </a:moveTo>
                  <a:cubicBezTo>
                    <a:pt x="201380" y="714635"/>
                    <a:pt x="198432" y="703418"/>
                    <a:pt x="193240" y="683806"/>
                  </a:cubicBezTo>
                  <a:cubicBezTo>
                    <a:pt x="187921" y="664194"/>
                    <a:pt x="180614" y="636121"/>
                    <a:pt x="171384" y="602600"/>
                  </a:cubicBezTo>
                  <a:cubicBezTo>
                    <a:pt x="162155" y="569016"/>
                    <a:pt x="151644" y="529791"/>
                    <a:pt x="139915" y="487938"/>
                  </a:cubicBezTo>
                  <a:cubicBezTo>
                    <a:pt x="128250" y="446022"/>
                    <a:pt x="115752" y="401349"/>
                    <a:pt x="103318" y="356612"/>
                  </a:cubicBezTo>
                  <a:cubicBezTo>
                    <a:pt x="90627" y="312004"/>
                    <a:pt x="77937" y="267331"/>
                    <a:pt x="66016" y="225478"/>
                  </a:cubicBezTo>
                  <a:cubicBezTo>
                    <a:pt x="54095" y="183626"/>
                    <a:pt x="42622" y="144657"/>
                    <a:pt x="32944" y="111265"/>
                  </a:cubicBezTo>
                  <a:cubicBezTo>
                    <a:pt x="23266" y="77809"/>
                    <a:pt x="14870" y="50056"/>
                    <a:pt x="9166" y="30572"/>
                  </a:cubicBezTo>
                  <a:cubicBezTo>
                    <a:pt x="3333" y="11152"/>
                    <a:pt x="0" y="0"/>
                    <a:pt x="0" y="0"/>
                  </a:cubicBezTo>
                  <a:cubicBezTo>
                    <a:pt x="0" y="0"/>
                    <a:pt x="2949" y="11216"/>
                    <a:pt x="8140" y="30829"/>
                  </a:cubicBezTo>
                  <a:cubicBezTo>
                    <a:pt x="13459" y="50441"/>
                    <a:pt x="20766" y="78514"/>
                    <a:pt x="29996" y="112034"/>
                  </a:cubicBezTo>
                  <a:cubicBezTo>
                    <a:pt x="39225" y="145619"/>
                    <a:pt x="49736" y="184844"/>
                    <a:pt x="61465" y="226696"/>
                  </a:cubicBezTo>
                  <a:cubicBezTo>
                    <a:pt x="73130" y="268613"/>
                    <a:pt x="85628" y="313286"/>
                    <a:pt x="98062" y="358022"/>
                  </a:cubicBezTo>
                  <a:cubicBezTo>
                    <a:pt x="110753" y="402631"/>
                    <a:pt x="123443" y="447304"/>
                    <a:pt x="135364" y="489156"/>
                  </a:cubicBezTo>
                  <a:cubicBezTo>
                    <a:pt x="147221" y="531009"/>
                    <a:pt x="158758" y="569977"/>
                    <a:pt x="168436" y="603369"/>
                  </a:cubicBezTo>
                  <a:cubicBezTo>
                    <a:pt x="178114" y="636826"/>
                    <a:pt x="186510" y="664578"/>
                    <a:pt x="192214" y="684062"/>
                  </a:cubicBezTo>
                  <a:cubicBezTo>
                    <a:pt x="198047" y="703482"/>
                    <a:pt x="201380" y="714635"/>
                    <a:pt x="201380" y="7146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30"/>
            <p:cNvSpPr/>
            <p:nvPr/>
          </p:nvSpPr>
          <p:spPr>
            <a:xfrm>
              <a:off x="7070017" y="1118262"/>
              <a:ext cx="316746" cy="646055"/>
            </a:xfrm>
            <a:custGeom>
              <a:avLst/>
              <a:gdLst/>
              <a:ahLst/>
              <a:cxnLst/>
              <a:rect l="l" t="t" r="r" b="b"/>
              <a:pathLst>
                <a:path w="316746" h="646055" extrusionOk="0">
                  <a:moveTo>
                    <a:pt x="0" y="0"/>
                  </a:moveTo>
                  <a:cubicBezTo>
                    <a:pt x="0" y="0"/>
                    <a:pt x="4807" y="10191"/>
                    <a:pt x="13139" y="28009"/>
                  </a:cubicBezTo>
                  <a:cubicBezTo>
                    <a:pt x="21599" y="45762"/>
                    <a:pt x="33456" y="71271"/>
                    <a:pt x="48134" y="101651"/>
                  </a:cubicBezTo>
                  <a:cubicBezTo>
                    <a:pt x="62747" y="132031"/>
                    <a:pt x="79668" y="167603"/>
                    <a:pt x="98126" y="205481"/>
                  </a:cubicBezTo>
                  <a:cubicBezTo>
                    <a:pt x="116585" y="243360"/>
                    <a:pt x="136261" y="283803"/>
                    <a:pt x="155938" y="324245"/>
                  </a:cubicBezTo>
                  <a:cubicBezTo>
                    <a:pt x="175871" y="364560"/>
                    <a:pt x="195740" y="404874"/>
                    <a:pt x="214391" y="442689"/>
                  </a:cubicBezTo>
                  <a:cubicBezTo>
                    <a:pt x="233041" y="480504"/>
                    <a:pt x="250795" y="515626"/>
                    <a:pt x="265857" y="545814"/>
                  </a:cubicBezTo>
                  <a:cubicBezTo>
                    <a:pt x="280919" y="576002"/>
                    <a:pt x="293802" y="600998"/>
                    <a:pt x="302646" y="618559"/>
                  </a:cubicBezTo>
                  <a:cubicBezTo>
                    <a:pt x="311619" y="636057"/>
                    <a:pt x="316747" y="646055"/>
                    <a:pt x="316747" y="646055"/>
                  </a:cubicBezTo>
                  <a:cubicBezTo>
                    <a:pt x="316747" y="646055"/>
                    <a:pt x="312004" y="635864"/>
                    <a:pt x="303608" y="618047"/>
                  </a:cubicBezTo>
                  <a:cubicBezTo>
                    <a:pt x="295148" y="600293"/>
                    <a:pt x="283291" y="574784"/>
                    <a:pt x="268613" y="544404"/>
                  </a:cubicBezTo>
                  <a:cubicBezTo>
                    <a:pt x="254000" y="514024"/>
                    <a:pt x="237143" y="478453"/>
                    <a:pt x="218620" y="440574"/>
                  </a:cubicBezTo>
                  <a:cubicBezTo>
                    <a:pt x="200162" y="402695"/>
                    <a:pt x="180486" y="362252"/>
                    <a:pt x="160809" y="321810"/>
                  </a:cubicBezTo>
                  <a:cubicBezTo>
                    <a:pt x="140876" y="281496"/>
                    <a:pt x="121007" y="241181"/>
                    <a:pt x="102356" y="203366"/>
                  </a:cubicBezTo>
                  <a:cubicBezTo>
                    <a:pt x="83706" y="165552"/>
                    <a:pt x="65952" y="130429"/>
                    <a:pt x="50890" y="100241"/>
                  </a:cubicBezTo>
                  <a:cubicBezTo>
                    <a:pt x="35828" y="70053"/>
                    <a:pt x="22946" y="45057"/>
                    <a:pt x="14101" y="27496"/>
                  </a:cubicBezTo>
                  <a:cubicBezTo>
                    <a:pt x="5128" y="9998"/>
                    <a:pt x="0" y="0"/>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30"/>
            <p:cNvSpPr/>
            <p:nvPr/>
          </p:nvSpPr>
          <p:spPr>
            <a:xfrm>
              <a:off x="6922604" y="1085062"/>
              <a:ext cx="160103" cy="29931"/>
            </a:xfrm>
            <a:custGeom>
              <a:avLst/>
              <a:gdLst/>
              <a:ahLst/>
              <a:cxnLst/>
              <a:rect l="l" t="t" r="r" b="b"/>
              <a:pathLst>
                <a:path w="160103" h="29931" extrusionOk="0">
                  <a:moveTo>
                    <a:pt x="109022" y="7050"/>
                  </a:moveTo>
                  <a:cubicBezTo>
                    <a:pt x="104343" y="7883"/>
                    <a:pt x="99472" y="8589"/>
                    <a:pt x="94537" y="9550"/>
                  </a:cubicBezTo>
                  <a:cubicBezTo>
                    <a:pt x="89602" y="10447"/>
                    <a:pt x="84603" y="11344"/>
                    <a:pt x="79604" y="12242"/>
                  </a:cubicBezTo>
                  <a:cubicBezTo>
                    <a:pt x="74604" y="13203"/>
                    <a:pt x="69605" y="14165"/>
                    <a:pt x="64670" y="15126"/>
                  </a:cubicBezTo>
                  <a:cubicBezTo>
                    <a:pt x="59735" y="16087"/>
                    <a:pt x="54928" y="17113"/>
                    <a:pt x="50249" y="18074"/>
                  </a:cubicBezTo>
                  <a:cubicBezTo>
                    <a:pt x="40891" y="19997"/>
                    <a:pt x="32175" y="21920"/>
                    <a:pt x="24740" y="23714"/>
                  </a:cubicBezTo>
                  <a:cubicBezTo>
                    <a:pt x="9871" y="27175"/>
                    <a:pt x="0" y="29931"/>
                    <a:pt x="0" y="29931"/>
                  </a:cubicBezTo>
                  <a:cubicBezTo>
                    <a:pt x="0" y="29931"/>
                    <a:pt x="10191" y="28970"/>
                    <a:pt x="25317" y="26791"/>
                  </a:cubicBezTo>
                  <a:cubicBezTo>
                    <a:pt x="32880" y="25765"/>
                    <a:pt x="41660" y="24419"/>
                    <a:pt x="51082" y="22817"/>
                  </a:cubicBezTo>
                  <a:cubicBezTo>
                    <a:pt x="55761" y="21984"/>
                    <a:pt x="60632" y="21279"/>
                    <a:pt x="65567" y="20382"/>
                  </a:cubicBezTo>
                  <a:cubicBezTo>
                    <a:pt x="70502" y="19484"/>
                    <a:pt x="75501" y="18587"/>
                    <a:pt x="80501" y="17690"/>
                  </a:cubicBezTo>
                  <a:cubicBezTo>
                    <a:pt x="85500" y="16728"/>
                    <a:pt x="90499" y="15767"/>
                    <a:pt x="95434" y="14806"/>
                  </a:cubicBezTo>
                  <a:cubicBezTo>
                    <a:pt x="100370" y="13908"/>
                    <a:pt x="105176" y="12819"/>
                    <a:pt x="109855" y="11857"/>
                  </a:cubicBezTo>
                  <a:cubicBezTo>
                    <a:pt x="119212" y="9934"/>
                    <a:pt x="127866" y="8012"/>
                    <a:pt x="135364" y="6217"/>
                  </a:cubicBezTo>
                  <a:cubicBezTo>
                    <a:pt x="150234" y="2756"/>
                    <a:pt x="160104" y="0"/>
                    <a:pt x="160104" y="0"/>
                  </a:cubicBezTo>
                  <a:cubicBezTo>
                    <a:pt x="160104" y="0"/>
                    <a:pt x="149913" y="961"/>
                    <a:pt x="134787" y="3141"/>
                  </a:cubicBezTo>
                  <a:cubicBezTo>
                    <a:pt x="127224" y="4166"/>
                    <a:pt x="118379" y="5512"/>
                    <a:pt x="109022" y="71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30"/>
            <p:cNvSpPr/>
            <p:nvPr/>
          </p:nvSpPr>
          <p:spPr>
            <a:xfrm>
              <a:off x="7105028" y="542602"/>
              <a:ext cx="69636" cy="63045"/>
            </a:xfrm>
            <a:custGeom>
              <a:avLst/>
              <a:gdLst/>
              <a:ahLst/>
              <a:cxnLst/>
              <a:rect l="l" t="t" r="r" b="b"/>
              <a:pathLst>
                <a:path w="69636" h="63045" extrusionOk="0">
                  <a:moveTo>
                    <a:pt x="6137" y="53688"/>
                  </a:moveTo>
                  <a:cubicBezTo>
                    <a:pt x="6970" y="54970"/>
                    <a:pt x="7996" y="55995"/>
                    <a:pt x="8829" y="56957"/>
                  </a:cubicBezTo>
                  <a:cubicBezTo>
                    <a:pt x="9726" y="57854"/>
                    <a:pt x="10623" y="58687"/>
                    <a:pt x="11456" y="59392"/>
                  </a:cubicBezTo>
                  <a:cubicBezTo>
                    <a:pt x="13187" y="60738"/>
                    <a:pt x="14532" y="61636"/>
                    <a:pt x="15558" y="62212"/>
                  </a:cubicBezTo>
                  <a:cubicBezTo>
                    <a:pt x="16520" y="62789"/>
                    <a:pt x="17032" y="63046"/>
                    <a:pt x="17032" y="63046"/>
                  </a:cubicBezTo>
                  <a:cubicBezTo>
                    <a:pt x="17032" y="63046"/>
                    <a:pt x="16584" y="62597"/>
                    <a:pt x="15815" y="61828"/>
                  </a:cubicBezTo>
                  <a:cubicBezTo>
                    <a:pt x="14982" y="61059"/>
                    <a:pt x="13956" y="59777"/>
                    <a:pt x="12610" y="58239"/>
                  </a:cubicBezTo>
                  <a:cubicBezTo>
                    <a:pt x="12034" y="57405"/>
                    <a:pt x="11392" y="56508"/>
                    <a:pt x="10687" y="55483"/>
                  </a:cubicBezTo>
                  <a:cubicBezTo>
                    <a:pt x="10110" y="54393"/>
                    <a:pt x="9341" y="53368"/>
                    <a:pt x="8829" y="52022"/>
                  </a:cubicBezTo>
                  <a:cubicBezTo>
                    <a:pt x="7611" y="49522"/>
                    <a:pt x="6713" y="46510"/>
                    <a:pt x="6137" y="43305"/>
                  </a:cubicBezTo>
                  <a:cubicBezTo>
                    <a:pt x="5624" y="40036"/>
                    <a:pt x="5624" y="36447"/>
                    <a:pt x="6265" y="32794"/>
                  </a:cubicBezTo>
                  <a:cubicBezTo>
                    <a:pt x="6906" y="29141"/>
                    <a:pt x="8316" y="25487"/>
                    <a:pt x="10431" y="22090"/>
                  </a:cubicBezTo>
                  <a:cubicBezTo>
                    <a:pt x="11008" y="21321"/>
                    <a:pt x="11520" y="20296"/>
                    <a:pt x="12097" y="19719"/>
                  </a:cubicBezTo>
                  <a:cubicBezTo>
                    <a:pt x="12803" y="18886"/>
                    <a:pt x="13572" y="17796"/>
                    <a:pt x="14212" y="17219"/>
                  </a:cubicBezTo>
                  <a:cubicBezTo>
                    <a:pt x="14917" y="16578"/>
                    <a:pt x="15494" y="15873"/>
                    <a:pt x="16327" y="15232"/>
                  </a:cubicBezTo>
                  <a:cubicBezTo>
                    <a:pt x="17096" y="14591"/>
                    <a:pt x="17865" y="13886"/>
                    <a:pt x="18763" y="13374"/>
                  </a:cubicBezTo>
                  <a:cubicBezTo>
                    <a:pt x="22096" y="11002"/>
                    <a:pt x="26070" y="9400"/>
                    <a:pt x="30107" y="8631"/>
                  </a:cubicBezTo>
                  <a:cubicBezTo>
                    <a:pt x="34209" y="7862"/>
                    <a:pt x="38440" y="7990"/>
                    <a:pt x="42413" y="8951"/>
                  </a:cubicBezTo>
                  <a:cubicBezTo>
                    <a:pt x="46387" y="9977"/>
                    <a:pt x="50104" y="11579"/>
                    <a:pt x="53373" y="14143"/>
                  </a:cubicBezTo>
                  <a:cubicBezTo>
                    <a:pt x="56385" y="16450"/>
                    <a:pt x="59077" y="19398"/>
                    <a:pt x="61000" y="22539"/>
                  </a:cubicBezTo>
                  <a:cubicBezTo>
                    <a:pt x="62923" y="25744"/>
                    <a:pt x="64204" y="29076"/>
                    <a:pt x="64910" y="32345"/>
                  </a:cubicBezTo>
                  <a:cubicBezTo>
                    <a:pt x="65551" y="35614"/>
                    <a:pt x="65807" y="38690"/>
                    <a:pt x="65551" y="41446"/>
                  </a:cubicBezTo>
                  <a:cubicBezTo>
                    <a:pt x="65551" y="42856"/>
                    <a:pt x="65166" y="44074"/>
                    <a:pt x="65038" y="45292"/>
                  </a:cubicBezTo>
                  <a:cubicBezTo>
                    <a:pt x="64782" y="46510"/>
                    <a:pt x="64525" y="47535"/>
                    <a:pt x="64269" y="48561"/>
                  </a:cubicBezTo>
                  <a:cubicBezTo>
                    <a:pt x="63564" y="50483"/>
                    <a:pt x="63115" y="52086"/>
                    <a:pt x="62602" y="53047"/>
                  </a:cubicBezTo>
                  <a:cubicBezTo>
                    <a:pt x="62154" y="54073"/>
                    <a:pt x="61897" y="54649"/>
                    <a:pt x="61897" y="54649"/>
                  </a:cubicBezTo>
                  <a:cubicBezTo>
                    <a:pt x="61897" y="54649"/>
                    <a:pt x="62282" y="54201"/>
                    <a:pt x="62987" y="53303"/>
                  </a:cubicBezTo>
                  <a:cubicBezTo>
                    <a:pt x="63756" y="52470"/>
                    <a:pt x="64718" y="51060"/>
                    <a:pt x="65807" y="49202"/>
                  </a:cubicBezTo>
                  <a:cubicBezTo>
                    <a:pt x="66256" y="48240"/>
                    <a:pt x="66832" y="47151"/>
                    <a:pt x="67345" y="45997"/>
                  </a:cubicBezTo>
                  <a:cubicBezTo>
                    <a:pt x="67794" y="44779"/>
                    <a:pt x="68371" y="43433"/>
                    <a:pt x="68627" y="41959"/>
                  </a:cubicBezTo>
                  <a:cubicBezTo>
                    <a:pt x="69460" y="39011"/>
                    <a:pt x="69845" y="35486"/>
                    <a:pt x="69525" y="31704"/>
                  </a:cubicBezTo>
                  <a:cubicBezTo>
                    <a:pt x="69076" y="24077"/>
                    <a:pt x="65551" y="14976"/>
                    <a:pt x="57731" y="8374"/>
                  </a:cubicBezTo>
                  <a:cubicBezTo>
                    <a:pt x="54142" y="5298"/>
                    <a:pt x="49399" y="2542"/>
                    <a:pt x="44336" y="1260"/>
                  </a:cubicBezTo>
                  <a:cubicBezTo>
                    <a:pt x="39273" y="-86"/>
                    <a:pt x="33760" y="-406"/>
                    <a:pt x="28505" y="555"/>
                  </a:cubicBezTo>
                  <a:cubicBezTo>
                    <a:pt x="23250" y="1581"/>
                    <a:pt x="18250" y="3824"/>
                    <a:pt x="14020" y="6964"/>
                  </a:cubicBezTo>
                  <a:cubicBezTo>
                    <a:pt x="11841" y="8503"/>
                    <a:pt x="10046" y="10297"/>
                    <a:pt x="8252" y="12412"/>
                  </a:cubicBezTo>
                  <a:cubicBezTo>
                    <a:pt x="7290" y="13502"/>
                    <a:pt x="6842" y="14335"/>
                    <a:pt x="6073" y="15296"/>
                  </a:cubicBezTo>
                  <a:cubicBezTo>
                    <a:pt x="5175" y="16450"/>
                    <a:pt x="4727" y="17476"/>
                    <a:pt x="4085" y="18565"/>
                  </a:cubicBezTo>
                  <a:cubicBezTo>
                    <a:pt x="1714" y="22924"/>
                    <a:pt x="432" y="27666"/>
                    <a:pt x="112" y="32089"/>
                  </a:cubicBezTo>
                  <a:cubicBezTo>
                    <a:pt x="-273" y="36575"/>
                    <a:pt x="368" y="40805"/>
                    <a:pt x="1522" y="44459"/>
                  </a:cubicBezTo>
                  <a:cubicBezTo>
                    <a:pt x="2611" y="48112"/>
                    <a:pt x="4278" y="51253"/>
                    <a:pt x="6073" y="536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30"/>
            <p:cNvSpPr/>
            <p:nvPr/>
          </p:nvSpPr>
          <p:spPr>
            <a:xfrm>
              <a:off x="6825904" y="594774"/>
              <a:ext cx="69636" cy="63045"/>
            </a:xfrm>
            <a:custGeom>
              <a:avLst/>
              <a:gdLst/>
              <a:ahLst/>
              <a:cxnLst/>
              <a:rect l="l" t="t" r="r" b="b"/>
              <a:pathLst>
                <a:path w="69636" h="63045" extrusionOk="0">
                  <a:moveTo>
                    <a:pt x="12610" y="58239"/>
                  </a:moveTo>
                  <a:cubicBezTo>
                    <a:pt x="12033" y="57405"/>
                    <a:pt x="11392" y="56508"/>
                    <a:pt x="10687" y="55483"/>
                  </a:cubicBezTo>
                  <a:cubicBezTo>
                    <a:pt x="10110" y="54393"/>
                    <a:pt x="9341" y="53368"/>
                    <a:pt x="8828" y="52022"/>
                  </a:cubicBezTo>
                  <a:cubicBezTo>
                    <a:pt x="7610" y="49522"/>
                    <a:pt x="6713" y="46510"/>
                    <a:pt x="6137" y="43305"/>
                  </a:cubicBezTo>
                  <a:cubicBezTo>
                    <a:pt x="5624" y="40036"/>
                    <a:pt x="5624" y="36447"/>
                    <a:pt x="6264" y="32794"/>
                  </a:cubicBezTo>
                  <a:cubicBezTo>
                    <a:pt x="6906" y="29140"/>
                    <a:pt x="8379" y="25487"/>
                    <a:pt x="10431" y="22090"/>
                  </a:cubicBezTo>
                  <a:cubicBezTo>
                    <a:pt x="11007" y="21321"/>
                    <a:pt x="11521" y="20296"/>
                    <a:pt x="12097" y="19719"/>
                  </a:cubicBezTo>
                  <a:cubicBezTo>
                    <a:pt x="12802" y="18886"/>
                    <a:pt x="13571" y="17796"/>
                    <a:pt x="14212" y="17219"/>
                  </a:cubicBezTo>
                  <a:cubicBezTo>
                    <a:pt x="14917" y="16578"/>
                    <a:pt x="15494" y="15873"/>
                    <a:pt x="16327" y="15232"/>
                  </a:cubicBezTo>
                  <a:cubicBezTo>
                    <a:pt x="17097" y="14591"/>
                    <a:pt x="17866" y="13886"/>
                    <a:pt x="18763" y="13374"/>
                  </a:cubicBezTo>
                  <a:cubicBezTo>
                    <a:pt x="22095" y="11002"/>
                    <a:pt x="26069" y="9400"/>
                    <a:pt x="30107" y="8631"/>
                  </a:cubicBezTo>
                  <a:cubicBezTo>
                    <a:pt x="34209" y="7862"/>
                    <a:pt x="38439" y="7990"/>
                    <a:pt x="42413" y="8951"/>
                  </a:cubicBezTo>
                  <a:cubicBezTo>
                    <a:pt x="46387" y="9977"/>
                    <a:pt x="50104" y="11579"/>
                    <a:pt x="53373" y="14143"/>
                  </a:cubicBezTo>
                  <a:cubicBezTo>
                    <a:pt x="56385" y="16450"/>
                    <a:pt x="59077" y="19398"/>
                    <a:pt x="61000" y="22539"/>
                  </a:cubicBezTo>
                  <a:cubicBezTo>
                    <a:pt x="62922" y="25744"/>
                    <a:pt x="64205" y="29076"/>
                    <a:pt x="64910" y="32345"/>
                  </a:cubicBezTo>
                  <a:cubicBezTo>
                    <a:pt x="65550" y="35614"/>
                    <a:pt x="65807" y="38690"/>
                    <a:pt x="65550" y="41446"/>
                  </a:cubicBezTo>
                  <a:cubicBezTo>
                    <a:pt x="65550" y="42856"/>
                    <a:pt x="65166" y="44074"/>
                    <a:pt x="65038" y="45292"/>
                  </a:cubicBezTo>
                  <a:cubicBezTo>
                    <a:pt x="64781" y="46510"/>
                    <a:pt x="64525" y="47535"/>
                    <a:pt x="64269" y="48561"/>
                  </a:cubicBezTo>
                  <a:cubicBezTo>
                    <a:pt x="63564" y="50483"/>
                    <a:pt x="63115" y="52086"/>
                    <a:pt x="62602" y="53047"/>
                  </a:cubicBezTo>
                  <a:cubicBezTo>
                    <a:pt x="62153" y="54073"/>
                    <a:pt x="61897" y="54649"/>
                    <a:pt x="61897" y="54649"/>
                  </a:cubicBezTo>
                  <a:cubicBezTo>
                    <a:pt x="61897" y="54649"/>
                    <a:pt x="62282" y="54201"/>
                    <a:pt x="62986" y="53303"/>
                  </a:cubicBezTo>
                  <a:cubicBezTo>
                    <a:pt x="63756" y="52470"/>
                    <a:pt x="64717" y="51060"/>
                    <a:pt x="65807" y="49202"/>
                  </a:cubicBezTo>
                  <a:cubicBezTo>
                    <a:pt x="66255" y="48240"/>
                    <a:pt x="66833" y="47151"/>
                    <a:pt x="67345" y="45997"/>
                  </a:cubicBezTo>
                  <a:cubicBezTo>
                    <a:pt x="67793" y="44779"/>
                    <a:pt x="68371" y="43433"/>
                    <a:pt x="68627" y="41959"/>
                  </a:cubicBezTo>
                  <a:cubicBezTo>
                    <a:pt x="69460" y="39011"/>
                    <a:pt x="69845" y="35486"/>
                    <a:pt x="69524" y="31704"/>
                  </a:cubicBezTo>
                  <a:cubicBezTo>
                    <a:pt x="69076" y="24077"/>
                    <a:pt x="65550" y="14976"/>
                    <a:pt x="57731" y="8374"/>
                  </a:cubicBezTo>
                  <a:cubicBezTo>
                    <a:pt x="54142" y="5298"/>
                    <a:pt x="49399" y="2542"/>
                    <a:pt x="44336" y="1260"/>
                  </a:cubicBezTo>
                  <a:cubicBezTo>
                    <a:pt x="39272" y="-86"/>
                    <a:pt x="33761" y="-406"/>
                    <a:pt x="28504" y="555"/>
                  </a:cubicBezTo>
                  <a:cubicBezTo>
                    <a:pt x="23249" y="1581"/>
                    <a:pt x="18250" y="3824"/>
                    <a:pt x="14019" y="6964"/>
                  </a:cubicBezTo>
                  <a:cubicBezTo>
                    <a:pt x="11841" y="8503"/>
                    <a:pt x="10046" y="10297"/>
                    <a:pt x="8252" y="12412"/>
                  </a:cubicBezTo>
                  <a:cubicBezTo>
                    <a:pt x="7290" y="13502"/>
                    <a:pt x="6841" y="14335"/>
                    <a:pt x="6072" y="15296"/>
                  </a:cubicBezTo>
                  <a:cubicBezTo>
                    <a:pt x="5175" y="16450"/>
                    <a:pt x="4726" y="17476"/>
                    <a:pt x="4086" y="18565"/>
                  </a:cubicBezTo>
                  <a:cubicBezTo>
                    <a:pt x="1714" y="22924"/>
                    <a:pt x="432" y="27666"/>
                    <a:pt x="112" y="32089"/>
                  </a:cubicBezTo>
                  <a:cubicBezTo>
                    <a:pt x="-273" y="36575"/>
                    <a:pt x="368" y="40805"/>
                    <a:pt x="1522" y="44459"/>
                  </a:cubicBezTo>
                  <a:cubicBezTo>
                    <a:pt x="2611" y="48112"/>
                    <a:pt x="4278" y="51253"/>
                    <a:pt x="6072" y="53688"/>
                  </a:cubicBezTo>
                  <a:cubicBezTo>
                    <a:pt x="6906" y="54970"/>
                    <a:pt x="7931" y="55995"/>
                    <a:pt x="8764" y="56957"/>
                  </a:cubicBezTo>
                  <a:cubicBezTo>
                    <a:pt x="9662" y="57854"/>
                    <a:pt x="10559" y="58687"/>
                    <a:pt x="11392" y="59392"/>
                  </a:cubicBezTo>
                  <a:cubicBezTo>
                    <a:pt x="13123" y="60738"/>
                    <a:pt x="14469" y="61636"/>
                    <a:pt x="15494" y="62212"/>
                  </a:cubicBezTo>
                  <a:cubicBezTo>
                    <a:pt x="16455" y="62789"/>
                    <a:pt x="16968" y="63046"/>
                    <a:pt x="16968" y="63046"/>
                  </a:cubicBezTo>
                  <a:cubicBezTo>
                    <a:pt x="16968" y="63046"/>
                    <a:pt x="16519" y="62597"/>
                    <a:pt x="15750" y="61828"/>
                  </a:cubicBezTo>
                  <a:cubicBezTo>
                    <a:pt x="14917" y="61059"/>
                    <a:pt x="13892" y="59777"/>
                    <a:pt x="12545" y="58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30"/>
            <p:cNvSpPr/>
            <p:nvPr/>
          </p:nvSpPr>
          <p:spPr>
            <a:xfrm>
              <a:off x="7116441" y="474578"/>
              <a:ext cx="10982" cy="48325"/>
            </a:xfrm>
            <a:custGeom>
              <a:avLst/>
              <a:gdLst/>
              <a:ahLst/>
              <a:cxnLst/>
              <a:rect l="l" t="t" r="r" b="b"/>
              <a:pathLst>
                <a:path w="10982" h="48325" extrusionOk="0">
                  <a:moveTo>
                    <a:pt x="6197" y="41212"/>
                  </a:moveTo>
                  <a:cubicBezTo>
                    <a:pt x="7157" y="43391"/>
                    <a:pt x="8055" y="45185"/>
                    <a:pt x="8760" y="46403"/>
                  </a:cubicBezTo>
                  <a:cubicBezTo>
                    <a:pt x="9465" y="47621"/>
                    <a:pt x="9978" y="48326"/>
                    <a:pt x="9978" y="48326"/>
                  </a:cubicBezTo>
                  <a:cubicBezTo>
                    <a:pt x="9978" y="48326"/>
                    <a:pt x="10170" y="47493"/>
                    <a:pt x="10426" y="46083"/>
                  </a:cubicBezTo>
                  <a:cubicBezTo>
                    <a:pt x="10619" y="44673"/>
                    <a:pt x="10875" y="42686"/>
                    <a:pt x="10939" y="40314"/>
                  </a:cubicBezTo>
                  <a:cubicBezTo>
                    <a:pt x="11131" y="35571"/>
                    <a:pt x="10683" y="29419"/>
                    <a:pt x="9529" y="23394"/>
                  </a:cubicBezTo>
                  <a:cubicBezTo>
                    <a:pt x="8375" y="17369"/>
                    <a:pt x="6581" y="11473"/>
                    <a:pt x="4722" y="7114"/>
                  </a:cubicBezTo>
                  <a:cubicBezTo>
                    <a:pt x="3761" y="4935"/>
                    <a:pt x="2864" y="3141"/>
                    <a:pt x="2159" y="1923"/>
                  </a:cubicBezTo>
                  <a:cubicBezTo>
                    <a:pt x="1453" y="705"/>
                    <a:pt x="940" y="0"/>
                    <a:pt x="940" y="0"/>
                  </a:cubicBezTo>
                  <a:cubicBezTo>
                    <a:pt x="940" y="0"/>
                    <a:pt x="748" y="833"/>
                    <a:pt x="556" y="2243"/>
                  </a:cubicBezTo>
                  <a:cubicBezTo>
                    <a:pt x="364" y="3653"/>
                    <a:pt x="107" y="5640"/>
                    <a:pt x="43" y="8012"/>
                  </a:cubicBezTo>
                  <a:cubicBezTo>
                    <a:pt x="-149" y="12754"/>
                    <a:pt x="300" y="18907"/>
                    <a:pt x="1453" y="24932"/>
                  </a:cubicBezTo>
                  <a:cubicBezTo>
                    <a:pt x="2607" y="30957"/>
                    <a:pt x="4402" y="36853"/>
                    <a:pt x="6260" y="412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30"/>
            <p:cNvSpPr/>
            <p:nvPr/>
          </p:nvSpPr>
          <p:spPr>
            <a:xfrm>
              <a:off x="7145668" y="630964"/>
              <a:ext cx="11045" cy="48325"/>
            </a:xfrm>
            <a:custGeom>
              <a:avLst/>
              <a:gdLst/>
              <a:ahLst/>
              <a:cxnLst/>
              <a:rect l="l" t="t" r="r" b="b"/>
              <a:pathLst>
                <a:path w="11045" h="48325" extrusionOk="0">
                  <a:moveTo>
                    <a:pt x="4722" y="7114"/>
                  </a:moveTo>
                  <a:cubicBezTo>
                    <a:pt x="3760" y="4935"/>
                    <a:pt x="2863" y="3141"/>
                    <a:pt x="2158" y="1923"/>
                  </a:cubicBezTo>
                  <a:cubicBezTo>
                    <a:pt x="1453" y="705"/>
                    <a:pt x="941" y="0"/>
                    <a:pt x="941" y="0"/>
                  </a:cubicBezTo>
                  <a:cubicBezTo>
                    <a:pt x="941" y="0"/>
                    <a:pt x="748" y="833"/>
                    <a:pt x="556" y="2243"/>
                  </a:cubicBezTo>
                  <a:cubicBezTo>
                    <a:pt x="363" y="3653"/>
                    <a:pt x="107" y="5640"/>
                    <a:pt x="43" y="8012"/>
                  </a:cubicBezTo>
                  <a:cubicBezTo>
                    <a:pt x="-149" y="12754"/>
                    <a:pt x="299" y="18907"/>
                    <a:pt x="1453" y="24932"/>
                  </a:cubicBezTo>
                  <a:cubicBezTo>
                    <a:pt x="2607" y="30957"/>
                    <a:pt x="4401" y="36853"/>
                    <a:pt x="6260" y="41212"/>
                  </a:cubicBezTo>
                  <a:cubicBezTo>
                    <a:pt x="7222" y="43391"/>
                    <a:pt x="8119" y="45185"/>
                    <a:pt x="8824" y="46403"/>
                  </a:cubicBezTo>
                  <a:cubicBezTo>
                    <a:pt x="9529" y="47621"/>
                    <a:pt x="10041" y="48326"/>
                    <a:pt x="10041" y="48326"/>
                  </a:cubicBezTo>
                  <a:cubicBezTo>
                    <a:pt x="10041" y="48326"/>
                    <a:pt x="10234" y="47493"/>
                    <a:pt x="10490" y="46083"/>
                  </a:cubicBezTo>
                  <a:cubicBezTo>
                    <a:pt x="10682" y="44673"/>
                    <a:pt x="10939" y="42686"/>
                    <a:pt x="11003" y="40314"/>
                  </a:cubicBezTo>
                  <a:cubicBezTo>
                    <a:pt x="11195" y="35571"/>
                    <a:pt x="10746" y="29419"/>
                    <a:pt x="9593" y="23394"/>
                  </a:cubicBezTo>
                  <a:cubicBezTo>
                    <a:pt x="8439" y="17369"/>
                    <a:pt x="6645" y="11473"/>
                    <a:pt x="4786" y="71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30"/>
            <p:cNvSpPr/>
            <p:nvPr/>
          </p:nvSpPr>
          <p:spPr>
            <a:xfrm>
              <a:off x="7181923" y="608019"/>
              <a:ext cx="40506" cy="27688"/>
            </a:xfrm>
            <a:custGeom>
              <a:avLst/>
              <a:gdLst/>
              <a:ahLst/>
              <a:cxnLst/>
              <a:rect l="l" t="t" r="r" b="b"/>
              <a:pathLst>
                <a:path w="40506" h="27688" extrusionOk="0">
                  <a:moveTo>
                    <a:pt x="35443" y="21407"/>
                  </a:moveTo>
                  <a:cubicBezTo>
                    <a:pt x="32238" y="17946"/>
                    <a:pt x="27559" y="13908"/>
                    <a:pt x="22496" y="10447"/>
                  </a:cubicBezTo>
                  <a:cubicBezTo>
                    <a:pt x="17433" y="6986"/>
                    <a:pt x="11985" y="4102"/>
                    <a:pt x="7627" y="2371"/>
                  </a:cubicBezTo>
                  <a:cubicBezTo>
                    <a:pt x="5448" y="1538"/>
                    <a:pt x="3525" y="897"/>
                    <a:pt x="2179" y="513"/>
                  </a:cubicBezTo>
                  <a:cubicBezTo>
                    <a:pt x="833" y="128"/>
                    <a:pt x="0" y="0"/>
                    <a:pt x="0" y="0"/>
                  </a:cubicBezTo>
                  <a:cubicBezTo>
                    <a:pt x="0" y="0"/>
                    <a:pt x="448" y="705"/>
                    <a:pt x="1282" y="1859"/>
                  </a:cubicBezTo>
                  <a:cubicBezTo>
                    <a:pt x="2115" y="3012"/>
                    <a:pt x="3396" y="4551"/>
                    <a:pt x="4999" y="6281"/>
                  </a:cubicBezTo>
                  <a:cubicBezTo>
                    <a:pt x="8203" y="9742"/>
                    <a:pt x="12882" y="13780"/>
                    <a:pt x="17946" y="17241"/>
                  </a:cubicBezTo>
                  <a:cubicBezTo>
                    <a:pt x="23009" y="20702"/>
                    <a:pt x="28457" y="23586"/>
                    <a:pt x="32880" y="25317"/>
                  </a:cubicBezTo>
                  <a:cubicBezTo>
                    <a:pt x="35059" y="26150"/>
                    <a:pt x="36981" y="26791"/>
                    <a:pt x="38327" y="27175"/>
                  </a:cubicBezTo>
                  <a:cubicBezTo>
                    <a:pt x="39673" y="27560"/>
                    <a:pt x="40506" y="27688"/>
                    <a:pt x="40506" y="27688"/>
                  </a:cubicBezTo>
                  <a:cubicBezTo>
                    <a:pt x="40506" y="27688"/>
                    <a:pt x="40058" y="26983"/>
                    <a:pt x="39225" y="25829"/>
                  </a:cubicBezTo>
                  <a:cubicBezTo>
                    <a:pt x="38392" y="24676"/>
                    <a:pt x="37109" y="23137"/>
                    <a:pt x="35507" y="214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30"/>
            <p:cNvSpPr/>
            <p:nvPr/>
          </p:nvSpPr>
          <p:spPr>
            <a:xfrm>
              <a:off x="7050725" y="518097"/>
              <a:ext cx="40442" cy="27688"/>
            </a:xfrm>
            <a:custGeom>
              <a:avLst/>
              <a:gdLst/>
              <a:ahLst/>
              <a:cxnLst/>
              <a:rect l="l" t="t" r="r" b="b"/>
              <a:pathLst>
                <a:path w="40442" h="27688" extrusionOk="0">
                  <a:moveTo>
                    <a:pt x="4935" y="6281"/>
                  </a:moveTo>
                  <a:cubicBezTo>
                    <a:pt x="8140" y="9742"/>
                    <a:pt x="12819" y="13780"/>
                    <a:pt x="17882" y="17241"/>
                  </a:cubicBezTo>
                  <a:cubicBezTo>
                    <a:pt x="22946" y="20702"/>
                    <a:pt x="28393" y="23586"/>
                    <a:pt x="32815" y="25317"/>
                  </a:cubicBezTo>
                  <a:cubicBezTo>
                    <a:pt x="34995" y="26150"/>
                    <a:pt x="36918" y="26791"/>
                    <a:pt x="38264" y="27175"/>
                  </a:cubicBezTo>
                  <a:cubicBezTo>
                    <a:pt x="39610" y="27560"/>
                    <a:pt x="40443" y="27688"/>
                    <a:pt x="40443" y="27688"/>
                  </a:cubicBezTo>
                  <a:cubicBezTo>
                    <a:pt x="40443" y="27688"/>
                    <a:pt x="39994" y="26983"/>
                    <a:pt x="39161" y="25829"/>
                  </a:cubicBezTo>
                  <a:cubicBezTo>
                    <a:pt x="38327" y="24676"/>
                    <a:pt x="37046" y="23137"/>
                    <a:pt x="35444" y="21407"/>
                  </a:cubicBezTo>
                  <a:cubicBezTo>
                    <a:pt x="32239" y="17946"/>
                    <a:pt x="27560" y="13908"/>
                    <a:pt x="22497" y="10447"/>
                  </a:cubicBezTo>
                  <a:cubicBezTo>
                    <a:pt x="17434" y="6986"/>
                    <a:pt x="11985" y="4102"/>
                    <a:pt x="7627" y="2371"/>
                  </a:cubicBezTo>
                  <a:cubicBezTo>
                    <a:pt x="5449" y="1538"/>
                    <a:pt x="3525" y="897"/>
                    <a:pt x="2180" y="513"/>
                  </a:cubicBezTo>
                  <a:cubicBezTo>
                    <a:pt x="833" y="128"/>
                    <a:pt x="0" y="0"/>
                    <a:pt x="0" y="0"/>
                  </a:cubicBezTo>
                  <a:cubicBezTo>
                    <a:pt x="0" y="0"/>
                    <a:pt x="449" y="705"/>
                    <a:pt x="1282" y="1859"/>
                  </a:cubicBezTo>
                  <a:cubicBezTo>
                    <a:pt x="2116" y="3012"/>
                    <a:pt x="3397" y="4551"/>
                    <a:pt x="4999" y="62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30"/>
            <p:cNvSpPr/>
            <p:nvPr/>
          </p:nvSpPr>
          <p:spPr>
            <a:xfrm>
              <a:off x="7190576" y="556894"/>
              <a:ext cx="48325" cy="10981"/>
            </a:xfrm>
            <a:custGeom>
              <a:avLst/>
              <a:gdLst/>
              <a:ahLst/>
              <a:cxnLst/>
              <a:rect l="l" t="t" r="r" b="b"/>
              <a:pathLst>
                <a:path w="48325" h="10981" extrusionOk="0">
                  <a:moveTo>
                    <a:pt x="1922" y="8760"/>
                  </a:moveTo>
                  <a:cubicBezTo>
                    <a:pt x="705" y="9465"/>
                    <a:pt x="0" y="9977"/>
                    <a:pt x="0" y="9977"/>
                  </a:cubicBezTo>
                  <a:cubicBezTo>
                    <a:pt x="0" y="9977"/>
                    <a:pt x="833" y="10170"/>
                    <a:pt x="2243" y="10426"/>
                  </a:cubicBezTo>
                  <a:cubicBezTo>
                    <a:pt x="3653" y="10618"/>
                    <a:pt x="5640" y="10875"/>
                    <a:pt x="8012" y="10939"/>
                  </a:cubicBezTo>
                  <a:cubicBezTo>
                    <a:pt x="12754" y="11131"/>
                    <a:pt x="18907" y="10682"/>
                    <a:pt x="24932" y="9529"/>
                  </a:cubicBezTo>
                  <a:cubicBezTo>
                    <a:pt x="30957" y="8375"/>
                    <a:pt x="36853" y="6581"/>
                    <a:pt x="41211" y="4722"/>
                  </a:cubicBezTo>
                  <a:cubicBezTo>
                    <a:pt x="43391" y="3760"/>
                    <a:pt x="45185" y="2863"/>
                    <a:pt x="46403" y="2158"/>
                  </a:cubicBezTo>
                  <a:cubicBezTo>
                    <a:pt x="47621" y="1453"/>
                    <a:pt x="48325" y="940"/>
                    <a:pt x="48325" y="940"/>
                  </a:cubicBezTo>
                  <a:cubicBezTo>
                    <a:pt x="48325" y="940"/>
                    <a:pt x="47492" y="748"/>
                    <a:pt x="46082" y="556"/>
                  </a:cubicBezTo>
                  <a:cubicBezTo>
                    <a:pt x="44672" y="364"/>
                    <a:pt x="42685" y="107"/>
                    <a:pt x="40314" y="43"/>
                  </a:cubicBezTo>
                  <a:cubicBezTo>
                    <a:pt x="35571" y="-149"/>
                    <a:pt x="29418" y="299"/>
                    <a:pt x="23394" y="1453"/>
                  </a:cubicBezTo>
                  <a:cubicBezTo>
                    <a:pt x="17369" y="2543"/>
                    <a:pt x="11472" y="4401"/>
                    <a:pt x="7114" y="6260"/>
                  </a:cubicBezTo>
                  <a:cubicBezTo>
                    <a:pt x="4935" y="7221"/>
                    <a:pt x="3140" y="8119"/>
                    <a:pt x="1922" y="88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30"/>
            <p:cNvSpPr/>
            <p:nvPr/>
          </p:nvSpPr>
          <p:spPr>
            <a:xfrm>
              <a:off x="7034189" y="586056"/>
              <a:ext cx="48326" cy="11002"/>
            </a:xfrm>
            <a:custGeom>
              <a:avLst/>
              <a:gdLst/>
              <a:ahLst/>
              <a:cxnLst/>
              <a:rect l="l" t="t" r="r" b="b"/>
              <a:pathLst>
                <a:path w="48326" h="11002" extrusionOk="0">
                  <a:moveTo>
                    <a:pt x="8012" y="10939"/>
                  </a:moveTo>
                  <a:cubicBezTo>
                    <a:pt x="12754" y="11131"/>
                    <a:pt x="18907" y="10682"/>
                    <a:pt x="24932" y="9529"/>
                  </a:cubicBezTo>
                  <a:cubicBezTo>
                    <a:pt x="30957" y="8375"/>
                    <a:pt x="36853" y="6581"/>
                    <a:pt x="41212" y="4722"/>
                  </a:cubicBezTo>
                  <a:cubicBezTo>
                    <a:pt x="43391" y="3760"/>
                    <a:pt x="45186" y="2863"/>
                    <a:pt x="46403" y="2158"/>
                  </a:cubicBezTo>
                  <a:cubicBezTo>
                    <a:pt x="47621" y="1453"/>
                    <a:pt x="48326" y="940"/>
                    <a:pt x="48326" y="940"/>
                  </a:cubicBezTo>
                  <a:cubicBezTo>
                    <a:pt x="48326" y="940"/>
                    <a:pt x="47493" y="748"/>
                    <a:pt x="46082" y="556"/>
                  </a:cubicBezTo>
                  <a:cubicBezTo>
                    <a:pt x="44672" y="364"/>
                    <a:pt x="42686" y="107"/>
                    <a:pt x="40315" y="43"/>
                  </a:cubicBezTo>
                  <a:cubicBezTo>
                    <a:pt x="35572" y="-149"/>
                    <a:pt x="29418" y="299"/>
                    <a:pt x="23394" y="1453"/>
                  </a:cubicBezTo>
                  <a:cubicBezTo>
                    <a:pt x="17369" y="2543"/>
                    <a:pt x="11473" y="4401"/>
                    <a:pt x="7114" y="6260"/>
                  </a:cubicBezTo>
                  <a:cubicBezTo>
                    <a:pt x="4935" y="7221"/>
                    <a:pt x="3140" y="8119"/>
                    <a:pt x="1923" y="8824"/>
                  </a:cubicBezTo>
                  <a:cubicBezTo>
                    <a:pt x="705" y="9529"/>
                    <a:pt x="0" y="10042"/>
                    <a:pt x="0" y="10042"/>
                  </a:cubicBezTo>
                  <a:cubicBezTo>
                    <a:pt x="0" y="10042"/>
                    <a:pt x="833" y="10234"/>
                    <a:pt x="2243" y="10490"/>
                  </a:cubicBezTo>
                  <a:cubicBezTo>
                    <a:pt x="3653" y="10682"/>
                    <a:pt x="5640" y="10939"/>
                    <a:pt x="8012" y="110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30"/>
            <p:cNvSpPr/>
            <p:nvPr/>
          </p:nvSpPr>
          <p:spPr>
            <a:xfrm>
              <a:off x="7167630" y="491050"/>
              <a:ext cx="27688" cy="40442"/>
            </a:xfrm>
            <a:custGeom>
              <a:avLst/>
              <a:gdLst/>
              <a:ahLst/>
              <a:cxnLst/>
              <a:rect l="l" t="t" r="r" b="b"/>
              <a:pathLst>
                <a:path w="27688" h="40442" extrusionOk="0">
                  <a:moveTo>
                    <a:pt x="6282" y="35507"/>
                  </a:moveTo>
                  <a:cubicBezTo>
                    <a:pt x="9742" y="32303"/>
                    <a:pt x="13780" y="27624"/>
                    <a:pt x="17241" y="22561"/>
                  </a:cubicBezTo>
                  <a:cubicBezTo>
                    <a:pt x="20703" y="17497"/>
                    <a:pt x="23586" y="12049"/>
                    <a:pt x="25317" y="7627"/>
                  </a:cubicBezTo>
                  <a:cubicBezTo>
                    <a:pt x="26150" y="5448"/>
                    <a:pt x="26791" y="3525"/>
                    <a:pt x="27175" y="2179"/>
                  </a:cubicBezTo>
                  <a:cubicBezTo>
                    <a:pt x="27560" y="833"/>
                    <a:pt x="27689" y="0"/>
                    <a:pt x="27689" y="0"/>
                  </a:cubicBezTo>
                  <a:cubicBezTo>
                    <a:pt x="27689" y="0"/>
                    <a:pt x="26984" y="449"/>
                    <a:pt x="25830" y="1282"/>
                  </a:cubicBezTo>
                  <a:cubicBezTo>
                    <a:pt x="24676" y="2115"/>
                    <a:pt x="23138" y="3397"/>
                    <a:pt x="21408" y="4999"/>
                  </a:cubicBezTo>
                  <a:cubicBezTo>
                    <a:pt x="17946" y="8204"/>
                    <a:pt x="13908" y="12883"/>
                    <a:pt x="10447" y="17946"/>
                  </a:cubicBezTo>
                  <a:cubicBezTo>
                    <a:pt x="6987" y="23009"/>
                    <a:pt x="4038" y="28457"/>
                    <a:pt x="2371" y="32816"/>
                  </a:cubicBezTo>
                  <a:cubicBezTo>
                    <a:pt x="1538" y="34995"/>
                    <a:pt x="897" y="36917"/>
                    <a:pt x="513" y="38263"/>
                  </a:cubicBezTo>
                  <a:cubicBezTo>
                    <a:pt x="128" y="39609"/>
                    <a:pt x="0" y="40443"/>
                    <a:pt x="0" y="40443"/>
                  </a:cubicBezTo>
                  <a:cubicBezTo>
                    <a:pt x="0" y="40443"/>
                    <a:pt x="706" y="39994"/>
                    <a:pt x="1859" y="39161"/>
                  </a:cubicBezTo>
                  <a:cubicBezTo>
                    <a:pt x="3013" y="38327"/>
                    <a:pt x="4551" y="37046"/>
                    <a:pt x="6282" y="354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30"/>
            <p:cNvSpPr/>
            <p:nvPr/>
          </p:nvSpPr>
          <p:spPr>
            <a:xfrm>
              <a:off x="7077709" y="622184"/>
              <a:ext cx="27687" cy="40506"/>
            </a:xfrm>
            <a:custGeom>
              <a:avLst/>
              <a:gdLst/>
              <a:ahLst/>
              <a:cxnLst/>
              <a:rect l="l" t="t" r="r" b="b"/>
              <a:pathLst>
                <a:path w="27687" h="40506" extrusionOk="0">
                  <a:moveTo>
                    <a:pt x="10447" y="18010"/>
                  </a:moveTo>
                  <a:cubicBezTo>
                    <a:pt x="6986" y="23073"/>
                    <a:pt x="4102" y="28521"/>
                    <a:pt x="2371" y="32880"/>
                  </a:cubicBezTo>
                  <a:cubicBezTo>
                    <a:pt x="1538" y="35059"/>
                    <a:pt x="897" y="36982"/>
                    <a:pt x="512" y="38328"/>
                  </a:cubicBezTo>
                  <a:cubicBezTo>
                    <a:pt x="128" y="39673"/>
                    <a:pt x="0" y="40507"/>
                    <a:pt x="0" y="40507"/>
                  </a:cubicBezTo>
                  <a:cubicBezTo>
                    <a:pt x="0" y="40507"/>
                    <a:pt x="705" y="40058"/>
                    <a:pt x="1858" y="39225"/>
                  </a:cubicBezTo>
                  <a:cubicBezTo>
                    <a:pt x="3012" y="38392"/>
                    <a:pt x="4550" y="37110"/>
                    <a:pt x="6281" y="35507"/>
                  </a:cubicBezTo>
                  <a:cubicBezTo>
                    <a:pt x="9741" y="32303"/>
                    <a:pt x="13779" y="27624"/>
                    <a:pt x="17241" y="22561"/>
                  </a:cubicBezTo>
                  <a:cubicBezTo>
                    <a:pt x="20702" y="17497"/>
                    <a:pt x="23586" y="12049"/>
                    <a:pt x="25316" y="7627"/>
                  </a:cubicBezTo>
                  <a:cubicBezTo>
                    <a:pt x="26150" y="5448"/>
                    <a:pt x="26790" y="3525"/>
                    <a:pt x="27175" y="2179"/>
                  </a:cubicBezTo>
                  <a:cubicBezTo>
                    <a:pt x="27559" y="833"/>
                    <a:pt x="27688" y="0"/>
                    <a:pt x="27688" y="0"/>
                  </a:cubicBezTo>
                  <a:cubicBezTo>
                    <a:pt x="27688" y="0"/>
                    <a:pt x="26983" y="449"/>
                    <a:pt x="25829" y="1282"/>
                  </a:cubicBezTo>
                  <a:cubicBezTo>
                    <a:pt x="24676" y="2115"/>
                    <a:pt x="23137" y="3397"/>
                    <a:pt x="21407" y="4999"/>
                  </a:cubicBezTo>
                  <a:cubicBezTo>
                    <a:pt x="17946" y="8204"/>
                    <a:pt x="13908" y="12883"/>
                    <a:pt x="10447" y="179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6840586" y="526045"/>
              <a:ext cx="11045" cy="48325"/>
            </a:xfrm>
            <a:custGeom>
              <a:avLst/>
              <a:gdLst/>
              <a:ahLst/>
              <a:cxnLst/>
              <a:rect l="l" t="t" r="r" b="b"/>
              <a:pathLst>
                <a:path w="11045" h="48325" extrusionOk="0">
                  <a:moveTo>
                    <a:pt x="6260" y="41212"/>
                  </a:moveTo>
                  <a:cubicBezTo>
                    <a:pt x="7222" y="43391"/>
                    <a:pt x="8118" y="45185"/>
                    <a:pt x="8824" y="46403"/>
                  </a:cubicBezTo>
                  <a:cubicBezTo>
                    <a:pt x="9529" y="47621"/>
                    <a:pt x="10041" y="48326"/>
                    <a:pt x="10041" y="48326"/>
                  </a:cubicBezTo>
                  <a:cubicBezTo>
                    <a:pt x="10041" y="48326"/>
                    <a:pt x="10234" y="47493"/>
                    <a:pt x="10490" y="46083"/>
                  </a:cubicBezTo>
                  <a:cubicBezTo>
                    <a:pt x="10682" y="44673"/>
                    <a:pt x="10939" y="42686"/>
                    <a:pt x="11003" y="40314"/>
                  </a:cubicBezTo>
                  <a:cubicBezTo>
                    <a:pt x="11195" y="35571"/>
                    <a:pt x="10746" y="29419"/>
                    <a:pt x="9593" y="23394"/>
                  </a:cubicBezTo>
                  <a:cubicBezTo>
                    <a:pt x="8439" y="17369"/>
                    <a:pt x="6644" y="11473"/>
                    <a:pt x="4786" y="7114"/>
                  </a:cubicBezTo>
                  <a:cubicBezTo>
                    <a:pt x="3824" y="4935"/>
                    <a:pt x="2927" y="3141"/>
                    <a:pt x="2222" y="1923"/>
                  </a:cubicBezTo>
                  <a:cubicBezTo>
                    <a:pt x="1517" y="705"/>
                    <a:pt x="1004" y="0"/>
                    <a:pt x="1004" y="0"/>
                  </a:cubicBezTo>
                  <a:cubicBezTo>
                    <a:pt x="1004" y="0"/>
                    <a:pt x="812" y="833"/>
                    <a:pt x="556" y="2243"/>
                  </a:cubicBezTo>
                  <a:cubicBezTo>
                    <a:pt x="363" y="3653"/>
                    <a:pt x="107" y="5640"/>
                    <a:pt x="43" y="8012"/>
                  </a:cubicBezTo>
                  <a:cubicBezTo>
                    <a:pt x="-149" y="12754"/>
                    <a:pt x="299" y="18907"/>
                    <a:pt x="1453" y="24932"/>
                  </a:cubicBezTo>
                  <a:cubicBezTo>
                    <a:pt x="2606" y="30957"/>
                    <a:pt x="4401" y="36853"/>
                    <a:pt x="6260" y="412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30"/>
            <p:cNvSpPr/>
            <p:nvPr/>
          </p:nvSpPr>
          <p:spPr>
            <a:xfrm>
              <a:off x="6869812" y="682367"/>
              <a:ext cx="10981" cy="48325"/>
            </a:xfrm>
            <a:custGeom>
              <a:avLst/>
              <a:gdLst/>
              <a:ahLst/>
              <a:cxnLst/>
              <a:rect l="l" t="t" r="r" b="b"/>
              <a:pathLst>
                <a:path w="10981" h="48325" extrusionOk="0">
                  <a:moveTo>
                    <a:pt x="9978" y="48326"/>
                  </a:moveTo>
                  <a:cubicBezTo>
                    <a:pt x="9978" y="48326"/>
                    <a:pt x="10169" y="47493"/>
                    <a:pt x="10426" y="46083"/>
                  </a:cubicBezTo>
                  <a:cubicBezTo>
                    <a:pt x="10619" y="44673"/>
                    <a:pt x="10875" y="42686"/>
                    <a:pt x="10939" y="40314"/>
                  </a:cubicBezTo>
                  <a:cubicBezTo>
                    <a:pt x="11131" y="35572"/>
                    <a:pt x="10683" y="29419"/>
                    <a:pt x="9529" y="23394"/>
                  </a:cubicBezTo>
                  <a:cubicBezTo>
                    <a:pt x="8375" y="17369"/>
                    <a:pt x="6581" y="11473"/>
                    <a:pt x="4722" y="7114"/>
                  </a:cubicBezTo>
                  <a:cubicBezTo>
                    <a:pt x="3760" y="4935"/>
                    <a:pt x="2864" y="3141"/>
                    <a:pt x="2158" y="1923"/>
                  </a:cubicBezTo>
                  <a:cubicBezTo>
                    <a:pt x="1453" y="705"/>
                    <a:pt x="940" y="0"/>
                    <a:pt x="940" y="0"/>
                  </a:cubicBezTo>
                  <a:cubicBezTo>
                    <a:pt x="940" y="0"/>
                    <a:pt x="748" y="833"/>
                    <a:pt x="556" y="2243"/>
                  </a:cubicBezTo>
                  <a:cubicBezTo>
                    <a:pt x="364" y="3653"/>
                    <a:pt x="107" y="5640"/>
                    <a:pt x="43" y="8012"/>
                  </a:cubicBezTo>
                  <a:cubicBezTo>
                    <a:pt x="-149" y="12754"/>
                    <a:pt x="300" y="18907"/>
                    <a:pt x="1453" y="24932"/>
                  </a:cubicBezTo>
                  <a:cubicBezTo>
                    <a:pt x="2607" y="30957"/>
                    <a:pt x="4402" y="36853"/>
                    <a:pt x="6260" y="41212"/>
                  </a:cubicBezTo>
                  <a:cubicBezTo>
                    <a:pt x="7221" y="43391"/>
                    <a:pt x="8119" y="45185"/>
                    <a:pt x="8824" y="46403"/>
                  </a:cubicBezTo>
                  <a:cubicBezTo>
                    <a:pt x="9529" y="47621"/>
                    <a:pt x="10042" y="48326"/>
                    <a:pt x="10042" y="483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30"/>
            <p:cNvSpPr/>
            <p:nvPr/>
          </p:nvSpPr>
          <p:spPr>
            <a:xfrm>
              <a:off x="6906132" y="659550"/>
              <a:ext cx="40506" cy="27688"/>
            </a:xfrm>
            <a:custGeom>
              <a:avLst/>
              <a:gdLst/>
              <a:ahLst/>
              <a:cxnLst/>
              <a:rect l="l" t="t" r="r" b="b"/>
              <a:pathLst>
                <a:path w="40506" h="27688" extrusionOk="0">
                  <a:moveTo>
                    <a:pt x="35444" y="21407"/>
                  </a:moveTo>
                  <a:cubicBezTo>
                    <a:pt x="32239" y="17946"/>
                    <a:pt x="27559" y="13908"/>
                    <a:pt x="22497" y="10447"/>
                  </a:cubicBezTo>
                  <a:cubicBezTo>
                    <a:pt x="17433" y="6986"/>
                    <a:pt x="11985" y="4102"/>
                    <a:pt x="7627" y="2371"/>
                  </a:cubicBezTo>
                  <a:cubicBezTo>
                    <a:pt x="5448" y="1538"/>
                    <a:pt x="3525" y="897"/>
                    <a:pt x="2179" y="513"/>
                  </a:cubicBezTo>
                  <a:cubicBezTo>
                    <a:pt x="833" y="128"/>
                    <a:pt x="0" y="0"/>
                    <a:pt x="0" y="0"/>
                  </a:cubicBezTo>
                  <a:cubicBezTo>
                    <a:pt x="0" y="0"/>
                    <a:pt x="448" y="705"/>
                    <a:pt x="1282" y="1859"/>
                  </a:cubicBezTo>
                  <a:cubicBezTo>
                    <a:pt x="2115" y="3012"/>
                    <a:pt x="3397" y="4551"/>
                    <a:pt x="4999" y="6281"/>
                  </a:cubicBezTo>
                  <a:cubicBezTo>
                    <a:pt x="8204" y="9742"/>
                    <a:pt x="12883" y="13780"/>
                    <a:pt x="17946" y="17241"/>
                  </a:cubicBezTo>
                  <a:cubicBezTo>
                    <a:pt x="23009" y="20702"/>
                    <a:pt x="28457" y="23586"/>
                    <a:pt x="32880" y="25317"/>
                  </a:cubicBezTo>
                  <a:cubicBezTo>
                    <a:pt x="35059" y="26150"/>
                    <a:pt x="36982" y="26791"/>
                    <a:pt x="38327" y="27175"/>
                  </a:cubicBezTo>
                  <a:cubicBezTo>
                    <a:pt x="39673" y="27560"/>
                    <a:pt x="40506" y="27688"/>
                    <a:pt x="40506" y="27688"/>
                  </a:cubicBezTo>
                  <a:cubicBezTo>
                    <a:pt x="40506" y="27688"/>
                    <a:pt x="40058" y="26983"/>
                    <a:pt x="39225" y="25829"/>
                  </a:cubicBezTo>
                  <a:cubicBezTo>
                    <a:pt x="38392" y="24676"/>
                    <a:pt x="37109" y="23137"/>
                    <a:pt x="35507" y="214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30"/>
            <p:cNvSpPr/>
            <p:nvPr/>
          </p:nvSpPr>
          <p:spPr>
            <a:xfrm>
              <a:off x="6774934" y="569628"/>
              <a:ext cx="40442" cy="27688"/>
            </a:xfrm>
            <a:custGeom>
              <a:avLst/>
              <a:gdLst/>
              <a:ahLst/>
              <a:cxnLst/>
              <a:rect l="l" t="t" r="r" b="b"/>
              <a:pathLst>
                <a:path w="40442" h="27688" extrusionOk="0">
                  <a:moveTo>
                    <a:pt x="4935" y="6281"/>
                  </a:moveTo>
                  <a:cubicBezTo>
                    <a:pt x="8140" y="9742"/>
                    <a:pt x="12819" y="13780"/>
                    <a:pt x="17882" y="17241"/>
                  </a:cubicBezTo>
                  <a:cubicBezTo>
                    <a:pt x="22945" y="20702"/>
                    <a:pt x="28393" y="23586"/>
                    <a:pt x="32815" y="25317"/>
                  </a:cubicBezTo>
                  <a:cubicBezTo>
                    <a:pt x="34995" y="26150"/>
                    <a:pt x="36918" y="26791"/>
                    <a:pt x="38264" y="27175"/>
                  </a:cubicBezTo>
                  <a:cubicBezTo>
                    <a:pt x="39609" y="27560"/>
                    <a:pt x="40443" y="27688"/>
                    <a:pt x="40443" y="27688"/>
                  </a:cubicBezTo>
                  <a:cubicBezTo>
                    <a:pt x="40443" y="27688"/>
                    <a:pt x="39994" y="26983"/>
                    <a:pt x="39161" y="25829"/>
                  </a:cubicBezTo>
                  <a:cubicBezTo>
                    <a:pt x="38327" y="24676"/>
                    <a:pt x="37046" y="23137"/>
                    <a:pt x="35444" y="21407"/>
                  </a:cubicBezTo>
                  <a:cubicBezTo>
                    <a:pt x="32239" y="17946"/>
                    <a:pt x="27560" y="13908"/>
                    <a:pt x="22497" y="10447"/>
                  </a:cubicBezTo>
                  <a:cubicBezTo>
                    <a:pt x="17433" y="6986"/>
                    <a:pt x="11985" y="4102"/>
                    <a:pt x="7627" y="2371"/>
                  </a:cubicBezTo>
                  <a:cubicBezTo>
                    <a:pt x="5448" y="1538"/>
                    <a:pt x="3525" y="897"/>
                    <a:pt x="2179" y="513"/>
                  </a:cubicBezTo>
                  <a:cubicBezTo>
                    <a:pt x="833" y="128"/>
                    <a:pt x="0" y="0"/>
                    <a:pt x="0" y="0"/>
                  </a:cubicBezTo>
                  <a:cubicBezTo>
                    <a:pt x="0" y="0"/>
                    <a:pt x="449" y="705"/>
                    <a:pt x="1282" y="1859"/>
                  </a:cubicBezTo>
                  <a:cubicBezTo>
                    <a:pt x="2115" y="3012"/>
                    <a:pt x="3397" y="4551"/>
                    <a:pt x="4999" y="62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30"/>
            <p:cNvSpPr/>
            <p:nvPr/>
          </p:nvSpPr>
          <p:spPr>
            <a:xfrm>
              <a:off x="6914784" y="608361"/>
              <a:ext cx="48326" cy="10981"/>
            </a:xfrm>
            <a:custGeom>
              <a:avLst/>
              <a:gdLst/>
              <a:ahLst/>
              <a:cxnLst/>
              <a:rect l="l" t="t" r="r" b="b"/>
              <a:pathLst>
                <a:path w="48326" h="10981" extrusionOk="0">
                  <a:moveTo>
                    <a:pt x="1923" y="8760"/>
                  </a:moveTo>
                  <a:cubicBezTo>
                    <a:pt x="705" y="9465"/>
                    <a:pt x="0" y="9977"/>
                    <a:pt x="0" y="9977"/>
                  </a:cubicBezTo>
                  <a:cubicBezTo>
                    <a:pt x="0" y="9977"/>
                    <a:pt x="833" y="10170"/>
                    <a:pt x="2243" y="10426"/>
                  </a:cubicBezTo>
                  <a:cubicBezTo>
                    <a:pt x="3653" y="10618"/>
                    <a:pt x="5640" y="10875"/>
                    <a:pt x="8012" y="10939"/>
                  </a:cubicBezTo>
                  <a:cubicBezTo>
                    <a:pt x="12754" y="11131"/>
                    <a:pt x="18907" y="10682"/>
                    <a:pt x="24932" y="9529"/>
                  </a:cubicBezTo>
                  <a:cubicBezTo>
                    <a:pt x="30957" y="8375"/>
                    <a:pt x="36853" y="6581"/>
                    <a:pt x="41212" y="4722"/>
                  </a:cubicBezTo>
                  <a:cubicBezTo>
                    <a:pt x="43391" y="3760"/>
                    <a:pt x="45186" y="2863"/>
                    <a:pt x="46403" y="2158"/>
                  </a:cubicBezTo>
                  <a:cubicBezTo>
                    <a:pt x="47621" y="1453"/>
                    <a:pt x="48326" y="940"/>
                    <a:pt x="48326" y="940"/>
                  </a:cubicBezTo>
                  <a:cubicBezTo>
                    <a:pt x="48326" y="940"/>
                    <a:pt x="47493" y="748"/>
                    <a:pt x="46082" y="556"/>
                  </a:cubicBezTo>
                  <a:cubicBezTo>
                    <a:pt x="44672" y="364"/>
                    <a:pt x="42686" y="107"/>
                    <a:pt x="40315" y="43"/>
                  </a:cubicBezTo>
                  <a:cubicBezTo>
                    <a:pt x="35572" y="-149"/>
                    <a:pt x="29418" y="299"/>
                    <a:pt x="23394" y="1453"/>
                  </a:cubicBezTo>
                  <a:cubicBezTo>
                    <a:pt x="17369" y="2543"/>
                    <a:pt x="11473" y="4401"/>
                    <a:pt x="7114" y="6260"/>
                  </a:cubicBezTo>
                  <a:cubicBezTo>
                    <a:pt x="4935" y="7221"/>
                    <a:pt x="3140" y="8119"/>
                    <a:pt x="1923" y="88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30"/>
            <p:cNvSpPr/>
            <p:nvPr/>
          </p:nvSpPr>
          <p:spPr>
            <a:xfrm>
              <a:off x="6758334" y="637459"/>
              <a:ext cx="48325" cy="11045"/>
            </a:xfrm>
            <a:custGeom>
              <a:avLst/>
              <a:gdLst/>
              <a:ahLst/>
              <a:cxnLst/>
              <a:rect l="l" t="t" r="r" b="b"/>
              <a:pathLst>
                <a:path w="48325" h="11045" extrusionOk="0">
                  <a:moveTo>
                    <a:pt x="46403" y="2222"/>
                  </a:moveTo>
                  <a:cubicBezTo>
                    <a:pt x="47621" y="1517"/>
                    <a:pt x="48326" y="1004"/>
                    <a:pt x="48326" y="1004"/>
                  </a:cubicBezTo>
                  <a:cubicBezTo>
                    <a:pt x="48326" y="1004"/>
                    <a:pt x="47493" y="812"/>
                    <a:pt x="46083" y="556"/>
                  </a:cubicBezTo>
                  <a:cubicBezTo>
                    <a:pt x="44672" y="364"/>
                    <a:pt x="42686" y="107"/>
                    <a:pt x="40314" y="43"/>
                  </a:cubicBezTo>
                  <a:cubicBezTo>
                    <a:pt x="35571" y="-149"/>
                    <a:pt x="29418" y="299"/>
                    <a:pt x="23394" y="1453"/>
                  </a:cubicBezTo>
                  <a:cubicBezTo>
                    <a:pt x="17369" y="2543"/>
                    <a:pt x="11472" y="4401"/>
                    <a:pt x="7114" y="6260"/>
                  </a:cubicBezTo>
                  <a:cubicBezTo>
                    <a:pt x="4935" y="7221"/>
                    <a:pt x="3140" y="8119"/>
                    <a:pt x="1923" y="8824"/>
                  </a:cubicBezTo>
                  <a:cubicBezTo>
                    <a:pt x="705" y="9529"/>
                    <a:pt x="0" y="10042"/>
                    <a:pt x="0" y="10042"/>
                  </a:cubicBezTo>
                  <a:cubicBezTo>
                    <a:pt x="0" y="10042"/>
                    <a:pt x="833" y="10234"/>
                    <a:pt x="2243" y="10490"/>
                  </a:cubicBezTo>
                  <a:cubicBezTo>
                    <a:pt x="3653" y="10682"/>
                    <a:pt x="5640" y="10939"/>
                    <a:pt x="8012" y="11003"/>
                  </a:cubicBezTo>
                  <a:cubicBezTo>
                    <a:pt x="12754" y="11195"/>
                    <a:pt x="18907" y="10747"/>
                    <a:pt x="24932" y="9593"/>
                  </a:cubicBezTo>
                  <a:cubicBezTo>
                    <a:pt x="30957" y="8439"/>
                    <a:pt x="36853" y="6645"/>
                    <a:pt x="41212" y="4786"/>
                  </a:cubicBezTo>
                  <a:cubicBezTo>
                    <a:pt x="43391" y="3825"/>
                    <a:pt x="45185" y="2927"/>
                    <a:pt x="46403" y="22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30"/>
            <p:cNvSpPr/>
            <p:nvPr/>
          </p:nvSpPr>
          <p:spPr>
            <a:xfrm>
              <a:off x="6891839" y="542580"/>
              <a:ext cx="27687" cy="40442"/>
            </a:xfrm>
            <a:custGeom>
              <a:avLst/>
              <a:gdLst/>
              <a:ahLst/>
              <a:cxnLst/>
              <a:rect l="l" t="t" r="r" b="b"/>
              <a:pathLst>
                <a:path w="27687" h="40442" extrusionOk="0">
                  <a:moveTo>
                    <a:pt x="6281" y="35507"/>
                  </a:moveTo>
                  <a:cubicBezTo>
                    <a:pt x="9741" y="32303"/>
                    <a:pt x="13779" y="27624"/>
                    <a:pt x="17241" y="22561"/>
                  </a:cubicBezTo>
                  <a:cubicBezTo>
                    <a:pt x="20702" y="17497"/>
                    <a:pt x="23586" y="12049"/>
                    <a:pt x="25316" y="7627"/>
                  </a:cubicBezTo>
                  <a:cubicBezTo>
                    <a:pt x="26150" y="5448"/>
                    <a:pt x="26790" y="3525"/>
                    <a:pt x="27175" y="2179"/>
                  </a:cubicBezTo>
                  <a:cubicBezTo>
                    <a:pt x="27559" y="833"/>
                    <a:pt x="27688" y="0"/>
                    <a:pt x="27688" y="0"/>
                  </a:cubicBezTo>
                  <a:cubicBezTo>
                    <a:pt x="27688" y="0"/>
                    <a:pt x="26983" y="449"/>
                    <a:pt x="25829" y="1282"/>
                  </a:cubicBezTo>
                  <a:cubicBezTo>
                    <a:pt x="24676" y="2115"/>
                    <a:pt x="23137" y="3397"/>
                    <a:pt x="21407" y="4999"/>
                  </a:cubicBezTo>
                  <a:cubicBezTo>
                    <a:pt x="17946" y="8204"/>
                    <a:pt x="13908" y="12883"/>
                    <a:pt x="10447" y="17946"/>
                  </a:cubicBezTo>
                  <a:cubicBezTo>
                    <a:pt x="6986" y="23009"/>
                    <a:pt x="4038" y="28457"/>
                    <a:pt x="2371" y="32816"/>
                  </a:cubicBezTo>
                  <a:cubicBezTo>
                    <a:pt x="1538" y="34995"/>
                    <a:pt x="897" y="36917"/>
                    <a:pt x="512" y="38263"/>
                  </a:cubicBezTo>
                  <a:cubicBezTo>
                    <a:pt x="128" y="39609"/>
                    <a:pt x="0" y="40443"/>
                    <a:pt x="0" y="40443"/>
                  </a:cubicBezTo>
                  <a:cubicBezTo>
                    <a:pt x="0" y="40443"/>
                    <a:pt x="705" y="39994"/>
                    <a:pt x="1858" y="39161"/>
                  </a:cubicBezTo>
                  <a:cubicBezTo>
                    <a:pt x="3012" y="38327"/>
                    <a:pt x="4550" y="37046"/>
                    <a:pt x="6281" y="354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30"/>
            <p:cNvSpPr/>
            <p:nvPr/>
          </p:nvSpPr>
          <p:spPr>
            <a:xfrm>
              <a:off x="6801917" y="673714"/>
              <a:ext cx="27688" cy="40506"/>
            </a:xfrm>
            <a:custGeom>
              <a:avLst/>
              <a:gdLst/>
              <a:ahLst/>
              <a:cxnLst/>
              <a:rect l="l" t="t" r="r" b="b"/>
              <a:pathLst>
                <a:path w="27688" h="40506" extrusionOk="0">
                  <a:moveTo>
                    <a:pt x="21407" y="5063"/>
                  </a:moveTo>
                  <a:cubicBezTo>
                    <a:pt x="17946" y="8268"/>
                    <a:pt x="13908" y="12947"/>
                    <a:pt x="10447" y="18010"/>
                  </a:cubicBezTo>
                  <a:cubicBezTo>
                    <a:pt x="6986" y="23073"/>
                    <a:pt x="4038" y="28521"/>
                    <a:pt x="2371" y="32880"/>
                  </a:cubicBezTo>
                  <a:cubicBezTo>
                    <a:pt x="1538" y="35059"/>
                    <a:pt x="897" y="36982"/>
                    <a:pt x="512" y="38327"/>
                  </a:cubicBezTo>
                  <a:cubicBezTo>
                    <a:pt x="128" y="39673"/>
                    <a:pt x="0" y="40507"/>
                    <a:pt x="0" y="40507"/>
                  </a:cubicBezTo>
                  <a:cubicBezTo>
                    <a:pt x="0" y="40507"/>
                    <a:pt x="705" y="40058"/>
                    <a:pt x="1859" y="39225"/>
                  </a:cubicBezTo>
                  <a:cubicBezTo>
                    <a:pt x="3012" y="38392"/>
                    <a:pt x="4550" y="37110"/>
                    <a:pt x="6281" y="35507"/>
                  </a:cubicBezTo>
                  <a:cubicBezTo>
                    <a:pt x="9742" y="32303"/>
                    <a:pt x="13780" y="27624"/>
                    <a:pt x="17241" y="22561"/>
                  </a:cubicBezTo>
                  <a:cubicBezTo>
                    <a:pt x="20702" y="17497"/>
                    <a:pt x="23586" y="12049"/>
                    <a:pt x="25317" y="7627"/>
                  </a:cubicBezTo>
                  <a:cubicBezTo>
                    <a:pt x="26150" y="5448"/>
                    <a:pt x="26791" y="3525"/>
                    <a:pt x="27175" y="2179"/>
                  </a:cubicBezTo>
                  <a:cubicBezTo>
                    <a:pt x="27560" y="833"/>
                    <a:pt x="27688" y="0"/>
                    <a:pt x="27688" y="0"/>
                  </a:cubicBezTo>
                  <a:cubicBezTo>
                    <a:pt x="27688" y="0"/>
                    <a:pt x="26983" y="449"/>
                    <a:pt x="25829" y="1282"/>
                  </a:cubicBezTo>
                  <a:cubicBezTo>
                    <a:pt x="24676" y="2115"/>
                    <a:pt x="23137" y="3397"/>
                    <a:pt x="21407" y="49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30"/>
            <p:cNvSpPr/>
            <p:nvPr/>
          </p:nvSpPr>
          <p:spPr>
            <a:xfrm>
              <a:off x="6480367" y="421831"/>
              <a:ext cx="957060" cy="1522103"/>
            </a:xfrm>
            <a:custGeom>
              <a:avLst/>
              <a:gdLst/>
              <a:ahLst/>
              <a:cxnLst/>
              <a:rect l="l" t="t" r="r" b="b"/>
              <a:pathLst>
                <a:path w="957060" h="1522103" extrusionOk="0">
                  <a:moveTo>
                    <a:pt x="930175" y="546262"/>
                  </a:moveTo>
                  <a:lnTo>
                    <a:pt x="818846" y="544724"/>
                  </a:lnTo>
                  <a:cubicBezTo>
                    <a:pt x="813847" y="544660"/>
                    <a:pt x="809425" y="547031"/>
                    <a:pt x="806604" y="550748"/>
                  </a:cubicBezTo>
                  <a:lnTo>
                    <a:pt x="655217" y="548633"/>
                  </a:lnTo>
                  <a:lnTo>
                    <a:pt x="655217" y="548633"/>
                  </a:lnTo>
                  <a:cubicBezTo>
                    <a:pt x="655217" y="545172"/>
                    <a:pt x="652526" y="542416"/>
                    <a:pt x="649128" y="542352"/>
                  </a:cubicBezTo>
                  <a:lnTo>
                    <a:pt x="637720" y="542224"/>
                  </a:lnTo>
                  <a:cubicBezTo>
                    <a:pt x="634323" y="542224"/>
                    <a:pt x="631503" y="544916"/>
                    <a:pt x="631503" y="548313"/>
                  </a:cubicBezTo>
                  <a:lnTo>
                    <a:pt x="631503" y="548313"/>
                  </a:lnTo>
                  <a:cubicBezTo>
                    <a:pt x="631503" y="548313"/>
                    <a:pt x="575678" y="547544"/>
                    <a:pt x="575678" y="547544"/>
                  </a:cubicBezTo>
                  <a:lnTo>
                    <a:pt x="573499" y="537674"/>
                  </a:lnTo>
                  <a:lnTo>
                    <a:pt x="630029" y="527098"/>
                  </a:lnTo>
                  <a:cubicBezTo>
                    <a:pt x="642912" y="524727"/>
                    <a:pt x="651372" y="512293"/>
                    <a:pt x="649000" y="499410"/>
                  </a:cubicBezTo>
                  <a:lnTo>
                    <a:pt x="639258" y="447175"/>
                  </a:lnTo>
                  <a:lnTo>
                    <a:pt x="696621" y="436471"/>
                  </a:lnTo>
                  <a:cubicBezTo>
                    <a:pt x="703095" y="435253"/>
                    <a:pt x="707324" y="429036"/>
                    <a:pt x="706107" y="422627"/>
                  </a:cubicBezTo>
                  <a:lnTo>
                    <a:pt x="705850" y="421153"/>
                  </a:lnTo>
                  <a:lnTo>
                    <a:pt x="713670" y="419679"/>
                  </a:lnTo>
                  <a:cubicBezTo>
                    <a:pt x="713670" y="419679"/>
                    <a:pt x="717643" y="425960"/>
                    <a:pt x="726616" y="424293"/>
                  </a:cubicBezTo>
                  <a:cubicBezTo>
                    <a:pt x="735590" y="422627"/>
                    <a:pt x="734628" y="407373"/>
                    <a:pt x="731744" y="391862"/>
                  </a:cubicBezTo>
                  <a:cubicBezTo>
                    <a:pt x="728859" y="376288"/>
                    <a:pt x="724181" y="361803"/>
                    <a:pt x="715208" y="363469"/>
                  </a:cubicBezTo>
                  <a:cubicBezTo>
                    <a:pt x="706235" y="365136"/>
                    <a:pt x="704825" y="372442"/>
                    <a:pt x="704825" y="372442"/>
                  </a:cubicBezTo>
                  <a:lnTo>
                    <a:pt x="696941" y="373916"/>
                  </a:lnTo>
                  <a:lnTo>
                    <a:pt x="696686" y="372442"/>
                  </a:lnTo>
                  <a:cubicBezTo>
                    <a:pt x="695467" y="365969"/>
                    <a:pt x="689251" y="361739"/>
                    <a:pt x="682777" y="362957"/>
                  </a:cubicBezTo>
                  <a:lnTo>
                    <a:pt x="625414" y="373660"/>
                  </a:lnTo>
                  <a:lnTo>
                    <a:pt x="619389" y="341550"/>
                  </a:lnTo>
                  <a:cubicBezTo>
                    <a:pt x="618941" y="339242"/>
                    <a:pt x="618172" y="337063"/>
                    <a:pt x="617146" y="335012"/>
                  </a:cubicBezTo>
                  <a:lnTo>
                    <a:pt x="685661" y="298992"/>
                  </a:lnTo>
                  <a:lnTo>
                    <a:pt x="693608" y="294826"/>
                  </a:lnTo>
                  <a:cubicBezTo>
                    <a:pt x="767572" y="274060"/>
                    <a:pt x="814936" y="199648"/>
                    <a:pt x="800580" y="122673"/>
                  </a:cubicBezTo>
                  <a:cubicBezTo>
                    <a:pt x="785390" y="41275"/>
                    <a:pt x="706748" y="-12627"/>
                    <a:pt x="625350" y="2563"/>
                  </a:cubicBezTo>
                  <a:cubicBezTo>
                    <a:pt x="560808" y="14612"/>
                    <a:pt x="513636" y="66527"/>
                    <a:pt x="504407" y="128121"/>
                  </a:cubicBezTo>
                  <a:cubicBezTo>
                    <a:pt x="473578" y="74026"/>
                    <a:pt x="410831" y="42621"/>
                    <a:pt x="346290" y="54734"/>
                  </a:cubicBezTo>
                  <a:cubicBezTo>
                    <a:pt x="264892" y="69924"/>
                    <a:pt x="210990" y="148566"/>
                    <a:pt x="226180" y="229964"/>
                  </a:cubicBezTo>
                  <a:cubicBezTo>
                    <a:pt x="240344" y="305914"/>
                    <a:pt x="309693" y="357829"/>
                    <a:pt x="385002" y="352189"/>
                  </a:cubicBezTo>
                  <a:lnTo>
                    <a:pt x="386605" y="360906"/>
                  </a:lnTo>
                  <a:lnTo>
                    <a:pt x="328985" y="371673"/>
                  </a:lnTo>
                  <a:cubicBezTo>
                    <a:pt x="316102" y="374045"/>
                    <a:pt x="307642" y="386479"/>
                    <a:pt x="310014" y="399361"/>
                  </a:cubicBezTo>
                  <a:lnTo>
                    <a:pt x="311808" y="408847"/>
                  </a:lnTo>
                  <a:lnTo>
                    <a:pt x="310014" y="409167"/>
                  </a:lnTo>
                  <a:cubicBezTo>
                    <a:pt x="302515" y="410578"/>
                    <a:pt x="297580" y="415449"/>
                    <a:pt x="294952" y="421473"/>
                  </a:cubicBezTo>
                  <a:lnTo>
                    <a:pt x="291042" y="418205"/>
                  </a:lnTo>
                  <a:cubicBezTo>
                    <a:pt x="287581" y="415256"/>
                    <a:pt x="282069" y="416282"/>
                    <a:pt x="279890" y="420256"/>
                  </a:cubicBezTo>
                  <a:lnTo>
                    <a:pt x="278672" y="422435"/>
                  </a:lnTo>
                  <a:lnTo>
                    <a:pt x="274186" y="418653"/>
                  </a:lnTo>
                  <a:cubicBezTo>
                    <a:pt x="270725" y="415705"/>
                    <a:pt x="265212" y="416730"/>
                    <a:pt x="263034" y="420704"/>
                  </a:cubicBezTo>
                  <a:lnTo>
                    <a:pt x="261816" y="422883"/>
                  </a:lnTo>
                  <a:lnTo>
                    <a:pt x="257265" y="419102"/>
                  </a:lnTo>
                  <a:cubicBezTo>
                    <a:pt x="253804" y="416154"/>
                    <a:pt x="248292" y="417179"/>
                    <a:pt x="246113" y="421153"/>
                  </a:cubicBezTo>
                  <a:lnTo>
                    <a:pt x="244895" y="423332"/>
                  </a:lnTo>
                  <a:lnTo>
                    <a:pt x="240344" y="419550"/>
                  </a:lnTo>
                  <a:cubicBezTo>
                    <a:pt x="236884" y="416602"/>
                    <a:pt x="231372" y="417628"/>
                    <a:pt x="229192" y="421601"/>
                  </a:cubicBezTo>
                  <a:lnTo>
                    <a:pt x="227975" y="423781"/>
                  </a:lnTo>
                  <a:lnTo>
                    <a:pt x="223424" y="419999"/>
                  </a:lnTo>
                  <a:cubicBezTo>
                    <a:pt x="219963" y="417051"/>
                    <a:pt x="214451" y="418076"/>
                    <a:pt x="212272" y="422050"/>
                  </a:cubicBezTo>
                  <a:lnTo>
                    <a:pt x="211054" y="424229"/>
                  </a:lnTo>
                  <a:lnTo>
                    <a:pt x="206504" y="420448"/>
                  </a:lnTo>
                  <a:cubicBezTo>
                    <a:pt x="203043" y="417500"/>
                    <a:pt x="197530" y="418525"/>
                    <a:pt x="195352" y="422499"/>
                  </a:cubicBezTo>
                  <a:lnTo>
                    <a:pt x="193236" y="426344"/>
                  </a:lnTo>
                  <a:cubicBezTo>
                    <a:pt x="189519" y="418846"/>
                    <a:pt x="181187" y="414423"/>
                    <a:pt x="172535" y="416025"/>
                  </a:cubicBezTo>
                  <a:lnTo>
                    <a:pt x="160165" y="418333"/>
                  </a:lnTo>
                  <a:cubicBezTo>
                    <a:pt x="155165" y="419294"/>
                    <a:pt x="150999" y="422050"/>
                    <a:pt x="148179" y="425896"/>
                  </a:cubicBezTo>
                  <a:cubicBezTo>
                    <a:pt x="112095" y="424550"/>
                    <a:pt x="82484" y="421025"/>
                    <a:pt x="59859" y="415449"/>
                  </a:cubicBezTo>
                  <a:lnTo>
                    <a:pt x="59859" y="415192"/>
                  </a:lnTo>
                  <a:cubicBezTo>
                    <a:pt x="57552" y="403207"/>
                    <a:pt x="46015" y="395323"/>
                    <a:pt x="34094" y="397567"/>
                  </a:cubicBezTo>
                  <a:lnTo>
                    <a:pt x="18007" y="400579"/>
                  </a:lnTo>
                  <a:cubicBezTo>
                    <a:pt x="6021" y="402822"/>
                    <a:pt x="-1862" y="414359"/>
                    <a:pt x="381" y="426344"/>
                  </a:cubicBezTo>
                  <a:lnTo>
                    <a:pt x="37235" y="623686"/>
                  </a:lnTo>
                  <a:cubicBezTo>
                    <a:pt x="39478" y="635671"/>
                    <a:pt x="51014" y="643555"/>
                    <a:pt x="63000" y="641312"/>
                  </a:cubicBezTo>
                  <a:lnTo>
                    <a:pt x="79087" y="638299"/>
                  </a:lnTo>
                  <a:cubicBezTo>
                    <a:pt x="91072" y="636056"/>
                    <a:pt x="98956" y="624519"/>
                    <a:pt x="96713" y="612534"/>
                  </a:cubicBezTo>
                  <a:lnTo>
                    <a:pt x="96713" y="612278"/>
                  </a:lnTo>
                  <a:cubicBezTo>
                    <a:pt x="106519" y="605420"/>
                    <a:pt x="118248" y="598369"/>
                    <a:pt x="131835" y="591191"/>
                  </a:cubicBezTo>
                  <a:lnTo>
                    <a:pt x="137027" y="619007"/>
                  </a:lnTo>
                  <a:lnTo>
                    <a:pt x="127605" y="620738"/>
                  </a:lnTo>
                  <a:cubicBezTo>
                    <a:pt x="123503" y="621507"/>
                    <a:pt x="120812" y="625417"/>
                    <a:pt x="121581" y="629518"/>
                  </a:cubicBezTo>
                  <a:lnTo>
                    <a:pt x="121581" y="629775"/>
                  </a:lnTo>
                  <a:cubicBezTo>
                    <a:pt x="121581" y="629775"/>
                    <a:pt x="111005" y="631762"/>
                    <a:pt x="111005" y="631762"/>
                  </a:cubicBezTo>
                  <a:cubicBezTo>
                    <a:pt x="105301" y="632851"/>
                    <a:pt x="101520" y="638363"/>
                    <a:pt x="102545" y="644068"/>
                  </a:cubicBezTo>
                  <a:cubicBezTo>
                    <a:pt x="103635" y="649772"/>
                    <a:pt x="109147" y="653553"/>
                    <a:pt x="114851" y="652528"/>
                  </a:cubicBezTo>
                  <a:lnTo>
                    <a:pt x="125426" y="650541"/>
                  </a:lnTo>
                  <a:lnTo>
                    <a:pt x="125426" y="650797"/>
                  </a:lnTo>
                  <a:cubicBezTo>
                    <a:pt x="126259" y="654899"/>
                    <a:pt x="130169" y="657591"/>
                    <a:pt x="134271" y="656822"/>
                  </a:cubicBezTo>
                  <a:lnTo>
                    <a:pt x="194710" y="645542"/>
                  </a:lnTo>
                  <a:cubicBezTo>
                    <a:pt x="198812" y="644773"/>
                    <a:pt x="201504" y="640799"/>
                    <a:pt x="200735" y="636697"/>
                  </a:cubicBezTo>
                  <a:lnTo>
                    <a:pt x="200735" y="636441"/>
                  </a:lnTo>
                  <a:cubicBezTo>
                    <a:pt x="200735" y="636441"/>
                    <a:pt x="427688" y="594075"/>
                    <a:pt x="427688" y="594075"/>
                  </a:cubicBezTo>
                  <a:lnTo>
                    <a:pt x="438584" y="665795"/>
                  </a:lnTo>
                  <a:lnTo>
                    <a:pt x="436789" y="666116"/>
                  </a:lnTo>
                  <a:cubicBezTo>
                    <a:pt x="427688" y="667782"/>
                    <a:pt x="421727" y="676563"/>
                    <a:pt x="423394" y="685664"/>
                  </a:cubicBezTo>
                  <a:lnTo>
                    <a:pt x="423650" y="687010"/>
                  </a:lnTo>
                  <a:cubicBezTo>
                    <a:pt x="424675" y="692586"/>
                    <a:pt x="428393" y="697008"/>
                    <a:pt x="433200" y="699187"/>
                  </a:cubicBezTo>
                  <a:lnTo>
                    <a:pt x="407755" y="1445356"/>
                  </a:lnTo>
                  <a:lnTo>
                    <a:pt x="402050" y="1445227"/>
                  </a:lnTo>
                  <a:cubicBezTo>
                    <a:pt x="399359" y="1445163"/>
                    <a:pt x="397500" y="1450098"/>
                    <a:pt x="398590" y="1454329"/>
                  </a:cubicBezTo>
                  <a:lnTo>
                    <a:pt x="412882" y="1507718"/>
                  </a:lnTo>
                  <a:cubicBezTo>
                    <a:pt x="417882" y="1526497"/>
                    <a:pt x="438455" y="1527010"/>
                    <a:pt x="444416" y="1508551"/>
                  </a:cubicBezTo>
                  <a:lnTo>
                    <a:pt x="461465" y="1455995"/>
                  </a:lnTo>
                  <a:cubicBezTo>
                    <a:pt x="462811" y="1451829"/>
                    <a:pt x="461209" y="1446766"/>
                    <a:pt x="458517" y="1446702"/>
                  </a:cubicBezTo>
                  <a:lnTo>
                    <a:pt x="453453" y="1446573"/>
                  </a:lnTo>
                  <a:lnTo>
                    <a:pt x="516136" y="903772"/>
                  </a:lnTo>
                  <a:lnTo>
                    <a:pt x="661755" y="1430742"/>
                  </a:lnTo>
                  <a:lnTo>
                    <a:pt x="657012" y="1431768"/>
                  </a:lnTo>
                  <a:cubicBezTo>
                    <a:pt x="653615" y="1432537"/>
                    <a:pt x="652526" y="1437921"/>
                    <a:pt x="655025" y="1441638"/>
                  </a:cubicBezTo>
                  <a:lnTo>
                    <a:pt x="686238" y="1489003"/>
                  </a:lnTo>
                  <a:cubicBezTo>
                    <a:pt x="697198" y="1505667"/>
                    <a:pt x="722963" y="1499898"/>
                    <a:pt x="725783" y="1480158"/>
                  </a:cubicBezTo>
                  <a:lnTo>
                    <a:pt x="733859" y="1424077"/>
                  </a:lnTo>
                  <a:cubicBezTo>
                    <a:pt x="734500" y="1419654"/>
                    <a:pt x="731232" y="1415232"/>
                    <a:pt x="727835" y="1416001"/>
                  </a:cubicBezTo>
                  <a:lnTo>
                    <a:pt x="720656" y="1417603"/>
                  </a:lnTo>
                  <a:lnTo>
                    <a:pt x="573499" y="689125"/>
                  </a:lnTo>
                  <a:lnTo>
                    <a:pt x="906397" y="1362355"/>
                  </a:lnTo>
                  <a:lnTo>
                    <a:pt x="902295" y="1364406"/>
                  </a:lnTo>
                  <a:cubicBezTo>
                    <a:pt x="900693" y="1365175"/>
                    <a:pt x="901910" y="1370175"/>
                    <a:pt x="904474" y="1373572"/>
                  </a:cubicBezTo>
                  <a:lnTo>
                    <a:pt x="937289" y="1416450"/>
                  </a:lnTo>
                  <a:cubicBezTo>
                    <a:pt x="948826" y="1431512"/>
                    <a:pt x="960940" y="1425551"/>
                    <a:pt x="955876" y="1407220"/>
                  </a:cubicBezTo>
                  <a:lnTo>
                    <a:pt x="941520" y="1355177"/>
                  </a:lnTo>
                  <a:cubicBezTo>
                    <a:pt x="940366" y="1351075"/>
                    <a:pt x="937098" y="1347101"/>
                    <a:pt x="935559" y="1347870"/>
                  </a:cubicBezTo>
                  <a:lnTo>
                    <a:pt x="930752" y="1350242"/>
                  </a:lnTo>
                  <a:lnTo>
                    <a:pt x="606122" y="669705"/>
                  </a:lnTo>
                  <a:cubicBezTo>
                    <a:pt x="613492" y="666885"/>
                    <a:pt x="618044" y="659065"/>
                    <a:pt x="616570" y="650990"/>
                  </a:cubicBezTo>
                  <a:lnTo>
                    <a:pt x="616313" y="649644"/>
                  </a:lnTo>
                  <a:cubicBezTo>
                    <a:pt x="614646" y="640542"/>
                    <a:pt x="605866" y="634582"/>
                    <a:pt x="596764" y="636248"/>
                  </a:cubicBezTo>
                  <a:lnTo>
                    <a:pt x="594970" y="636569"/>
                  </a:lnTo>
                  <a:lnTo>
                    <a:pt x="579908" y="568694"/>
                  </a:lnTo>
                  <a:lnTo>
                    <a:pt x="630734" y="569399"/>
                  </a:lnTo>
                  <a:lnTo>
                    <a:pt x="630734" y="569399"/>
                  </a:lnTo>
                  <a:cubicBezTo>
                    <a:pt x="630734" y="572860"/>
                    <a:pt x="633426" y="575616"/>
                    <a:pt x="636822" y="575681"/>
                  </a:cubicBezTo>
                  <a:lnTo>
                    <a:pt x="648231" y="575809"/>
                  </a:lnTo>
                  <a:cubicBezTo>
                    <a:pt x="651628" y="575809"/>
                    <a:pt x="654448" y="573117"/>
                    <a:pt x="654448" y="569720"/>
                  </a:cubicBezTo>
                  <a:lnTo>
                    <a:pt x="654448" y="569720"/>
                  </a:lnTo>
                  <a:cubicBezTo>
                    <a:pt x="654448" y="569720"/>
                    <a:pt x="805835" y="571771"/>
                    <a:pt x="805835" y="571771"/>
                  </a:cubicBezTo>
                  <a:cubicBezTo>
                    <a:pt x="808527" y="575552"/>
                    <a:pt x="812886" y="578052"/>
                    <a:pt x="817884" y="578116"/>
                  </a:cubicBezTo>
                  <a:lnTo>
                    <a:pt x="929214" y="579654"/>
                  </a:lnTo>
                  <a:cubicBezTo>
                    <a:pt x="937482" y="579782"/>
                    <a:pt x="944340" y="573117"/>
                    <a:pt x="944468" y="564849"/>
                  </a:cubicBezTo>
                  <a:lnTo>
                    <a:pt x="944468" y="561452"/>
                  </a:lnTo>
                  <a:cubicBezTo>
                    <a:pt x="944660" y="553184"/>
                    <a:pt x="937994" y="546326"/>
                    <a:pt x="929727" y="546198"/>
                  </a:cubicBezTo>
                  <a:close/>
                  <a:moveTo>
                    <a:pt x="105301" y="643619"/>
                  </a:moveTo>
                  <a:cubicBezTo>
                    <a:pt x="104404" y="638748"/>
                    <a:pt x="107416" y="634774"/>
                    <a:pt x="115620" y="633236"/>
                  </a:cubicBezTo>
                  <a:cubicBezTo>
                    <a:pt x="108954" y="639004"/>
                    <a:pt x="106198" y="648362"/>
                    <a:pt x="105301" y="643619"/>
                  </a:cubicBezTo>
                  <a:close/>
                  <a:moveTo>
                    <a:pt x="684123" y="375775"/>
                  </a:moveTo>
                  <a:lnTo>
                    <a:pt x="690340" y="409103"/>
                  </a:lnTo>
                  <a:cubicBezTo>
                    <a:pt x="681175" y="412052"/>
                    <a:pt x="671882" y="414872"/>
                    <a:pt x="662588" y="417628"/>
                  </a:cubicBezTo>
                  <a:cubicBezTo>
                    <a:pt x="662652" y="416923"/>
                    <a:pt x="662780" y="416218"/>
                    <a:pt x="662780" y="415513"/>
                  </a:cubicBezTo>
                  <a:cubicBezTo>
                    <a:pt x="666306" y="414103"/>
                    <a:pt x="669446" y="412821"/>
                    <a:pt x="672138" y="411731"/>
                  </a:cubicBezTo>
                  <a:cubicBezTo>
                    <a:pt x="679573" y="408719"/>
                    <a:pt x="683739" y="406860"/>
                    <a:pt x="683739" y="406860"/>
                  </a:cubicBezTo>
                  <a:cubicBezTo>
                    <a:pt x="683739" y="406860"/>
                    <a:pt x="679252" y="407822"/>
                    <a:pt x="671497" y="409680"/>
                  </a:cubicBezTo>
                  <a:cubicBezTo>
                    <a:pt x="668933" y="410321"/>
                    <a:pt x="665921" y="411026"/>
                    <a:pt x="662652" y="411859"/>
                  </a:cubicBezTo>
                  <a:cubicBezTo>
                    <a:pt x="662588" y="411154"/>
                    <a:pt x="662459" y="410706"/>
                    <a:pt x="662332" y="410065"/>
                  </a:cubicBezTo>
                  <a:cubicBezTo>
                    <a:pt x="662204" y="408975"/>
                    <a:pt x="661883" y="408270"/>
                    <a:pt x="661626" y="407373"/>
                  </a:cubicBezTo>
                  <a:cubicBezTo>
                    <a:pt x="660601" y="403976"/>
                    <a:pt x="658742" y="401028"/>
                    <a:pt x="656628" y="398656"/>
                  </a:cubicBezTo>
                  <a:cubicBezTo>
                    <a:pt x="654512" y="396285"/>
                    <a:pt x="652012" y="394554"/>
                    <a:pt x="649641" y="393337"/>
                  </a:cubicBezTo>
                  <a:cubicBezTo>
                    <a:pt x="647205" y="392119"/>
                    <a:pt x="644834" y="391478"/>
                    <a:pt x="642719" y="391221"/>
                  </a:cubicBezTo>
                  <a:cubicBezTo>
                    <a:pt x="640604" y="390901"/>
                    <a:pt x="638745" y="391093"/>
                    <a:pt x="637271" y="391221"/>
                  </a:cubicBezTo>
                  <a:cubicBezTo>
                    <a:pt x="635733" y="391478"/>
                    <a:pt x="634643" y="391734"/>
                    <a:pt x="633938" y="392055"/>
                  </a:cubicBezTo>
                  <a:cubicBezTo>
                    <a:pt x="633234" y="392311"/>
                    <a:pt x="632784" y="392439"/>
                    <a:pt x="632784" y="392439"/>
                  </a:cubicBezTo>
                  <a:cubicBezTo>
                    <a:pt x="632784" y="392439"/>
                    <a:pt x="633169" y="392439"/>
                    <a:pt x="634003" y="392503"/>
                  </a:cubicBezTo>
                  <a:cubicBezTo>
                    <a:pt x="634772" y="392503"/>
                    <a:pt x="635925" y="392696"/>
                    <a:pt x="637207" y="392888"/>
                  </a:cubicBezTo>
                  <a:cubicBezTo>
                    <a:pt x="638553" y="393208"/>
                    <a:pt x="640155" y="393593"/>
                    <a:pt x="641886" y="394298"/>
                  </a:cubicBezTo>
                  <a:cubicBezTo>
                    <a:pt x="643617" y="394939"/>
                    <a:pt x="645411" y="396028"/>
                    <a:pt x="647141" y="397374"/>
                  </a:cubicBezTo>
                  <a:cubicBezTo>
                    <a:pt x="648872" y="398720"/>
                    <a:pt x="650474" y="400451"/>
                    <a:pt x="651756" y="402438"/>
                  </a:cubicBezTo>
                  <a:cubicBezTo>
                    <a:pt x="653102" y="404425"/>
                    <a:pt x="654000" y="406796"/>
                    <a:pt x="654512" y="409296"/>
                  </a:cubicBezTo>
                  <a:cubicBezTo>
                    <a:pt x="654576" y="409873"/>
                    <a:pt x="654769" y="410642"/>
                    <a:pt x="654769" y="411090"/>
                  </a:cubicBezTo>
                  <a:cubicBezTo>
                    <a:pt x="654769" y="411795"/>
                    <a:pt x="654961" y="412757"/>
                    <a:pt x="654897" y="413269"/>
                  </a:cubicBezTo>
                  <a:cubicBezTo>
                    <a:pt x="654897" y="414359"/>
                    <a:pt x="654769" y="415705"/>
                    <a:pt x="654512" y="416987"/>
                  </a:cubicBezTo>
                  <a:cubicBezTo>
                    <a:pt x="654000" y="419550"/>
                    <a:pt x="652974" y="422050"/>
                    <a:pt x="651500" y="424229"/>
                  </a:cubicBezTo>
                  <a:cubicBezTo>
                    <a:pt x="650026" y="426408"/>
                    <a:pt x="648039" y="428267"/>
                    <a:pt x="645860" y="429613"/>
                  </a:cubicBezTo>
                  <a:cubicBezTo>
                    <a:pt x="643617" y="431023"/>
                    <a:pt x="641309" y="431920"/>
                    <a:pt x="638553" y="432369"/>
                  </a:cubicBezTo>
                  <a:cubicBezTo>
                    <a:pt x="636182" y="432754"/>
                    <a:pt x="633618" y="432754"/>
                    <a:pt x="631246" y="432241"/>
                  </a:cubicBezTo>
                  <a:cubicBezTo>
                    <a:pt x="628875" y="431728"/>
                    <a:pt x="626696" y="430831"/>
                    <a:pt x="624837" y="429741"/>
                  </a:cubicBezTo>
                  <a:cubicBezTo>
                    <a:pt x="622979" y="428588"/>
                    <a:pt x="621312" y="427306"/>
                    <a:pt x="620094" y="425960"/>
                  </a:cubicBezTo>
                  <a:cubicBezTo>
                    <a:pt x="618813" y="424614"/>
                    <a:pt x="617851" y="423268"/>
                    <a:pt x="617082" y="422114"/>
                  </a:cubicBezTo>
                  <a:cubicBezTo>
                    <a:pt x="616441" y="420896"/>
                    <a:pt x="615865" y="419935"/>
                    <a:pt x="615544" y="419230"/>
                  </a:cubicBezTo>
                  <a:cubicBezTo>
                    <a:pt x="615223" y="418525"/>
                    <a:pt x="615031" y="418140"/>
                    <a:pt x="615031" y="418140"/>
                  </a:cubicBezTo>
                  <a:cubicBezTo>
                    <a:pt x="615031" y="418140"/>
                    <a:pt x="615031" y="418525"/>
                    <a:pt x="615031" y="419358"/>
                  </a:cubicBezTo>
                  <a:cubicBezTo>
                    <a:pt x="615031" y="420127"/>
                    <a:pt x="615159" y="421281"/>
                    <a:pt x="615480" y="422755"/>
                  </a:cubicBezTo>
                  <a:cubicBezTo>
                    <a:pt x="615480" y="422755"/>
                    <a:pt x="615480" y="422819"/>
                    <a:pt x="615480" y="422883"/>
                  </a:cubicBezTo>
                  <a:cubicBezTo>
                    <a:pt x="613044" y="423460"/>
                    <a:pt x="610544" y="424037"/>
                    <a:pt x="608045" y="424614"/>
                  </a:cubicBezTo>
                  <a:lnTo>
                    <a:pt x="597085" y="394362"/>
                  </a:lnTo>
                  <a:lnTo>
                    <a:pt x="597790" y="426921"/>
                  </a:lnTo>
                  <a:cubicBezTo>
                    <a:pt x="596380" y="427242"/>
                    <a:pt x="594970" y="427562"/>
                    <a:pt x="593560" y="427883"/>
                  </a:cubicBezTo>
                  <a:cubicBezTo>
                    <a:pt x="589394" y="428844"/>
                    <a:pt x="585164" y="429741"/>
                    <a:pt x="580869" y="430703"/>
                  </a:cubicBezTo>
                  <a:cubicBezTo>
                    <a:pt x="576576" y="431600"/>
                    <a:pt x="572217" y="432497"/>
                    <a:pt x="567858" y="433459"/>
                  </a:cubicBezTo>
                  <a:cubicBezTo>
                    <a:pt x="559142" y="435446"/>
                    <a:pt x="550233" y="437240"/>
                    <a:pt x="541325" y="439035"/>
                  </a:cubicBezTo>
                  <a:cubicBezTo>
                    <a:pt x="532480" y="441022"/>
                    <a:pt x="523507" y="442752"/>
                    <a:pt x="514790" y="444547"/>
                  </a:cubicBezTo>
                  <a:cubicBezTo>
                    <a:pt x="506010" y="446341"/>
                    <a:pt x="497356" y="448072"/>
                    <a:pt x="489025" y="449802"/>
                  </a:cubicBezTo>
                  <a:cubicBezTo>
                    <a:pt x="486782" y="450187"/>
                    <a:pt x="484602" y="450636"/>
                    <a:pt x="482359" y="451084"/>
                  </a:cubicBezTo>
                  <a:lnTo>
                    <a:pt x="470374" y="418012"/>
                  </a:lnTo>
                  <a:lnTo>
                    <a:pt x="471143" y="453392"/>
                  </a:lnTo>
                  <a:cubicBezTo>
                    <a:pt x="469028" y="453840"/>
                    <a:pt x="466912" y="454225"/>
                    <a:pt x="464862" y="454609"/>
                  </a:cubicBezTo>
                  <a:cubicBezTo>
                    <a:pt x="463067" y="454994"/>
                    <a:pt x="461336" y="455314"/>
                    <a:pt x="459606" y="455635"/>
                  </a:cubicBezTo>
                  <a:cubicBezTo>
                    <a:pt x="459862" y="453840"/>
                    <a:pt x="459862" y="452110"/>
                    <a:pt x="459734" y="450187"/>
                  </a:cubicBezTo>
                  <a:cubicBezTo>
                    <a:pt x="459734" y="449097"/>
                    <a:pt x="459478" y="448520"/>
                    <a:pt x="459350" y="447751"/>
                  </a:cubicBezTo>
                  <a:cubicBezTo>
                    <a:pt x="459221" y="446662"/>
                    <a:pt x="458901" y="445957"/>
                    <a:pt x="458645" y="445059"/>
                  </a:cubicBezTo>
                  <a:cubicBezTo>
                    <a:pt x="457619" y="441663"/>
                    <a:pt x="455760" y="438714"/>
                    <a:pt x="453645" y="436343"/>
                  </a:cubicBezTo>
                  <a:cubicBezTo>
                    <a:pt x="451531" y="433971"/>
                    <a:pt x="449031" y="432241"/>
                    <a:pt x="446660" y="431023"/>
                  </a:cubicBezTo>
                  <a:cubicBezTo>
                    <a:pt x="444224" y="429805"/>
                    <a:pt x="441853" y="429164"/>
                    <a:pt x="439737" y="428908"/>
                  </a:cubicBezTo>
                  <a:cubicBezTo>
                    <a:pt x="437622" y="428588"/>
                    <a:pt x="435763" y="428780"/>
                    <a:pt x="434289" y="428908"/>
                  </a:cubicBezTo>
                  <a:cubicBezTo>
                    <a:pt x="432751" y="429164"/>
                    <a:pt x="431661" y="429421"/>
                    <a:pt x="430956" y="429741"/>
                  </a:cubicBezTo>
                  <a:cubicBezTo>
                    <a:pt x="430251" y="429998"/>
                    <a:pt x="429867" y="430126"/>
                    <a:pt x="429867" y="430126"/>
                  </a:cubicBezTo>
                  <a:cubicBezTo>
                    <a:pt x="429867" y="430126"/>
                    <a:pt x="430251" y="430126"/>
                    <a:pt x="431085" y="430190"/>
                  </a:cubicBezTo>
                  <a:cubicBezTo>
                    <a:pt x="431854" y="430190"/>
                    <a:pt x="433008" y="430382"/>
                    <a:pt x="434289" y="430574"/>
                  </a:cubicBezTo>
                  <a:cubicBezTo>
                    <a:pt x="435635" y="430831"/>
                    <a:pt x="437237" y="431279"/>
                    <a:pt x="438968" y="431985"/>
                  </a:cubicBezTo>
                  <a:cubicBezTo>
                    <a:pt x="440699" y="432625"/>
                    <a:pt x="442493" y="433715"/>
                    <a:pt x="444224" y="435061"/>
                  </a:cubicBezTo>
                  <a:cubicBezTo>
                    <a:pt x="445955" y="436407"/>
                    <a:pt x="447557" y="438137"/>
                    <a:pt x="448838" y="440124"/>
                  </a:cubicBezTo>
                  <a:cubicBezTo>
                    <a:pt x="450184" y="442111"/>
                    <a:pt x="451082" y="444483"/>
                    <a:pt x="451595" y="446982"/>
                  </a:cubicBezTo>
                  <a:cubicBezTo>
                    <a:pt x="451658" y="447559"/>
                    <a:pt x="451851" y="448328"/>
                    <a:pt x="451851" y="448777"/>
                  </a:cubicBezTo>
                  <a:cubicBezTo>
                    <a:pt x="451851" y="449482"/>
                    <a:pt x="452043" y="450443"/>
                    <a:pt x="451979" y="450956"/>
                  </a:cubicBezTo>
                  <a:cubicBezTo>
                    <a:pt x="451979" y="452046"/>
                    <a:pt x="451851" y="453392"/>
                    <a:pt x="451595" y="454673"/>
                  </a:cubicBezTo>
                  <a:cubicBezTo>
                    <a:pt x="451082" y="457237"/>
                    <a:pt x="450056" y="459737"/>
                    <a:pt x="448582" y="461916"/>
                  </a:cubicBezTo>
                  <a:cubicBezTo>
                    <a:pt x="447108" y="464095"/>
                    <a:pt x="445121" y="465954"/>
                    <a:pt x="442942" y="467300"/>
                  </a:cubicBezTo>
                  <a:cubicBezTo>
                    <a:pt x="440699" y="468710"/>
                    <a:pt x="438391" y="469607"/>
                    <a:pt x="435635" y="470056"/>
                  </a:cubicBezTo>
                  <a:cubicBezTo>
                    <a:pt x="433264" y="470440"/>
                    <a:pt x="430700" y="470440"/>
                    <a:pt x="428329" y="469927"/>
                  </a:cubicBezTo>
                  <a:cubicBezTo>
                    <a:pt x="425958" y="469415"/>
                    <a:pt x="423778" y="468517"/>
                    <a:pt x="421920" y="467428"/>
                  </a:cubicBezTo>
                  <a:cubicBezTo>
                    <a:pt x="420061" y="466274"/>
                    <a:pt x="418394" y="464992"/>
                    <a:pt x="417177" y="463646"/>
                  </a:cubicBezTo>
                  <a:cubicBezTo>
                    <a:pt x="415895" y="462300"/>
                    <a:pt x="414933" y="460954"/>
                    <a:pt x="414164" y="459801"/>
                  </a:cubicBezTo>
                  <a:cubicBezTo>
                    <a:pt x="413523" y="458583"/>
                    <a:pt x="412947" y="457622"/>
                    <a:pt x="412626" y="456917"/>
                  </a:cubicBezTo>
                  <a:cubicBezTo>
                    <a:pt x="412306" y="456212"/>
                    <a:pt x="412113" y="455827"/>
                    <a:pt x="412113" y="455827"/>
                  </a:cubicBezTo>
                  <a:cubicBezTo>
                    <a:pt x="412113" y="455827"/>
                    <a:pt x="412113" y="456212"/>
                    <a:pt x="412113" y="457045"/>
                  </a:cubicBezTo>
                  <a:cubicBezTo>
                    <a:pt x="412113" y="457814"/>
                    <a:pt x="412242" y="458968"/>
                    <a:pt x="412562" y="460442"/>
                  </a:cubicBezTo>
                  <a:cubicBezTo>
                    <a:pt x="412882" y="461659"/>
                    <a:pt x="413331" y="463198"/>
                    <a:pt x="414164" y="464800"/>
                  </a:cubicBezTo>
                  <a:cubicBezTo>
                    <a:pt x="412947" y="465056"/>
                    <a:pt x="411728" y="465313"/>
                    <a:pt x="410575" y="465505"/>
                  </a:cubicBezTo>
                  <a:cubicBezTo>
                    <a:pt x="402756" y="467107"/>
                    <a:pt x="398269" y="468069"/>
                    <a:pt x="398269" y="468069"/>
                  </a:cubicBezTo>
                  <a:cubicBezTo>
                    <a:pt x="398269" y="468069"/>
                    <a:pt x="399423" y="468069"/>
                    <a:pt x="401538" y="468005"/>
                  </a:cubicBezTo>
                  <a:cubicBezTo>
                    <a:pt x="403653" y="467941"/>
                    <a:pt x="406857" y="467876"/>
                    <a:pt x="410831" y="467684"/>
                  </a:cubicBezTo>
                  <a:cubicBezTo>
                    <a:pt x="412306" y="467620"/>
                    <a:pt x="413972" y="467556"/>
                    <a:pt x="415638" y="467428"/>
                  </a:cubicBezTo>
                  <a:cubicBezTo>
                    <a:pt x="416023" y="468005"/>
                    <a:pt x="416407" y="468517"/>
                    <a:pt x="416920" y="469094"/>
                  </a:cubicBezTo>
                  <a:cubicBezTo>
                    <a:pt x="406024" y="470632"/>
                    <a:pt x="397757" y="471658"/>
                    <a:pt x="392821" y="472299"/>
                  </a:cubicBezTo>
                  <a:lnTo>
                    <a:pt x="385258" y="431664"/>
                  </a:lnTo>
                  <a:lnTo>
                    <a:pt x="683546" y="375967"/>
                  </a:lnTo>
                  <a:close/>
                  <a:moveTo>
                    <a:pt x="488576" y="511267"/>
                  </a:moveTo>
                  <a:cubicBezTo>
                    <a:pt x="441853" y="525240"/>
                    <a:pt x="396283" y="531905"/>
                    <a:pt x="369620" y="534918"/>
                  </a:cubicBezTo>
                  <a:lnTo>
                    <a:pt x="346803" y="412629"/>
                  </a:lnTo>
                  <a:lnTo>
                    <a:pt x="586126" y="362316"/>
                  </a:lnTo>
                  <a:lnTo>
                    <a:pt x="397116" y="393208"/>
                  </a:lnTo>
                  <a:lnTo>
                    <a:pt x="588433" y="357445"/>
                  </a:lnTo>
                  <a:lnTo>
                    <a:pt x="592535" y="379557"/>
                  </a:lnTo>
                  <a:lnTo>
                    <a:pt x="382310" y="418846"/>
                  </a:lnTo>
                  <a:cubicBezTo>
                    <a:pt x="375837" y="420063"/>
                    <a:pt x="371606" y="426280"/>
                    <a:pt x="372825" y="432690"/>
                  </a:cubicBezTo>
                  <a:lnTo>
                    <a:pt x="382246" y="483002"/>
                  </a:lnTo>
                  <a:cubicBezTo>
                    <a:pt x="383464" y="489348"/>
                    <a:pt x="389488" y="493578"/>
                    <a:pt x="395834" y="492552"/>
                  </a:cubicBezTo>
                  <a:lnTo>
                    <a:pt x="395449" y="492552"/>
                  </a:lnTo>
                  <a:cubicBezTo>
                    <a:pt x="395449" y="492552"/>
                    <a:pt x="429482" y="496077"/>
                    <a:pt x="515238" y="484028"/>
                  </a:cubicBezTo>
                  <a:lnTo>
                    <a:pt x="405512" y="508960"/>
                  </a:lnTo>
                  <a:lnTo>
                    <a:pt x="550618" y="487681"/>
                  </a:lnTo>
                  <a:cubicBezTo>
                    <a:pt x="549785" y="488066"/>
                    <a:pt x="549016" y="488450"/>
                    <a:pt x="548182" y="488835"/>
                  </a:cubicBezTo>
                  <a:lnTo>
                    <a:pt x="378336" y="527419"/>
                  </a:lnTo>
                  <a:lnTo>
                    <a:pt x="488576" y="511267"/>
                  </a:lnTo>
                  <a:close/>
                  <a:moveTo>
                    <a:pt x="535364" y="156065"/>
                  </a:moveTo>
                  <a:cubicBezTo>
                    <a:pt x="535364" y="152027"/>
                    <a:pt x="535043" y="148053"/>
                    <a:pt x="535620" y="143823"/>
                  </a:cubicBezTo>
                  <a:cubicBezTo>
                    <a:pt x="535812" y="141708"/>
                    <a:pt x="535940" y="139593"/>
                    <a:pt x="536133" y="137478"/>
                  </a:cubicBezTo>
                  <a:cubicBezTo>
                    <a:pt x="536261" y="135363"/>
                    <a:pt x="536838" y="133312"/>
                    <a:pt x="537159" y="131197"/>
                  </a:cubicBezTo>
                  <a:cubicBezTo>
                    <a:pt x="540107" y="114469"/>
                    <a:pt x="546644" y="98061"/>
                    <a:pt x="556386" y="83768"/>
                  </a:cubicBezTo>
                  <a:cubicBezTo>
                    <a:pt x="566193" y="69540"/>
                    <a:pt x="579139" y="57554"/>
                    <a:pt x="593688" y="48774"/>
                  </a:cubicBezTo>
                  <a:cubicBezTo>
                    <a:pt x="595547" y="47748"/>
                    <a:pt x="597278" y="46466"/>
                    <a:pt x="599200" y="45569"/>
                  </a:cubicBezTo>
                  <a:cubicBezTo>
                    <a:pt x="601123" y="44672"/>
                    <a:pt x="603046" y="43775"/>
                    <a:pt x="604904" y="42813"/>
                  </a:cubicBezTo>
                  <a:cubicBezTo>
                    <a:pt x="608622" y="40762"/>
                    <a:pt x="612660" y="39608"/>
                    <a:pt x="616570" y="38070"/>
                  </a:cubicBezTo>
                  <a:lnTo>
                    <a:pt x="619518" y="36981"/>
                  </a:lnTo>
                  <a:cubicBezTo>
                    <a:pt x="620543" y="36660"/>
                    <a:pt x="621568" y="36468"/>
                    <a:pt x="622530" y="36212"/>
                  </a:cubicBezTo>
                  <a:cubicBezTo>
                    <a:pt x="624517" y="35699"/>
                    <a:pt x="626568" y="35186"/>
                    <a:pt x="628555" y="34673"/>
                  </a:cubicBezTo>
                  <a:lnTo>
                    <a:pt x="630029" y="34289"/>
                  </a:lnTo>
                  <a:lnTo>
                    <a:pt x="630798" y="34097"/>
                  </a:lnTo>
                  <a:lnTo>
                    <a:pt x="631182" y="33968"/>
                  </a:lnTo>
                  <a:cubicBezTo>
                    <a:pt x="631182" y="33968"/>
                    <a:pt x="631760" y="33840"/>
                    <a:pt x="630926" y="33968"/>
                  </a:cubicBezTo>
                  <a:lnTo>
                    <a:pt x="631118" y="33968"/>
                  </a:lnTo>
                  <a:cubicBezTo>
                    <a:pt x="631118" y="33968"/>
                    <a:pt x="634387" y="33456"/>
                    <a:pt x="634387" y="33456"/>
                  </a:cubicBezTo>
                  <a:cubicBezTo>
                    <a:pt x="636567" y="33135"/>
                    <a:pt x="638745" y="32751"/>
                    <a:pt x="640924" y="32430"/>
                  </a:cubicBezTo>
                  <a:cubicBezTo>
                    <a:pt x="656819" y="30443"/>
                    <a:pt x="672971" y="31533"/>
                    <a:pt x="687648" y="35507"/>
                  </a:cubicBezTo>
                  <a:cubicBezTo>
                    <a:pt x="702262" y="39480"/>
                    <a:pt x="715400" y="45890"/>
                    <a:pt x="726425" y="53517"/>
                  </a:cubicBezTo>
                  <a:cubicBezTo>
                    <a:pt x="737384" y="61208"/>
                    <a:pt x="746613" y="69796"/>
                    <a:pt x="753343" y="78577"/>
                  </a:cubicBezTo>
                  <a:cubicBezTo>
                    <a:pt x="754241" y="79666"/>
                    <a:pt x="755074" y="80692"/>
                    <a:pt x="755971" y="81717"/>
                  </a:cubicBezTo>
                  <a:cubicBezTo>
                    <a:pt x="756740" y="82807"/>
                    <a:pt x="757445" y="83897"/>
                    <a:pt x="758214" y="84986"/>
                  </a:cubicBezTo>
                  <a:cubicBezTo>
                    <a:pt x="759688" y="87165"/>
                    <a:pt x="761098" y="89216"/>
                    <a:pt x="762445" y="91203"/>
                  </a:cubicBezTo>
                  <a:cubicBezTo>
                    <a:pt x="764944" y="95305"/>
                    <a:pt x="766931" y="99279"/>
                    <a:pt x="768917" y="102804"/>
                  </a:cubicBezTo>
                  <a:cubicBezTo>
                    <a:pt x="770520" y="106521"/>
                    <a:pt x="771930" y="109854"/>
                    <a:pt x="773212" y="112738"/>
                  </a:cubicBezTo>
                  <a:cubicBezTo>
                    <a:pt x="773917" y="114148"/>
                    <a:pt x="774302" y="115558"/>
                    <a:pt x="774750" y="116840"/>
                  </a:cubicBezTo>
                  <a:cubicBezTo>
                    <a:pt x="775135" y="118122"/>
                    <a:pt x="775519" y="119276"/>
                    <a:pt x="775840" y="120301"/>
                  </a:cubicBezTo>
                  <a:cubicBezTo>
                    <a:pt x="777250" y="124467"/>
                    <a:pt x="777955" y="126711"/>
                    <a:pt x="777955" y="126711"/>
                  </a:cubicBezTo>
                  <a:cubicBezTo>
                    <a:pt x="777955" y="126711"/>
                    <a:pt x="777571" y="124403"/>
                    <a:pt x="776929" y="120045"/>
                  </a:cubicBezTo>
                  <a:cubicBezTo>
                    <a:pt x="776737" y="118955"/>
                    <a:pt x="776545" y="117738"/>
                    <a:pt x="776352" y="116392"/>
                  </a:cubicBezTo>
                  <a:cubicBezTo>
                    <a:pt x="776160" y="115046"/>
                    <a:pt x="775968" y="113572"/>
                    <a:pt x="775455" y="112033"/>
                  </a:cubicBezTo>
                  <a:cubicBezTo>
                    <a:pt x="774622" y="108957"/>
                    <a:pt x="773661" y="105368"/>
                    <a:pt x="772507" y="101330"/>
                  </a:cubicBezTo>
                  <a:cubicBezTo>
                    <a:pt x="770969" y="97484"/>
                    <a:pt x="769431" y="93126"/>
                    <a:pt x="767379" y="88447"/>
                  </a:cubicBezTo>
                  <a:cubicBezTo>
                    <a:pt x="766226" y="86204"/>
                    <a:pt x="765008" y="83833"/>
                    <a:pt x="763791" y="81461"/>
                  </a:cubicBezTo>
                  <a:cubicBezTo>
                    <a:pt x="763150" y="80243"/>
                    <a:pt x="762508" y="79026"/>
                    <a:pt x="761803" y="77744"/>
                  </a:cubicBezTo>
                  <a:cubicBezTo>
                    <a:pt x="761034" y="76526"/>
                    <a:pt x="760265" y="75372"/>
                    <a:pt x="759432" y="74155"/>
                  </a:cubicBezTo>
                  <a:cubicBezTo>
                    <a:pt x="753343" y="64092"/>
                    <a:pt x="744499" y="53837"/>
                    <a:pt x="733218" y="44544"/>
                  </a:cubicBezTo>
                  <a:cubicBezTo>
                    <a:pt x="731808" y="43390"/>
                    <a:pt x="730398" y="42172"/>
                    <a:pt x="728924" y="41019"/>
                  </a:cubicBezTo>
                  <a:cubicBezTo>
                    <a:pt x="727450" y="39801"/>
                    <a:pt x="725847" y="38839"/>
                    <a:pt x="724309" y="37750"/>
                  </a:cubicBezTo>
                  <a:cubicBezTo>
                    <a:pt x="721554" y="35955"/>
                    <a:pt x="718733" y="33968"/>
                    <a:pt x="715785" y="32302"/>
                  </a:cubicBezTo>
                  <a:cubicBezTo>
                    <a:pt x="750395" y="50761"/>
                    <a:pt x="776802" y="84025"/>
                    <a:pt x="784492" y="125493"/>
                  </a:cubicBezTo>
                  <a:cubicBezTo>
                    <a:pt x="798016" y="197982"/>
                    <a:pt x="750075" y="267907"/>
                    <a:pt x="677585" y="281495"/>
                  </a:cubicBezTo>
                  <a:cubicBezTo>
                    <a:pt x="633746" y="289699"/>
                    <a:pt x="590932" y="275342"/>
                    <a:pt x="560808" y="246756"/>
                  </a:cubicBezTo>
                  <a:cubicBezTo>
                    <a:pt x="568115" y="253230"/>
                    <a:pt x="575870" y="258614"/>
                    <a:pt x="583562" y="262908"/>
                  </a:cubicBezTo>
                  <a:cubicBezTo>
                    <a:pt x="596316" y="270086"/>
                    <a:pt x="609070" y="274573"/>
                    <a:pt x="620672" y="276688"/>
                  </a:cubicBezTo>
                  <a:cubicBezTo>
                    <a:pt x="622081" y="277008"/>
                    <a:pt x="623491" y="277329"/>
                    <a:pt x="624901" y="277585"/>
                  </a:cubicBezTo>
                  <a:cubicBezTo>
                    <a:pt x="626311" y="277777"/>
                    <a:pt x="627722" y="277905"/>
                    <a:pt x="629067" y="278098"/>
                  </a:cubicBezTo>
                  <a:cubicBezTo>
                    <a:pt x="631760" y="278418"/>
                    <a:pt x="634387" y="278675"/>
                    <a:pt x="636886" y="278931"/>
                  </a:cubicBezTo>
                  <a:cubicBezTo>
                    <a:pt x="641950" y="279123"/>
                    <a:pt x="646565" y="278995"/>
                    <a:pt x="650731" y="279059"/>
                  </a:cubicBezTo>
                  <a:cubicBezTo>
                    <a:pt x="654897" y="278675"/>
                    <a:pt x="658614" y="278290"/>
                    <a:pt x="661819" y="277905"/>
                  </a:cubicBezTo>
                  <a:cubicBezTo>
                    <a:pt x="663421" y="277777"/>
                    <a:pt x="664831" y="277457"/>
                    <a:pt x="666177" y="277136"/>
                  </a:cubicBezTo>
                  <a:cubicBezTo>
                    <a:pt x="667523" y="276880"/>
                    <a:pt x="668677" y="276624"/>
                    <a:pt x="669766" y="276367"/>
                  </a:cubicBezTo>
                  <a:cubicBezTo>
                    <a:pt x="674061" y="275406"/>
                    <a:pt x="676368" y="274893"/>
                    <a:pt x="676368" y="274893"/>
                  </a:cubicBezTo>
                  <a:cubicBezTo>
                    <a:pt x="676368" y="274893"/>
                    <a:pt x="673996" y="275021"/>
                    <a:pt x="669638" y="275214"/>
                  </a:cubicBezTo>
                  <a:cubicBezTo>
                    <a:pt x="668549" y="275278"/>
                    <a:pt x="667331" y="275342"/>
                    <a:pt x="665985" y="275406"/>
                  </a:cubicBezTo>
                  <a:cubicBezTo>
                    <a:pt x="664639" y="275470"/>
                    <a:pt x="663164" y="275598"/>
                    <a:pt x="661562" y="275470"/>
                  </a:cubicBezTo>
                  <a:cubicBezTo>
                    <a:pt x="658422" y="275342"/>
                    <a:pt x="654833" y="275214"/>
                    <a:pt x="650795" y="275085"/>
                  </a:cubicBezTo>
                  <a:cubicBezTo>
                    <a:pt x="646757" y="274509"/>
                    <a:pt x="642334" y="274060"/>
                    <a:pt x="637591" y="273227"/>
                  </a:cubicBezTo>
                  <a:cubicBezTo>
                    <a:pt x="635220" y="272650"/>
                    <a:pt x="632784" y="272137"/>
                    <a:pt x="630286" y="271496"/>
                  </a:cubicBezTo>
                  <a:cubicBezTo>
                    <a:pt x="629003" y="271176"/>
                    <a:pt x="627722" y="270919"/>
                    <a:pt x="626439" y="270599"/>
                  </a:cubicBezTo>
                  <a:cubicBezTo>
                    <a:pt x="625158" y="270150"/>
                    <a:pt x="623876" y="269766"/>
                    <a:pt x="622530" y="269317"/>
                  </a:cubicBezTo>
                  <a:cubicBezTo>
                    <a:pt x="611890" y="266176"/>
                    <a:pt x="600611" y="260665"/>
                    <a:pt x="589458" y="253230"/>
                  </a:cubicBezTo>
                  <a:cubicBezTo>
                    <a:pt x="578370" y="245731"/>
                    <a:pt x="567667" y="235732"/>
                    <a:pt x="558629" y="223555"/>
                  </a:cubicBezTo>
                  <a:cubicBezTo>
                    <a:pt x="549656" y="211313"/>
                    <a:pt x="542735" y="196700"/>
                    <a:pt x="538825" y="180869"/>
                  </a:cubicBezTo>
                  <a:cubicBezTo>
                    <a:pt x="538376" y="178882"/>
                    <a:pt x="537992" y="176895"/>
                    <a:pt x="537543" y="174844"/>
                  </a:cubicBezTo>
                  <a:lnTo>
                    <a:pt x="536902" y="171832"/>
                  </a:lnTo>
                  <a:lnTo>
                    <a:pt x="536581" y="169012"/>
                  </a:lnTo>
                  <a:cubicBezTo>
                    <a:pt x="536325" y="166833"/>
                    <a:pt x="536069" y="164589"/>
                    <a:pt x="535812" y="162346"/>
                  </a:cubicBezTo>
                  <a:cubicBezTo>
                    <a:pt x="535685" y="161257"/>
                    <a:pt x="535556" y="160103"/>
                    <a:pt x="535428" y="159013"/>
                  </a:cubicBezTo>
                  <a:lnTo>
                    <a:pt x="535428" y="156001"/>
                  </a:lnTo>
                  <a:close/>
                  <a:moveTo>
                    <a:pt x="534595" y="299312"/>
                  </a:moveTo>
                  <a:cubicBezTo>
                    <a:pt x="534595" y="299312"/>
                    <a:pt x="554079" y="307004"/>
                    <a:pt x="581831" y="310208"/>
                  </a:cubicBezTo>
                  <a:lnTo>
                    <a:pt x="494729" y="334564"/>
                  </a:lnTo>
                  <a:lnTo>
                    <a:pt x="561193" y="328090"/>
                  </a:lnTo>
                  <a:lnTo>
                    <a:pt x="453581" y="348215"/>
                  </a:lnTo>
                  <a:cubicBezTo>
                    <a:pt x="473514" y="339627"/>
                    <a:pt x="503510" y="324245"/>
                    <a:pt x="534595" y="299377"/>
                  </a:cubicBezTo>
                  <a:close/>
                  <a:moveTo>
                    <a:pt x="272712" y="289506"/>
                  </a:moveTo>
                  <a:cubicBezTo>
                    <a:pt x="282582" y="300338"/>
                    <a:pt x="293798" y="308734"/>
                    <a:pt x="304950" y="314951"/>
                  </a:cubicBezTo>
                  <a:cubicBezTo>
                    <a:pt x="317704" y="322129"/>
                    <a:pt x="330459" y="326616"/>
                    <a:pt x="342060" y="328731"/>
                  </a:cubicBezTo>
                  <a:cubicBezTo>
                    <a:pt x="343470" y="329052"/>
                    <a:pt x="344880" y="329308"/>
                    <a:pt x="346290" y="329628"/>
                  </a:cubicBezTo>
                  <a:cubicBezTo>
                    <a:pt x="347700" y="329821"/>
                    <a:pt x="349110" y="329949"/>
                    <a:pt x="350456" y="330141"/>
                  </a:cubicBezTo>
                  <a:cubicBezTo>
                    <a:pt x="353148" y="330462"/>
                    <a:pt x="355776" y="330718"/>
                    <a:pt x="358275" y="330974"/>
                  </a:cubicBezTo>
                  <a:cubicBezTo>
                    <a:pt x="363339" y="331167"/>
                    <a:pt x="367953" y="331038"/>
                    <a:pt x="372120" y="331102"/>
                  </a:cubicBezTo>
                  <a:cubicBezTo>
                    <a:pt x="376286" y="330718"/>
                    <a:pt x="380003" y="330333"/>
                    <a:pt x="383208" y="329949"/>
                  </a:cubicBezTo>
                  <a:cubicBezTo>
                    <a:pt x="384810" y="329821"/>
                    <a:pt x="386220" y="329500"/>
                    <a:pt x="387565" y="329180"/>
                  </a:cubicBezTo>
                  <a:cubicBezTo>
                    <a:pt x="388912" y="328923"/>
                    <a:pt x="390065" y="328667"/>
                    <a:pt x="391155" y="328411"/>
                  </a:cubicBezTo>
                  <a:cubicBezTo>
                    <a:pt x="395449" y="327449"/>
                    <a:pt x="397757" y="326936"/>
                    <a:pt x="397757" y="326936"/>
                  </a:cubicBezTo>
                  <a:cubicBezTo>
                    <a:pt x="397757" y="326936"/>
                    <a:pt x="395385" y="327065"/>
                    <a:pt x="391027" y="327257"/>
                  </a:cubicBezTo>
                  <a:cubicBezTo>
                    <a:pt x="389938" y="327321"/>
                    <a:pt x="388719" y="327385"/>
                    <a:pt x="387374" y="327449"/>
                  </a:cubicBezTo>
                  <a:cubicBezTo>
                    <a:pt x="386027" y="327513"/>
                    <a:pt x="384553" y="327641"/>
                    <a:pt x="382951" y="327513"/>
                  </a:cubicBezTo>
                  <a:cubicBezTo>
                    <a:pt x="379810" y="327385"/>
                    <a:pt x="376222" y="327257"/>
                    <a:pt x="372184" y="327129"/>
                  </a:cubicBezTo>
                  <a:cubicBezTo>
                    <a:pt x="368146" y="326552"/>
                    <a:pt x="363723" y="326103"/>
                    <a:pt x="358980" y="325270"/>
                  </a:cubicBezTo>
                  <a:cubicBezTo>
                    <a:pt x="356609" y="324693"/>
                    <a:pt x="354173" y="324180"/>
                    <a:pt x="351674" y="323540"/>
                  </a:cubicBezTo>
                  <a:cubicBezTo>
                    <a:pt x="350392" y="323219"/>
                    <a:pt x="349110" y="322963"/>
                    <a:pt x="347828" y="322642"/>
                  </a:cubicBezTo>
                  <a:cubicBezTo>
                    <a:pt x="346546" y="322194"/>
                    <a:pt x="345265" y="321809"/>
                    <a:pt x="343919" y="321360"/>
                  </a:cubicBezTo>
                  <a:cubicBezTo>
                    <a:pt x="333279" y="318220"/>
                    <a:pt x="321999" y="312708"/>
                    <a:pt x="310846" y="305273"/>
                  </a:cubicBezTo>
                  <a:cubicBezTo>
                    <a:pt x="299759" y="297774"/>
                    <a:pt x="289055" y="287776"/>
                    <a:pt x="280018" y="275598"/>
                  </a:cubicBezTo>
                  <a:cubicBezTo>
                    <a:pt x="271045" y="263356"/>
                    <a:pt x="264123" y="248743"/>
                    <a:pt x="260213" y="232912"/>
                  </a:cubicBezTo>
                  <a:cubicBezTo>
                    <a:pt x="259765" y="230925"/>
                    <a:pt x="259380" y="228939"/>
                    <a:pt x="258931" y="226888"/>
                  </a:cubicBezTo>
                  <a:lnTo>
                    <a:pt x="258291" y="223875"/>
                  </a:lnTo>
                  <a:lnTo>
                    <a:pt x="257970" y="221055"/>
                  </a:lnTo>
                  <a:cubicBezTo>
                    <a:pt x="257714" y="218876"/>
                    <a:pt x="257457" y="216633"/>
                    <a:pt x="257201" y="214390"/>
                  </a:cubicBezTo>
                  <a:cubicBezTo>
                    <a:pt x="257073" y="213300"/>
                    <a:pt x="256945" y="212146"/>
                    <a:pt x="256816" y="211057"/>
                  </a:cubicBezTo>
                  <a:lnTo>
                    <a:pt x="256816" y="208044"/>
                  </a:lnTo>
                  <a:cubicBezTo>
                    <a:pt x="256816" y="204006"/>
                    <a:pt x="256432" y="200033"/>
                    <a:pt x="257009" y="195803"/>
                  </a:cubicBezTo>
                  <a:cubicBezTo>
                    <a:pt x="257201" y="193688"/>
                    <a:pt x="257329" y="191572"/>
                    <a:pt x="257522" y="189457"/>
                  </a:cubicBezTo>
                  <a:cubicBezTo>
                    <a:pt x="257650" y="187342"/>
                    <a:pt x="258227" y="185291"/>
                    <a:pt x="258547" y="183176"/>
                  </a:cubicBezTo>
                  <a:cubicBezTo>
                    <a:pt x="261495" y="166448"/>
                    <a:pt x="268033" y="150040"/>
                    <a:pt x="277711" y="135748"/>
                  </a:cubicBezTo>
                  <a:cubicBezTo>
                    <a:pt x="287517" y="121519"/>
                    <a:pt x="300463" y="109534"/>
                    <a:pt x="315013" y="100753"/>
                  </a:cubicBezTo>
                  <a:cubicBezTo>
                    <a:pt x="316871" y="99728"/>
                    <a:pt x="318602" y="98446"/>
                    <a:pt x="320525" y="97548"/>
                  </a:cubicBezTo>
                  <a:cubicBezTo>
                    <a:pt x="322448" y="96651"/>
                    <a:pt x="324370" y="95754"/>
                    <a:pt x="326229" y="94792"/>
                  </a:cubicBezTo>
                  <a:cubicBezTo>
                    <a:pt x="329946" y="92741"/>
                    <a:pt x="333984" y="91588"/>
                    <a:pt x="337894" y="90050"/>
                  </a:cubicBezTo>
                  <a:lnTo>
                    <a:pt x="340842" y="88960"/>
                  </a:lnTo>
                  <a:cubicBezTo>
                    <a:pt x="341868" y="88639"/>
                    <a:pt x="342893" y="88447"/>
                    <a:pt x="343854" y="88191"/>
                  </a:cubicBezTo>
                  <a:cubicBezTo>
                    <a:pt x="345905" y="87678"/>
                    <a:pt x="347892" y="87165"/>
                    <a:pt x="349879" y="86653"/>
                  </a:cubicBezTo>
                  <a:lnTo>
                    <a:pt x="351353" y="86268"/>
                  </a:lnTo>
                  <a:lnTo>
                    <a:pt x="352122" y="86076"/>
                  </a:lnTo>
                  <a:lnTo>
                    <a:pt x="352507" y="85948"/>
                  </a:lnTo>
                  <a:cubicBezTo>
                    <a:pt x="352507" y="85948"/>
                    <a:pt x="353084" y="85819"/>
                    <a:pt x="352251" y="85948"/>
                  </a:cubicBezTo>
                  <a:lnTo>
                    <a:pt x="352443" y="85948"/>
                  </a:lnTo>
                  <a:cubicBezTo>
                    <a:pt x="352443" y="85948"/>
                    <a:pt x="355711" y="85435"/>
                    <a:pt x="355711" y="85435"/>
                  </a:cubicBezTo>
                  <a:cubicBezTo>
                    <a:pt x="357891" y="85114"/>
                    <a:pt x="360070" y="84730"/>
                    <a:pt x="362249" y="84409"/>
                  </a:cubicBezTo>
                  <a:cubicBezTo>
                    <a:pt x="378144" y="82422"/>
                    <a:pt x="394295" y="83512"/>
                    <a:pt x="408973" y="87486"/>
                  </a:cubicBezTo>
                  <a:cubicBezTo>
                    <a:pt x="423586" y="91460"/>
                    <a:pt x="436725" y="97869"/>
                    <a:pt x="447749" y="105496"/>
                  </a:cubicBezTo>
                  <a:cubicBezTo>
                    <a:pt x="458709" y="113187"/>
                    <a:pt x="467938" y="121775"/>
                    <a:pt x="474668" y="130556"/>
                  </a:cubicBezTo>
                  <a:cubicBezTo>
                    <a:pt x="475565" y="131646"/>
                    <a:pt x="476399" y="132671"/>
                    <a:pt x="477295" y="133697"/>
                  </a:cubicBezTo>
                  <a:cubicBezTo>
                    <a:pt x="478065" y="134786"/>
                    <a:pt x="478770" y="135876"/>
                    <a:pt x="479539" y="136965"/>
                  </a:cubicBezTo>
                  <a:cubicBezTo>
                    <a:pt x="481013" y="139145"/>
                    <a:pt x="482423" y="141196"/>
                    <a:pt x="483769" y="143182"/>
                  </a:cubicBezTo>
                  <a:cubicBezTo>
                    <a:pt x="486268" y="147284"/>
                    <a:pt x="488256" y="151258"/>
                    <a:pt x="490242" y="154783"/>
                  </a:cubicBezTo>
                  <a:cubicBezTo>
                    <a:pt x="491844" y="158501"/>
                    <a:pt x="493255" y="161833"/>
                    <a:pt x="494537" y="164718"/>
                  </a:cubicBezTo>
                  <a:cubicBezTo>
                    <a:pt x="495242" y="166128"/>
                    <a:pt x="495627" y="167538"/>
                    <a:pt x="496075" y="168820"/>
                  </a:cubicBezTo>
                  <a:cubicBezTo>
                    <a:pt x="496460" y="170101"/>
                    <a:pt x="496844" y="171255"/>
                    <a:pt x="497229" y="172281"/>
                  </a:cubicBezTo>
                  <a:cubicBezTo>
                    <a:pt x="498639" y="176447"/>
                    <a:pt x="499344" y="178690"/>
                    <a:pt x="499344" y="178690"/>
                  </a:cubicBezTo>
                  <a:cubicBezTo>
                    <a:pt x="499344" y="178690"/>
                    <a:pt x="498959" y="176383"/>
                    <a:pt x="498318" y="172024"/>
                  </a:cubicBezTo>
                  <a:cubicBezTo>
                    <a:pt x="498125" y="170935"/>
                    <a:pt x="497934" y="169717"/>
                    <a:pt x="497741" y="168371"/>
                  </a:cubicBezTo>
                  <a:cubicBezTo>
                    <a:pt x="497549" y="167025"/>
                    <a:pt x="497356" y="165551"/>
                    <a:pt x="496844" y="164013"/>
                  </a:cubicBezTo>
                  <a:cubicBezTo>
                    <a:pt x="496011" y="160936"/>
                    <a:pt x="495049" y="157347"/>
                    <a:pt x="493896" y="153309"/>
                  </a:cubicBezTo>
                  <a:cubicBezTo>
                    <a:pt x="492358" y="149464"/>
                    <a:pt x="490820" y="145105"/>
                    <a:pt x="488768" y="140426"/>
                  </a:cubicBezTo>
                  <a:cubicBezTo>
                    <a:pt x="487615" y="138183"/>
                    <a:pt x="486397" y="135812"/>
                    <a:pt x="485115" y="133440"/>
                  </a:cubicBezTo>
                  <a:cubicBezTo>
                    <a:pt x="484474" y="132223"/>
                    <a:pt x="483833" y="131005"/>
                    <a:pt x="483128" y="129723"/>
                  </a:cubicBezTo>
                  <a:cubicBezTo>
                    <a:pt x="482359" y="128505"/>
                    <a:pt x="481590" y="127352"/>
                    <a:pt x="480757" y="126134"/>
                  </a:cubicBezTo>
                  <a:cubicBezTo>
                    <a:pt x="474668" y="116071"/>
                    <a:pt x="465823" y="105816"/>
                    <a:pt x="454543" y="96523"/>
                  </a:cubicBezTo>
                  <a:cubicBezTo>
                    <a:pt x="453133" y="95369"/>
                    <a:pt x="451722" y="94151"/>
                    <a:pt x="450248" y="92998"/>
                  </a:cubicBezTo>
                  <a:cubicBezTo>
                    <a:pt x="448774" y="91780"/>
                    <a:pt x="447172" y="90819"/>
                    <a:pt x="445634" y="89729"/>
                  </a:cubicBezTo>
                  <a:cubicBezTo>
                    <a:pt x="444096" y="88768"/>
                    <a:pt x="442622" y="87678"/>
                    <a:pt x="441083" y="86653"/>
                  </a:cubicBezTo>
                  <a:cubicBezTo>
                    <a:pt x="473514" y="105560"/>
                    <a:pt x="497870" y="137863"/>
                    <a:pt x="505305" y="177600"/>
                  </a:cubicBezTo>
                  <a:cubicBezTo>
                    <a:pt x="518828" y="250089"/>
                    <a:pt x="470886" y="320014"/>
                    <a:pt x="398397" y="333602"/>
                  </a:cubicBezTo>
                  <a:cubicBezTo>
                    <a:pt x="350007" y="342639"/>
                    <a:pt x="302771" y="324245"/>
                    <a:pt x="272647" y="289442"/>
                  </a:cubicBezTo>
                  <a:close/>
                  <a:moveTo>
                    <a:pt x="331613" y="385004"/>
                  </a:moveTo>
                  <a:lnTo>
                    <a:pt x="594265" y="335974"/>
                  </a:lnTo>
                  <a:cubicBezTo>
                    <a:pt x="599649" y="334948"/>
                    <a:pt x="604904" y="338537"/>
                    <a:pt x="605866" y="343921"/>
                  </a:cubicBezTo>
                  <a:lnTo>
                    <a:pt x="611890" y="376032"/>
                  </a:lnTo>
                  <a:lnTo>
                    <a:pt x="603559" y="377570"/>
                  </a:lnTo>
                  <a:lnTo>
                    <a:pt x="598367" y="349946"/>
                  </a:lnTo>
                  <a:cubicBezTo>
                    <a:pt x="597790" y="346869"/>
                    <a:pt x="594842" y="344882"/>
                    <a:pt x="591766" y="345459"/>
                  </a:cubicBezTo>
                  <a:lnTo>
                    <a:pt x="337253" y="393016"/>
                  </a:lnTo>
                  <a:cubicBezTo>
                    <a:pt x="334176" y="393593"/>
                    <a:pt x="332190" y="396541"/>
                    <a:pt x="332767" y="399618"/>
                  </a:cubicBezTo>
                  <a:lnTo>
                    <a:pt x="358275" y="536199"/>
                  </a:lnTo>
                  <a:cubicBezTo>
                    <a:pt x="354750" y="536520"/>
                    <a:pt x="351866" y="536776"/>
                    <a:pt x="349815" y="536904"/>
                  </a:cubicBezTo>
                  <a:lnTo>
                    <a:pt x="323601" y="396669"/>
                  </a:lnTo>
                  <a:cubicBezTo>
                    <a:pt x="322576" y="391286"/>
                    <a:pt x="326165" y="386030"/>
                    <a:pt x="331549" y="385069"/>
                  </a:cubicBezTo>
                  <a:close/>
                  <a:moveTo>
                    <a:pt x="80754" y="560042"/>
                  </a:moveTo>
                  <a:lnTo>
                    <a:pt x="48963" y="430382"/>
                  </a:lnTo>
                  <a:lnTo>
                    <a:pt x="66909" y="569271"/>
                  </a:lnTo>
                  <a:cubicBezTo>
                    <a:pt x="57552" y="575937"/>
                    <a:pt x="48194" y="574976"/>
                    <a:pt x="42105" y="573117"/>
                  </a:cubicBezTo>
                  <a:lnTo>
                    <a:pt x="14161" y="423652"/>
                  </a:lnTo>
                  <a:cubicBezTo>
                    <a:pt x="13328" y="419166"/>
                    <a:pt x="16276" y="414808"/>
                    <a:pt x="20827" y="413974"/>
                  </a:cubicBezTo>
                  <a:lnTo>
                    <a:pt x="36914" y="410962"/>
                  </a:lnTo>
                  <a:cubicBezTo>
                    <a:pt x="41401" y="410129"/>
                    <a:pt x="45759" y="413077"/>
                    <a:pt x="46592" y="417628"/>
                  </a:cubicBezTo>
                  <a:lnTo>
                    <a:pt x="48194" y="426344"/>
                  </a:lnTo>
                  <a:cubicBezTo>
                    <a:pt x="78510" y="435189"/>
                    <a:pt x="119017" y="438907"/>
                    <a:pt x="158947" y="439868"/>
                  </a:cubicBezTo>
                  <a:lnTo>
                    <a:pt x="158626" y="438073"/>
                  </a:lnTo>
                  <a:cubicBezTo>
                    <a:pt x="158049" y="435125"/>
                    <a:pt x="160036" y="432305"/>
                    <a:pt x="162985" y="431728"/>
                  </a:cubicBezTo>
                  <a:lnTo>
                    <a:pt x="175355" y="429421"/>
                  </a:lnTo>
                  <a:cubicBezTo>
                    <a:pt x="178303" y="428844"/>
                    <a:pt x="181123" y="430831"/>
                    <a:pt x="181700" y="433779"/>
                  </a:cubicBezTo>
                  <a:lnTo>
                    <a:pt x="182918" y="440188"/>
                  </a:lnTo>
                  <a:cubicBezTo>
                    <a:pt x="248613" y="440252"/>
                    <a:pt x="306617" y="434292"/>
                    <a:pt x="306617" y="434292"/>
                  </a:cubicBezTo>
                  <a:cubicBezTo>
                    <a:pt x="306617" y="434292"/>
                    <a:pt x="305335" y="423781"/>
                    <a:pt x="312577" y="422435"/>
                  </a:cubicBezTo>
                  <a:cubicBezTo>
                    <a:pt x="313218" y="422306"/>
                    <a:pt x="313795" y="422178"/>
                    <a:pt x="314372" y="422114"/>
                  </a:cubicBezTo>
                  <a:lnTo>
                    <a:pt x="331549" y="514087"/>
                  </a:lnTo>
                  <a:cubicBezTo>
                    <a:pt x="330972" y="514216"/>
                    <a:pt x="330395" y="514280"/>
                    <a:pt x="329754" y="514408"/>
                  </a:cubicBezTo>
                  <a:cubicBezTo>
                    <a:pt x="327895" y="514728"/>
                    <a:pt x="326357" y="514344"/>
                    <a:pt x="325075" y="513511"/>
                  </a:cubicBezTo>
                  <a:lnTo>
                    <a:pt x="307578" y="440509"/>
                  </a:lnTo>
                  <a:lnTo>
                    <a:pt x="314692" y="493514"/>
                  </a:lnTo>
                  <a:cubicBezTo>
                    <a:pt x="312577" y="494539"/>
                    <a:pt x="310526" y="495565"/>
                    <a:pt x="308411" y="496590"/>
                  </a:cubicBezTo>
                  <a:lnTo>
                    <a:pt x="293862" y="438330"/>
                  </a:lnTo>
                  <a:lnTo>
                    <a:pt x="301553" y="499666"/>
                  </a:lnTo>
                  <a:cubicBezTo>
                    <a:pt x="298989" y="500756"/>
                    <a:pt x="296490" y="501782"/>
                    <a:pt x="293926" y="502743"/>
                  </a:cubicBezTo>
                  <a:lnTo>
                    <a:pt x="278223" y="439419"/>
                  </a:lnTo>
                  <a:lnTo>
                    <a:pt x="286620" y="505435"/>
                  </a:lnTo>
                  <a:cubicBezTo>
                    <a:pt x="284120" y="506332"/>
                    <a:pt x="281620" y="507101"/>
                    <a:pt x="279185" y="507934"/>
                  </a:cubicBezTo>
                  <a:lnTo>
                    <a:pt x="262585" y="440509"/>
                  </a:lnTo>
                  <a:lnTo>
                    <a:pt x="271558" y="510242"/>
                  </a:lnTo>
                  <a:cubicBezTo>
                    <a:pt x="269058" y="510947"/>
                    <a:pt x="266623" y="511652"/>
                    <a:pt x="264251" y="512293"/>
                  </a:cubicBezTo>
                  <a:lnTo>
                    <a:pt x="246946" y="441663"/>
                  </a:lnTo>
                  <a:lnTo>
                    <a:pt x="256432" y="514280"/>
                  </a:lnTo>
                  <a:cubicBezTo>
                    <a:pt x="253932" y="514856"/>
                    <a:pt x="251561" y="515433"/>
                    <a:pt x="249125" y="515946"/>
                  </a:cubicBezTo>
                  <a:lnTo>
                    <a:pt x="231308" y="442752"/>
                  </a:lnTo>
                  <a:lnTo>
                    <a:pt x="241114" y="517548"/>
                  </a:lnTo>
                  <a:cubicBezTo>
                    <a:pt x="238614" y="517997"/>
                    <a:pt x="236179" y="518446"/>
                    <a:pt x="233807" y="518894"/>
                  </a:cubicBezTo>
                  <a:lnTo>
                    <a:pt x="215669" y="443906"/>
                  </a:lnTo>
                  <a:lnTo>
                    <a:pt x="225796" y="520176"/>
                  </a:lnTo>
                  <a:cubicBezTo>
                    <a:pt x="223168" y="520561"/>
                    <a:pt x="220668" y="520881"/>
                    <a:pt x="218361" y="521138"/>
                  </a:cubicBezTo>
                  <a:lnTo>
                    <a:pt x="200030" y="444995"/>
                  </a:lnTo>
                  <a:lnTo>
                    <a:pt x="210349" y="522035"/>
                  </a:lnTo>
                  <a:cubicBezTo>
                    <a:pt x="207081" y="522355"/>
                    <a:pt x="204517" y="522548"/>
                    <a:pt x="202786" y="522676"/>
                  </a:cubicBezTo>
                  <a:lnTo>
                    <a:pt x="184456" y="446085"/>
                  </a:lnTo>
                  <a:lnTo>
                    <a:pt x="195031" y="524663"/>
                  </a:lnTo>
                  <a:cubicBezTo>
                    <a:pt x="188814" y="528252"/>
                    <a:pt x="182469" y="527996"/>
                    <a:pt x="178880" y="527419"/>
                  </a:cubicBezTo>
                  <a:lnTo>
                    <a:pt x="160677" y="450507"/>
                  </a:lnTo>
                  <a:lnTo>
                    <a:pt x="171445" y="528444"/>
                  </a:lnTo>
                  <a:cubicBezTo>
                    <a:pt x="140809" y="558119"/>
                    <a:pt x="97930" y="560426"/>
                    <a:pt x="80689" y="560042"/>
                  </a:cubicBezTo>
                  <a:close/>
                  <a:moveTo>
                    <a:pt x="171701" y="572284"/>
                  </a:moveTo>
                  <a:cubicBezTo>
                    <a:pt x="172983" y="571707"/>
                    <a:pt x="174265" y="571130"/>
                    <a:pt x="175547" y="570617"/>
                  </a:cubicBezTo>
                  <a:cubicBezTo>
                    <a:pt x="179520" y="573181"/>
                    <a:pt x="184456" y="574271"/>
                    <a:pt x="189455" y="573373"/>
                  </a:cubicBezTo>
                  <a:lnTo>
                    <a:pt x="201825" y="571066"/>
                  </a:lnTo>
                  <a:cubicBezTo>
                    <a:pt x="210349" y="569464"/>
                    <a:pt x="216502" y="562413"/>
                    <a:pt x="217335" y="554145"/>
                  </a:cubicBezTo>
                  <a:lnTo>
                    <a:pt x="220796" y="557030"/>
                  </a:lnTo>
                  <a:cubicBezTo>
                    <a:pt x="224257" y="559978"/>
                    <a:pt x="229769" y="558952"/>
                    <a:pt x="231948" y="554979"/>
                  </a:cubicBezTo>
                  <a:lnTo>
                    <a:pt x="234768" y="549787"/>
                  </a:lnTo>
                  <a:lnTo>
                    <a:pt x="236691" y="551389"/>
                  </a:lnTo>
                  <a:cubicBezTo>
                    <a:pt x="240152" y="554338"/>
                    <a:pt x="245664" y="553312"/>
                    <a:pt x="247844" y="549338"/>
                  </a:cubicBezTo>
                  <a:lnTo>
                    <a:pt x="250664" y="544147"/>
                  </a:lnTo>
                  <a:lnTo>
                    <a:pt x="252586" y="545749"/>
                  </a:lnTo>
                  <a:cubicBezTo>
                    <a:pt x="256047" y="548697"/>
                    <a:pt x="261560" y="547672"/>
                    <a:pt x="263738" y="543698"/>
                  </a:cubicBezTo>
                  <a:lnTo>
                    <a:pt x="266559" y="538507"/>
                  </a:lnTo>
                  <a:lnTo>
                    <a:pt x="268481" y="540109"/>
                  </a:lnTo>
                  <a:cubicBezTo>
                    <a:pt x="271943" y="543057"/>
                    <a:pt x="277454" y="542032"/>
                    <a:pt x="279633" y="538058"/>
                  </a:cubicBezTo>
                  <a:lnTo>
                    <a:pt x="282453" y="532867"/>
                  </a:lnTo>
                  <a:lnTo>
                    <a:pt x="284377" y="534469"/>
                  </a:lnTo>
                  <a:cubicBezTo>
                    <a:pt x="287837" y="537417"/>
                    <a:pt x="293349" y="536392"/>
                    <a:pt x="295529" y="532418"/>
                  </a:cubicBezTo>
                  <a:lnTo>
                    <a:pt x="298349" y="527226"/>
                  </a:lnTo>
                  <a:lnTo>
                    <a:pt x="300271" y="528829"/>
                  </a:lnTo>
                  <a:cubicBezTo>
                    <a:pt x="303732" y="531777"/>
                    <a:pt x="309244" y="530752"/>
                    <a:pt x="311424" y="526778"/>
                  </a:cubicBezTo>
                  <a:lnTo>
                    <a:pt x="313923" y="522163"/>
                  </a:lnTo>
                  <a:cubicBezTo>
                    <a:pt x="318538" y="526778"/>
                    <a:pt x="324883" y="529534"/>
                    <a:pt x="332318" y="528124"/>
                  </a:cubicBezTo>
                  <a:lnTo>
                    <a:pt x="334112" y="527803"/>
                  </a:lnTo>
                  <a:lnTo>
                    <a:pt x="339368" y="555876"/>
                  </a:lnTo>
                  <a:lnTo>
                    <a:pt x="174393" y="586705"/>
                  </a:lnTo>
                  <a:lnTo>
                    <a:pt x="171701" y="572476"/>
                  </a:lnTo>
                  <a:close/>
                  <a:moveTo>
                    <a:pt x="182789" y="589332"/>
                  </a:moveTo>
                  <a:cubicBezTo>
                    <a:pt x="187212" y="588371"/>
                    <a:pt x="193493" y="586961"/>
                    <a:pt x="201056" y="585423"/>
                  </a:cubicBezTo>
                  <a:cubicBezTo>
                    <a:pt x="208619" y="583884"/>
                    <a:pt x="217464" y="581962"/>
                    <a:pt x="226949" y="580167"/>
                  </a:cubicBezTo>
                  <a:cubicBezTo>
                    <a:pt x="236435" y="578308"/>
                    <a:pt x="246562" y="576386"/>
                    <a:pt x="256688" y="574463"/>
                  </a:cubicBezTo>
                  <a:cubicBezTo>
                    <a:pt x="266815" y="572604"/>
                    <a:pt x="276942" y="570810"/>
                    <a:pt x="286491" y="569079"/>
                  </a:cubicBezTo>
                  <a:cubicBezTo>
                    <a:pt x="295977" y="567349"/>
                    <a:pt x="304886" y="565938"/>
                    <a:pt x="312513" y="564657"/>
                  </a:cubicBezTo>
                  <a:cubicBezTo>
                    <a:pt x="320140" y="563375"/>
                    <a:pt x="326485" y="562413"/>
                    <a:pt x="330972" y="561708"/>
                  </a:cubicBezTo>
                  <a:cubicBezTo>
                    <a:pt x="335458" y="561067"/>
                    <a:pt x="337958" y="560683"/>
                    <a:pt x="337958" y="560683"/>
                  </a:cubicBezTo>
                  <a:cubicBezTo>
                    <a:pt x="337958" y="560683"/>
                    <a:pt x="335458" y="561260"/>
                    <a:pt x="331036" y="562221"/>
                  </a:cubicBezTo>
                  <a:cubicBezTo>
                    <a:pt x="326613" y="563182"/>
                    <a:pt x="320332" y="564593"/>
                    <a:pt x="312770" y="566131"/>
                  </a:cubicBezTo>
                  <a:cubicBezTo>
                    <a:pt x="305207" y="567669"/>
                    <a:pt x="296362" y="569592"/>
                    <a:pt x="286876" y="571386"/>
                  </a:cubicBezTo>
                  <a:cubicBezTo>
                    <a:pt x="277390" y="573245"/>
                    <a:pt x="267263" y="575168"/>
                    <a:pt x="257137" y="577091"/>
                  </a:cubicBezTo>
                  <a:cubicBezTo>
                    <a:pt x="247010" y="578949"/>
                    <a:pt x="236884" y="580744"/>
                    <a:pt x="227334" y="582474"/>
                  </a:cubicBezTo>
                  <a:cubicBezTo>
                    <a:pt x="217848" y="584205"/>
                    <a:pt x="208939" y="585615"/>
                    <a:pt x="201312" y="586897"/>
                  </a:cubicBezTo>
                  <a:cubicBezTo>
                    <a:pt x="193685" y="588179"/>
                    <a:pt x="187340" y="589140"/>
                    <a:pt x="182853" y="589845"/>
                  </a:cubicBezTo>
                  <a:cubicBezTo>
                    <a:pt x="178367" y="590486"/>
                    <a:pt x="175867" y="590871"/>
                    <a:pt x="175867" y="590871"/>
                  </a:cubicBezTo>
                  <a:cubicBezTo>
                    <a:pt x="175867" y="590871"/>
                    <a:pt x="178367" y="590294"/>
                    <a:pt x="182789" y="589332"/>
                  </a:cubicBezTo>
                  <a:close/>
                  <a:moveTo>
                    <a:pt x="389040" y="588820"/>
                  </a:moveTo>
                  <a:cubicBezTo>
                    <a:pt x="378849" y="591191"/>
                    <a:pt x="366992" y="593755"/>
                    <a:pt x="354173" y="596383"/>
                  </a:cubicBezTo>
                  <a:cubicBezTo>
                    <a:pt x="347764" y="597664"/>
                    <a:pt x="341227" y="599074"/>
                    <a:pt x="334497" y="600356"/>
                  </a:cubicBezTo>
                  <a:cubicBezTo>
                    <a:pt x="327767" y="601638"/>
                    <a:pt x="320973" y="602984"/>
                    <a:pt x="314115" y="604266"/>
                  </a:cubicBezTo>
                  <a:cubicBezTo>
                    <a:pt x="307257" y="605484"/>
                    <a:pt x="300400" y="606766"/>
                    <a:pt x="293670" y="607983"/>
                  </a:cubicBezTo>
                  <a:cubicBezTo>
                    <a:pt x="286940" y="609201"/>
                    <a:pt x="280275" y="610291"/>
                    <a:pt x="273865" y="611380"/>
                  </a:cubicBezTo>
                  <a:cubicBezTo>
                    <a:pt x="260983" y="613559"/>
                    <a:pt x="248997" y="615418"/>
                    <a:pt x="238614" y="616892"/>
                  </a:cubicBezTo>
                  <a:cubicBezTo>
                    <a:pt x="217976" y="619905"/>
                    <a:pt x="204068" y="621315"/>
                    <a:pt x="204068" y="621315"/>
                  </a:cubicBezTo>
                  <a:cubicBezTo>
                    <a:pt x="204068" y="621315"/>
                    <a:pt x="217527" y="617661"/>
                    <a:pt x="237909" y="612983"/>
                  </a:cubicBezTo>
                  <a:cubicBezTo>
                    <a:pt x="248100" y="610611"/>
                    <a:pt x="259957" y="608047"/>
                    <a:pt x="272776" y="605420"/>
                  </a:cubicBezTo>
                  <a:cubicBezTo>
                    <a:pt x="279185" y="604138"/>
                    <a:pt x="285722" y="602728"/>
                    <a:pt x="292452" y="601446"/>
                  </a:cubicBezTo>
                  <a:cubicBezTo>
                    <a:pt x="299182" y="600164"/>
                    <a:pt x="305976" y="598818"/>
                    <a:pt x="312834" y="597536"/>
                  </a:cubicBezTo>
                  <a:cubicBezTo>
                    <a:pt x="319691" y="596318"/>
                    <a:pt x="326549" y="595037"/>
                    <a:pt x="333279" y="593819"/>
                  </a:cubicBezTo>
                  <a:cubicBezTo>
                    <a:pt x="340009" y="592537"/>
                    <a:pt x="346675" y="591512"/>
                    <a:pt x="353084" y="590422"/>
                  </a:cubicBezTo>
                  <a:cubicBezTo>
                    <a:pt x="365966" y="588243"/>
                    <a:pt x="377951" y="586384"/>
                    <a:pt x="388335" y="584910"/>
                  </a:cubicBezTo>
                  <a:cubicBezTo>
                    <a:pt x="408973" y="581898"/>
                    <a:pt x="422881" y="580487"/>
                    <a:pt x="422881" y="580487"/>
                  </a:cubicBezTo>
                  <a:cubicBezTo>
                    <a:pt x="422881" y="580487"/>
                    <a:pt x="409421" y="584205"/>
                    <a:pt x="389040" y="588820"/>
                  </a:cubicBezTo>
                  <a:close/>
                  <a:moveTo>
                    <a:pt x="197274" y="615739"/>
                  </a:moveTo>
                  <a:lnTo>
                    <a:pt x="197274" y="615482"/>
                  </a:lnTo>
                  <a:cubicBezTo>
                    <a:pt x="196441" y="611380"/>
                    <a:pt x="192531" y="608688"/>
                    <a:pt x="188429" y="609457"/>
                  </a:cubicBezTo>
                  <a:lnTo>
                    <a:pt x="179008" y="611188"/>
                  </a:lnTo>
                  <a:lnTo>
                    <a:pt x="177021" y="600677"/>
                  </a:lnTo>
                  <a:lnTo>
                    <a:pt x="345777" y="569143"/>
                  </a:lnTo>
                  <a:cubicBezTo>
                    <a:pt x="351161" y="574719"/>
                    <a:pt x="359109" y="577603"/>
                    <a:pt x="367313" y="576129"/>
                  </a:cubicBezTo>
                  <a:lnTo>
                    <a:pt x="423842" y="565554"/>
                  </a:lnTo>
                  <a:lnTo>
                    <a:pt x="424996" y="573117"/>
                  </a:lnTo>
                  <a:lnTo>
                    <a:pt x="197338" y="615610"/>
                  </a:lnTo>
                  <a:close/>
                  <a:moveTo>
                    <a:pt x="414613" y="557350"/>
                  </a:moveTo>
                  <a:cubicBezTo>
                    <a:pt x="399807" y="559850"/>
                    <a:pt x="387502" y="561901"/>
                    <a:pt x="378913" y="563375"/>
                  </a:cubicBezTo>
                  <a:cubicBezTo>
                    <a:pt x="370261" y="564785"/>
                    <a:pt x="365325" y="565554"/>
                    <a:pt x="365325" y="565554"/>
                  </a:cubicBezTo>
                  <a:cubicBezTo>
                    <a:pt x="365325" y="565554"/>
                    <a:pt x="370196" y="564528"/>
                    <a:pt x="378785" y="562734"/>
                  </a:cubicBezTo>
                  <a:cubicBezTo>
                    <a:pt x="387374" y="560939"/>
                    <a:pt x="399615" y="558440"/>
                    <a:pt x="414292" y="555427"/>
                  </a:cubicBezTo>
                  <a:cubicBezTo>
                    <a:pt x="428970" y="552479"/>
                    <a:pt x="446146" y="549082"/>
                    <a:pt x="464541" y="545429"/>
                  </a:cubicBezTo>
                  <a:cubicBezTo>
                    <a:pt x="482935" y="541840"/>
                    <a:pt x="502548" y="538058"/>
                    <a:pt x="522160" y="534277"/>
                  </a:cubicBezTo>
                  <a:cubicBezTo>
                    <a:pt x="541773" y="530623"/>
                    <a:pt x="561449" y="526842"/>
                    <a:pt x="579844" y="523509"/>
                  </a:cubicBezTo>
                  <a:cubicBezTo>
                    <a:pt x="589074" y="521843"/>
                    <a:pt x="597983" y="520240"/>
                    <a:pt x="606442" y="518766"/>
                  </a:cubicBezTo>
                  <a:cubicBezTo>
                    <a:pt x="610673" y="517997"/>
                    <a:pt x="614775" y="517292"/>
                    <a:pt x="618749" y="516587"/>
                  </a:cubicBezTo>
                  <a:cubicBezTo>
                    <a:pt x="620735" y="516202"/>
                    <a:pt x="622786" y="515946"/>
                    <a:pt x="624389" y="515497"/>
                  </a:cubicBezTo>
                  <a:cubicBezTo>
                    <a:pt x="626119" y="514985"/>
                    <a:pt x="627658" y="514216"/>
                    <a:pt x="629067" y="513190"/>
                  </a:cubicBezTo>
                  <a:cubicBezTo>
                    <a:pt x="631824" y="511203"/>
                    <a:pt x="633810" y="508383"/>
                    <a:pt x="634579" y="505371"/>
                  </a:cubicBezTo>
                  <a:cubicBezTo>
                    <a:pt x="634964" y="503897"/>
                    <a:pt x="635156" y="502294"/>
                    <a:pt x="635092" y="500948"/>
                  </a:cubicBezTo>
                  <a:cubicBezTo>
                    <a:pt x="635092" y="500243"/>
                    <a:pt x="634900" y="499282"/>
                    <a:pt x="634836" y="498705"/>
                  </a:cubicBezTo>
                  <a:cubicBezTo>
                    <a:pt x="634708" y="497936"/>
                    <a:pt x="634579" y="497167"/>
                    <a:pt x="634451" y="496398"/>
                  </a:cubicBezTo>
                  <a:cubicBezTo>
                    <a:pt x="633426" y="490373"/>
                    <a:pt x="632464" y="485182"/>
                    <a:pt x="631695" y="480887"/>
                  </a:cubicBezTo>
                  <a:cubicBezTo>
                    <a:pt x="630926" y="476593"/>
                    <a:pt x="630477" y="473196"/>
                    <a:pt x="630349" y="470825"/>
                  </a:cubicBezTo>
                  <a:cubicBezTo>
                    <a:pt x="630221" y="468453"/>
                    <a:pt x="630286" y="467171"/>
                    <a:pt x="630286" y="467171"/>
                  </a:cubicBezTo>
                  <a:cubicBezTo>
                    <a:pt x="630286" y="467171"/>
                    <a:pt x="630798" y="468325"/>
                    <a:pt x="631567" y="470568"/>
                  </a:cubicBezTo>
                  <a:cubicBezTo>
                    <a:pt x="632272" y="472812"/>
                    <a:pt x="633105" y="476144"/>
                    <a:pt x="633938" y="480439"/>
                  </a:cubicBezTo>
                  <a:cubicBezTo>
                    <a:pt x="634772" y="484733"/>
                    <a:pt x="635797" y="489924"/>
                    <a:pt x="637015" y="495885"/>
                  </a:cubicBezTo>
                  <a:cubicBezTo>
                    <a:pt x="637143" y="496654"/>
                    <a:pt x="637336" y="497359"/>
                    <a:pt x="637464" y="498192"/>
                  </a:cubicBezTo>
                  <a:cubicBezTo>
                    <a:pt x="637656" y="499090"/>
                    <a:pt x="637720" y="499731"/>
                    <a:pt x="637848" y="500628"/>
                  </a:cubicBezTo>
                  <a:cubicBezTo>
                    <a:pt x="637976" y="502487"/>
                    <a:pt x="637848" y="504281"/>
                    <a:pt x="637336" y="506076"/>
                  </a:cubicBezTo>
                  <a:cubicBezTo>
                    <a:pt x="636438" y="509729"/>
                    <a:pt x="634131" y="513126"/>
                    <a:pt x="630926" y="515626"/>
                  </a:cubicBezTo>
                  <a:cubicBezTo>
                    <a:pt x="629324" y="516843"/>
                    <a:pt x="627465" y="517869"/>
                    <a:pt x="625414" y="518510"/>
                  </a:cubicBezTo>
                  <a:cubicBezTo>
                    <a:pt x="623299" y="519151"/>
                    <a:pt x="621441" y="519407"/>
                    <a:pt x="619453" y="519856"/>
                  </a:cubicBezTo>
                  <a:cubicBezTo>
                    <a:pt x="615480" y="520625"/>
                    <a:pt x="611378" y="521458"/>
                    <a:pt x="607212" y="522291"/>
                  </a:cubicBezTo>
                  <a:cubicBezTo>
                    <a:pt x="598752" y="523958"/>
                    <a:pt x="589907" y="525624"/>
                    <a:pt x="580677" y="527419"/>
                  </a:cubicBezTo>
                  <a:cubicBezTo>
                    <a:pt x="562282" y="531008"/>
                    <a:pt x="542606" y="534597"/>
                    <a:pt x="522993" y="538250"/>
                  </a:cubicBezTo>
                  <a:cubicBezTo>
                    <a:pt x="503317" y="541775"/>
                    <a:pt x="483641" y="545301"/>
                    <a:pt x="465182" y="548633"/>
                  </a:cubicBezTo>
                  <a:cubicBezTo>
                    <a:pt x="446724" y="551838"/>
                    <a:pt x="429482" y="554850"/>
                    <a:pt x="414741" y="557414"/>
                  </a:cubicBezTo>
                  <a:close/>
                  <a:moveTo>
                    <a:pt x="554399" y="565938"/>
                  </a:moveTo>
                  <a:cubicBezTo>
                    <a:pt x="555425" y="566772"/>
                    <a:pt x="556515" y="567413"/>
                    <a:pt x="557604" y="567861"/>
                  </a:cubicBezTo>
                  <a:cubicBezTo>
                    <a:pt x="558053" y="568118"/>
                    <a:pt x="558758" y="568246"/>
                    <a:pt x="559399" y="568438"/>
                  </a:cubicBezTo>
                  <a:cubicBezTo>
                    <a:pt x="559847" y="568566"/>
                    <a:pt x="560488" y="568694"/>
                    <a:pt x="561001" y="568759"/>
                  </a:cubicBezTo>
                  <a:cubicBezTo>
                    <a:pt x="563180" y="569079"/>
                    <a:pt x="565103" y="568759"/>
                    <a:pt x="566449" y="568438"/>
                  </a:cubicBezTo>
                  <a:cubicBezTo>
                    <a:pt x="567795" y="568118"/>
                    <a:pt x="568564" y="567733"/>
                    <a:pt x="568564" y="567733"/>
                  </a:cubicBezTo>
                  <a:cubicBezTo>
                    <a:pt x="568564" y="567733"/>
                    <a:pt x="568051" y="568374"/>
                    <a:pt x="566834" y="569143"/>
                  </a:cubicBezTo>
                  <a:cubicBezTo>
                    <a:pt x="565615" y="569912"/>
                    <a:pt x="563629" y="570938"/>
                    <a:pt x="561001" y="571130"/>
                  </a:cubicBezTo>
                  <a:cubicBezTo>
                    <a:pt x="560296" y="571130"/>
                    <a:pt x="559719" y="571194"/>
                    <a:pt x="558886" y="571130"/>
                  </a:cubicBezTo>
                  <a:cubicBezTo>
                    <a:pt x="558245" y="571130"/>
                    <a:pt x="557604" y="571002"/>
                    <a:pt x="556771" y="570810"/>
                  </a:cubicBezTo>
                  <a:cubicBezTo>
                    <a:pt x="555232" y="570425"/>
                    <a:pt x="553694" y="569848"/>
                    <a:pt x="552284" y="568823"/>
                  </a:cubicBezTo>
                  <a:cubicBezTo>
                    <a:pt x="549400" y="566900"/>
                    <a:pt x="547157" y="563695"/>
                    <a:pt x="546323" y="560106"/>
                  </a:cubicBezTo>
                  <a:cubicBezTo>
                    <a:pt x="545939" y="558311"/>
                    <a:pt x="545875" y="556389"/>
                    <a:pt x="546132" y="554594"/>
                  </a:cubicBezTo>
                  <a:cubicBezTo>
                    <a:pt x="546388" y="552928"/>
                    <a:pt x="547092" y="551069"/>
                    <a:pt x="547926" y="549659"/>
                  </a:cubicBezTo>
                  <a:cubicBezTo>
                    <a:pt x="549656" y="546647"/>
                    <a:pt x="552348" y="544724"/>
                    <a:pt x="554784" y="543826"/>
                  </a:cubicBezTo>
                  <a:cubicBezTo>
                    <a:pt x="556001" y="543378"/>
                    <a:pt x="557220" y="543121"/>
                    <a:pt x="558245" y="543057"/>
                  </a:cubicBezTo>
                  <a:cubicBezTo>
                    <a:pt x="559270" y="542929"/>
                    <a:pt x="560168" y="543057"/>
                    <a:pt x="560937" y="543057"/>
                  </a:cubicBezTo>
                  <a:cubicBezTo>
                    <a:pt x="562411" y="543250"/>
                    <a:pt x="563116" y="543634"/>
                    <a:pt x="563116" y="543634"/>
                  </a:cubicBezTo>
                  <a:cubicBezTo>
                    <a:pt x="563116" y="543634"/>
                    <a:pt x="562924" y="543634"/>
                    <a:pt x="562539" y="543634"/>
                  </a:cubicBezTo>
                  <a:cubicBezTo>
                    <a:pt x="562155" y="543634"/>
                    <a:pt x="561642" y="543762"/>
                    <a:pt x="560937" y="543891"/>
                  </a:cubicBezTo>
                  <a:cubicBezTo>
                    <a:pt x="559591" y="544147"/>
                    <a:pt x="557732" y="544724"/>
                    <a:pt x="555873" y="545941"/>
                  </a:cubicBezTo>
                  <a:cubicBezTo>
                    <a:pt x="554015" y="547159"/>
                    <a:pt x="552220" y="549018"/>
                    <a:pt x="551130" y="551389"/>
                  </a:cubicBezTo>
                  <a:cubicBezTo>
                    <a:pt x="550554" y="552607"/>
                    <a:pt x="550297" y="553697"/>
                    <a:pt x="550041" y="555171"/>
                  </a:cubicBezTo>
                  <a:cubicBezTo>
                    <a:pt x="549849" y="556517"/>
                    <a:pt x="549977" y="557863"/>
                    <a:pt x="550297" y="559209"/>
                  </a:cubicBezTo>
                  <a:cubicBezTo>
                    <a:pt x="550874" y="561901"/>
                    <a:pt x="552413" y="564272"/>
                    <a:pt x="554399" y="565938"/>
                  </a:cubicBezTo>
                  <a:close/>
                  <a:moveTo>
                    <a:pt x="528826" y="568502"/>
                  </a:moveTo>
                  <a:cubicBezTo>
                    <a:pt x="525429" y="566195"/>
                    <a:pt x="521328" y="564272"/>
                    <a:pt x="516905" y="563118"/>
                  </a:cubicBezTo>
                  <a:cubicBezTo>
                    <a:pt x="512419" y="561965"/>
                    <a:pt x="507484" y="561644"/>
                    <a:pt x="502677" y="562285"/>
                  </a:cubicBezTo>
                  <a:cubicBezTo>
                    <a:pt x="497549" y="562926"/>
                    <a:pt x="492742" y="564721"/>
                    <a:pt x="488256" y="567349"/>
                  </a:cubicBezTo>
                  <a:cubicBezTo>
                    <a:pt x="483833" y="569976"/>
                    <a:pt x="479923" y="573694"/>
                    <a:pt x="476975" y="577988"/>
                  </a:cubicBezTo>
                  <a:cubicBezTo>
                    <a:pt x="474027" y="582282"/>
                    <a:pt x="471976" y="587281"/>
                    <a:pt x="471078" y="592409"/>
                  </a:cubicBezTo>
                  <a:cubicBezTo>
                    <a:pt x="470823" y="593691"/>
                    <a:pt x="470758" y="594972"/>
                    <a:pt x="470630" y="596254"/>
                  </a:cubicBezTo>
                  <a:cubicBezTo>
                    <a:pt x="470438" y="597536"/>
                    <a:pt x="470566" y="598754"/>
                    <a:pt x="470502" y="599972"/>
                  </a:cubicBezTo>
                  <a:cubicBezTo>
                    <a:pt x="470438" y="601125"/>
                    <a:pt x="470758" y="602664"/>
                    <a:pt x="470823" y="604010"/>
                  </a:cubicBezTo>
                  <a:cubicBezTo>
                    <a:pt x="470823" y="605099"/>
                    <a:pt x="471271" y="606445"/>
                    <a:pt x="471528" y="607599"/>
                  </a:cubicBezTo>
                  <a:cubicBezTo>
                    <a:pt x="472745" y="612406"/>
                    <a:pt x="474796" y="616892"/>
                    <a:pt x="477488" y="620674"/>
                  </a:cubicBezTo>
                  <a:cubicBezTo>
                    <a:pt x="480180" y="624391"/>
                    <a:pt x="483449" y="627532"/>
                    <a:pt x="486846" y="629839"/>
                  </a:cubicBezTo>
                  <a:cubicBezTo>
                    <a:pt x="490242" y="632146"/>
                    <a:pt x="493703" y="633941"/>
                    <a:pt x="496972" y="634902"/>
                  </a:cubicBezTo>
                  <a:cubicBezTo>
                    <a:pt x="498575" y="635543"/>
                    <a:pt x="500177" y="635735"/>
                    <a:pt x="501587" y="636184"/>
                  </a:cubicBezTo>
                  <a:cubicBezTo>
                    <a:pt x="503061" y="636441"/>
                    <a:pt x="504407" y="636633"/>
                    <a:pt x="505625" y="636825"/>
                  </a:cubicBezTo>
                  <a:cubicBezTo>
                    <a:pt x="508060" y="636953"/>
                    <a:pt x="510112" y="637146"/>
                    <a:pt x="511457" y="637017"/>
                  </a:cubicBezTo>
                  <a:cubicBezTo>
                    <a:pt x="512803" y="637017"/>
                    <a:pt x="513572" y="636953"/>
                    <a:pt x="513572" y="636953"/>
                  </a:cubicBezTo>
                  <a:cubicBezTo>
                    <a:pt x="513572" y="636953"/>
                    <a:pt x="512867" y="637146"/>
                    <a:pt x="511521" y="637466"/>
                  </a:cubicBezTo>
                  <a:cubicBezTo>
                    <a:pt x="510175" y="637851"/>
                    <a:pt x="508253" y="638171"/>
                    <a:pt x="505625" y="638427"/>
                  </a:cubicBezTo>
                  <a:cubicBezTo>
                    <a:pt x="504343" y="638427"/>
                    <a:pt x="502869" y="638491"/>
                    <a:pt x="501330" y="638427"/>
                  </a:cubicBezTo>
                  <a:cubicBezTo>
                    <a:pt x="499792" y="638235"/>
                    <a:pt x="498062" y="638235"/>
                    <a:pt x="496267" y="637787"/>
                  </a:cubicBezTo>
                  <a:cubicBezTo>
                    <a:pt x="492614" y="637210"/>
                    <a:pt x="488640" y="635800"/>
                    <a:pt x="484602" y="633620"/>
                  </a:cubicBezTo>
                  <a:cubicBezTo>
                    <a:pt x="480564" y="631441"/>
                    <a:pt x="476526" y="628301"/>
                    <a:pt x="473066" y="624199"/>
                  </a:cubicBezTo>
                  <a:cubicBezTo>
                    <a:pt x="469604" y="620097"/>
                    <a:pt x="466721" y="615034"/>
                    <a:pt x="465118" y="609393"/>
                  </a:cubicBezTo>
                  <a:cubicBezTo>
                    <a:pt x="464797" y="607919"/>
                    <a:pt x="464285" y="606637"/>
                    <a:pt x="464093" y="604971"/>
                  </a:cubicBezTo>
                  <a:cubicBezTo>
                    <a:pt x="463900" y="603561"/>
                    <a:pt x="463580" y="602343"/>
                    <a:pt x="463516" y="600677"/>
                  </a:cubicBezTo>
                  <a:cubicBezTo>
                    <a:pt x="463259" y="597472"/>
                    <a:pt x="463323" y="594396"/>
                    <a:pt x="463836" y="591319"/>
                  </a:cubicBezTo>
                  <a:cubicBezTo>
                    <a:pt x="464797" y="585166"/>
                    <a:pt x="467169" y="579077"/>
                    <a:pt x="470694" y="573758"/>
                  </a:cubicBezTo>
                  <a:cubicBezTo>
                    <a:pt x="474347" y="568566"/>
                    <a:pt x="479154" y="564144"/>
                    <a:pt x="484602" y="561067"/>
                  </a:cubicBezTo>
                  <a:cubicBezTo>
                    <a:pt x="489986" y="557863"/>
                    <a:pt x="496139" y="556196"/>
                    <a:pt x="501843" y="555684"/>
                  </a:cubicBezTo>
                  <a:cubicBezTo>
                    <a:pt x="507868" y="555107"/>
                    <a:pt x="513572" y="556004"/>
                    <a:pt x="518636" y="557735"/>
                  </a:cubicBezTo>
                  <a:cubicBezTo>
                    <a:pt x="523699" y="559465"/>
                    <a:pt x="528057" y="562093"/>
                    <a:pt x="531582" y="565105"/>
                  </a:cubicBezTo>
                  <a:cubicBezTo>
                    <a:pt x="535107" y="568054"/>
                    <a:pt x="537799" y="571322"/>
                    <a:pt x="539722" y="574463"/>
                  </a:cubicBezTo>
                  <a:cubicBezTo>
                    <a:pt x="540747" y="576001"/>
                    <a:pt x="541452" y="577603"/>
                    <a:pt x="542158" y="578949"/>
                  </a:cubicBezTo>
                  <a:cubicBezTo>
                    <a:pt x="542735" y="580423"/>
                    <a:pt x="543247" y="581769"/>
                    <a:pt x="543696" y="582987"/>
                  </a:cubicBezTo>
                  <a:cubicBezTo>
                    <a:pt x="544401" y="585487"/>
                    <a:pt x="544849" y="587474"/>
                    <a:pt x="544978" y="588820"/>
                  </a:cubicBezTo>
                  <a:cubicBezTo>
                    <a:pt x="545170" y="590166"/>
                    <a:pt x="545234" y="590871"/>
                    <a:pt x="545234" y="590871"/>
                  </a:cubicBezTo>
                  <a:cubicBezTo>
                    <a:pt x="545234" y="590871"/>
                    <a:pt x="544978" y="590166"/>
                    <a:pt x="544529" y="588884"/>
                  </a:cubicBezTo>
                  <a:cubicBezTo>
                    <a:pt x="544144" y="587602"/>
                    <a:pt x="543311" y="585743"/>
                    <a:pt x="542285" y="583500"/>
                  </a:cubicBezTo>
                  <a:cubicBezTo>
                    <a:pt x="541645" y="582410"/>
                    <a:pt x="541004" y="581193"/>
                    <a:pt x="540235" y="579911"/>
                  </a:cubicBezTo>
                  <a:cubicBezTo>
                    <a:pt x="539337" y="578693"/>
                    <a:pt x="538568" y="577283"/>
                    <a:pt x="537351" y="576065"/>
                  </a:cubicBezTo>
                  <a:cubicBezTo>
                    <a:pt x="535235" y="573373"/>
                    <a:pt x="532352" y="570810"/>
                    <a:pt x="528954" y="568502"/>
                  </a:cubicBezTo>
                  <a:close/>
                  <a:moveTo>
                    <a:pt x="512995" y="627275"/>
                  </a:moveTo>
                  <a:cubicBezTo>
                    <a:pt x="497805" y="630095"/>
                    <a:pt x="483192" y="620097"/>
                    <a:pt x="480372" y="604907"/>
                  </a:cubicBezTo>
                  <a:cubicBezTo>
                    <a:pt x="477552" y="589717"/>
                    <a:pt x="487551" y="575104"/>
                    <a:pt x="502741" y="572284"/>
                  </a:cubicBezTo>
                  <a:cubicBezTo>
                    <a:pt x="517931" y="569464"/>
                    <a:pt x="532544" y="579462"/>
                    <a:pt x="535364" y="594652"/>
                  </a:cubicBezTo>
                  <a:cubicBezTo>
                    <a:pt x="538183" y="609842"/>
                    <a:pt x="528185" y="624455"/>
                    <a:pt x="512995" y="627275"/>
                  </a:cubicBezTo>
                  <a:close/>
                  <a:moveTo>
                    <a:pt x="421471" y="1507269"/>
                  </a:moveTo>
                  <a:cubicBezTo>
                    <a:pt x="421471" y="1507269"/>
                    <a:pt x="419676" y="1504193"/>
                    <a:pt x="417689" y="1499322"/>
                  </a:cubicBezTo>
                  <a:cubicBezTo>
                    <a:pt x="416664" y="1496886"/>
                    <a:pt x="415575" y="1494066"/>
                    <a:pt x="414549" y="1490990"/>
                  </a:cubicBezTo>
                  <a:cubicBezTo>
                    <a:pt x="413523" y="1487913"/>
                    <a:pt x="412498" y="1484580"/>
                    <a:pt x="411600" y="1481248"/>
                  </a:cubicBezTo>
                  <a:cubicBezTo>
                    <a:pt x="410704" y="1477915"/>
                    <a:pt x="409934" y="1474518"/>
                    <a:pt x="409293" y="1471313"/>
                  </a:cubicBezTo>
                  <a:cubicBezTo>
                    <a:pt x="408652" y="1468108"/>
                    <a:pt x="408140" y="1465096"/>
                    <a:pt x="407819" y="1462532"/>
                  </a:cubicBezTo>
                  <a:cubicBezTo>
                    <a:pt x="407114" y="1457341"/>
                    <a:pt x="407114" y="1453752"/>
                    <a:pt x="407114" y="1453752"/>
                  </a:cubicBezTo>
                  <a:cubicBezTo>
                    <a:pt x="407114" y="1453752"/>
                    <a:pt x="408909" y="1456828"/>
                    <a:pt x="410895" y="1461699"/>
                  </a:cubicBezTo>
                  <a:cubicBezTo>
                    <a:pt x="411921" y="1464135"/>
                    <a:pt x="413011" y="1466955"/>
                    <a:pt x="414036" y="1470031"/>
                  </a:cubicBezTo>
                  <a:cubicBezTo>
                    <a:pt x="415061" y="1473108"/>
                    <a:pt x="416087" y="1476441"/>
                    <a:pt x="416985" y="1479773"/>
                  </a:cubicBezTo>
                  <a:cubicBezTo>
                    <a:pt x="417882" y="1483106"/>
                    <a:pt x="418651" y="1486503"/>
                    <a:pt x="419292" y="1489708"/>
                  </a:cubicBezTo>
                  <a:cubicBezTo>
                    <a:pt x="419933" y="1492912"/>
                    <a:pt x="420445" y="1495925"/>
                    <a:pt x="420766" y="1498488"/>
                  </a:cubicBezTo>
                  <a:cubicBezTo>
                    <a:pt x="421471" y="1503680"/>
                    <a:pt x="421471" y="1507269"/>
                    <a:pt x="421471" y="1507269"/>
                  </a:cubicBezTo>
                  <a:close/>
                  <a:moveTo>
                    <a:pt x="422304" y="1322746"/>
                  </a:moveTo>
                  <a:cubicBezTo>
                    <a:pt x="420573" y="1356843"/>
                    <a:pt x="418843" y="1385301"/>
                    <a:pt x="417754" y="1405169"/>
                  </a:cubicBezTo>
                  <a:cubicBezTo>
                    <a:pt x="416535" y="1425038"/>
                    <a:pt x="415895" y="1436447"/>
                    <a:pt x="415895" y="1436447"/>
                  </a:cubicBezTo>
                  <a:cubicBezTo>
                    <a:pt x="415895" y="1436447"/>
                    <a:pt x="416215" y="1425038"/>
                    <a:pt x="416664" y="1405169"/>
                  </a:cubicBezTo>
                  <a:cubicBezTo>
                    <a:pt x="417305" y="1385237"/>
                    <a:pt x="417946" y="1356779"/>
                    <a:pt x="419163" y="1322618"/>
                  </a:cubicBezTo>
                  <a:cubicBezTo>
                    <a:pt x="420382" y="1288456"/>
                    <a:pt x="421599" y="1248655"/>
                    <a:pt x="423265" y="1205969"/>
                  </a:cubicBezTo>
                  <a:cubicBezTo>
                    <a:pt x="424996" y="1163283"/>
                    <a:pt x="426791" y="1117777"/>
                    <a:pt x="428585" y="1072271"/>
                  </a:cubicBezTo>
                  <a:cubicBezTo>
                    <a:pt x="430636" y="1026766"/>
                    <a:pt x="432687" y="981260"/>
                    <a:pt x="434610" y="938638"/>
                  </a:cubicBezTo>
                  <a:cubicBezTo>
                    <a:pt x="436532" y="895952"/>
                    <a:pt x="438712" y="856215"/>
                    <a:pt x="440442" y="822053"/>
                  </a:cubicBezTo>
                  <a:cubicBezTo>
                    <a:pt x="442173" y="787956"/>
                    <a:pt x="443903" y="759499"/>
                    <a:pt x="444993" y="739630"/>
                  </a:cubicBezTo>
                  <a:cubicBezTo>
                    <a:pt x="446210" y="719761"/>
                    <a:pt x="446851" y="708353"/>
                    <a:pt x="446851" y="708353"/>
                  </a:cubicBezTo>
                  <a:cubicBezTo>
                    <a:pt x="446851" y="708353"/>
                    <a:pt x="446531" y="719761"/>
                    <a:pt x="446082" y="739630"/>
                  </a:cubicBezTo>
                  <a:cubicBezTo>
                    <a:pt x="445441" y="759563"/>
                    <a:pt x="444801" y="788020"/>
                    <a:pt x="443583" y="822181"/>
                  </a:cubicBezTo>
                  <a:cubicBezTo>
                    <a:pt x="442365" y="856343"/>
                    <a:pt x="441212" y="896145"/>
                    <a:pt x="439481" y="938830"/>
                  </a:cubicBezTo>
                  <a:cubicBezTo>
                    <a:pt x="437751" y="981516"/>
                    <a:pt x="435956" y="1027022"/>
                    <a:pt x="434161" y="1072528"/>
                  </a:cubicBezTo>
                  <a:cubicBezTo>
                    <a:pt x="432110" y="1118034"/>
                    <a:pt x="430059" y="1163540"/>
                    <a:pt x="428072" y="1206161"/>
                  </a:cubicBezTo>
                  <a:cubicBezTo>
                    <a:pt x="426149" y="1248847"/>
                    <a:pt x="423970" y="1288585"/>
                    <a:pt x="422240" y="1322746"/>
                  </a:cubicBezTo>
                  <a:close/>
                  <a:moveTo>
                    <a:pt x="438007" y="1338833"/>
                  </a:moveTo>
                  <a:lnTo>
                    <a:pt x="474027" y="749949"/>
                  </a:lnTo>
                  <a:lnTo>
                    <a:pt x="489409" y="805645"/>
                  </a:lnTo>
                  <a:lnTo>
                    <a:pt x="438007" y="1338833"/>
                  </a:lnTo>
                  <a:close/>
                  <a:moveTo>
                    <a:pt x="637079" y="1302813"/>
                  </a:moveTo>
                  <a:cubicBezTo>
                    <a:pt x="627401" y="1269357"/>
                    <a:pt x="615928" y="1230452"/>
                    <a:pt x="604007" y="1188600"/>
                  </a:cubicBezTo>
                  <a:cubicBezTo>
                    <a:pt x="592086" y="1146747"/>
                    <a:pt x="579395" y="1102139"/>
                    <a:pt x="566705" y="1057466"/>
                  </a:cubicBezTo>
                  <a:cubicBezTo>
                    <a:pt x="554271" y="1012793"/>
                    <a:pt x="541773" y="968057"/>
                    <a:pt x="530108" y="926140"/>
                  </a:cubicBezTo>
                  <a:cubicBezTo>
                    <a:pt x="518379" y="884223"/>
                    <a:pt x="507868" y="844998"/>
                    <a:pt x="498639" y="811478"/>
                  </a:cubicBezTo>
                  <a:cubicBezTo>
                    <a:pt x="489409" y="777893"/>
                    <a:pt x="482102" y="749821"/>
                    <a:pt x="476783" y="730272"/>
                  </a:cubicBezTo>
                  <a:cubicBezTo>
                    <a:pt x="471592" y="710660"/>
                    <a:pt x="468643" y="699444"/>
                    <a:pt x="468643" y="699444"/>
                  </a:cubicBezTo>
                  <a:cubicBezTo>
                    <a:pt x="468643" y="699444"/>
                    <a:pt x="471976" y="710532"/>
                    <a:pt x="477809" y="730016"/>
                  </a:cubicBezTo>
                  <a:cubicBezTo>
                    <a:pt x="483513" y="749500"/>
                    <a:pt x="491909" y="777252"/>
                    <a:pt x="501587" y="810709"/>
                  </a:cubicBezTo>
                  <a:cubicBezTo>
                    <a:pt x="511265" y="844165"/>
                    <a:pt x="522738" y="883070"/>
                    <a:pt x="534659" y="924922"/>
                  </a:cubicBezTo>
                  <a:cubicBezTo>
                    <a:pt x="546580" y="966775"/>
                    <a:pt x="559270" y="1011383"/>
                    <a:pt x="571960" y="1056056"/>
                  </a:cubicBezTo>
                  <a:cubicBezTo>
                    <a:pt x="584395" y="1100729"/>
                    <a:pt x="596893" y="1145465"/>
                    <a:pt x="608558" y="1187382"/>
                  </a:cubicBezTo>
                  <a:cubicBezTo>
                    <a:pt x="620287" y="1229299"/>
                    <a:pt x="630798" y="1268524"/>
                    <a:pt x="640027" y="1302044"/>
                  </a:cubicBezTo>
                  <a:cubicBezTo>
                    <a:pt x="649257" y="1335629"/>
                    <a:pt x="656563" y="1363701"/>
                    <a:pt x="661883" y="1383250"/>
                  </a:cubicBezTo>
                  <a:cubicBezTo>
                    <a:pt x="667075" y="1402862"/>
                    <a:pt x="670023" y="1414078"/>
                    <a:pt x="670023" y="1414078"/>
                  </a:cubicBezTo>
                  <a:cubicBezTo>
                    <a:pt x="670023" y="1414078"/>
                    <a:pt x="666690" y="1402990"/>
                    <a:pt x="660857" y="1383506"/>
                  </a:cubicBezTo>
                  <a:cubicBezTo>
                    <a:pt x="655153" y="1364022"/>
                    <a:pt x="646757" y="1336270"/>
                    <a:pt x="637079" y="1302813"/>
                  </a:cubicBezTo>
                  <a:close/>
                  <a:moveTo>
                    <a:pt x="493063" y="691048"/>
                  </a:moveTo>
                  <a:lnTo>
                    <a:pt x="500625" y="689638"/>
                  </a:lnTo>
                  <a:lnTo>
                    <a:pt x="498575" y="710852"/>
                  </a:lnTo>
                  <a:lnTo>
                    <a:pt x="493063" y="691048"/>
                  </a:lnTo>
                  <a:close/>
                  <a:moveTo>
                    <a:pt x="697646" y="1487144"/>
                  </a:moveTo>
                  <a:cubicBezTo>
                    <a:pt x="697646" y="1487144"/>
                    <a:pt x="694827" y="1484708"/>
                    <a:pt x="691237" y="1480671"/>
                  </a:cubicBezTo>
                  <a:cubicBezTo>
                    <a:pt x="689379" y="1478684"/>
                    <a:pt x="687392" y="1476248"/>
                    <a:pt x="685277" y="1473556"/>
                  </a:cubicBezTo>
                  <a:cubicBezTo>
                    <a:pt x="683162" y="1470929"/>
                    <a:pt x="681047" y="1468044"/>
                    <a:pt x="678932" y="1465096"/>
                  </a:cubicBezTo>
                  <a:cubicBezTo>
                    <a:pt x="676880" y="1462148"/>
                    <a:pt x="674894" y="1459136"/>
                    <a:pt x="673163" y="1456251"/>
                  </a:cubicBezTo>
                  <a:cubicBezTo>
                    <a:pt x="671368" y="1453367"/>
                    <a:pt x="669830" y="1450611"/>
                    <a:pt x="668613" y="1448176"/>
                  </a:cubicBezTo>
                  <a:cubicBezTo>
                    <a:pt x="666049" y="1443369"/>
                    <a:pt x="664767" y="1439908"/>
                    <a:pt x="664767" y="1439908"/>
                  </a:cubicBezTo>
                  <a:cubicBezTo>
                    <a:pt x="664767" y="1439908"/>
                    <a:pt x="667587" y="1442343"/>
                    <a:pt x="671176" y="1446381"/>
                  </a:cubicBezTo>
                  <a:cubicBezTo>
                    <a:pt x="673035" y="1448368"/>
                    <a:pt x="675022" y="1450804"/>
                    <a:pt x="677137" y="1453495"/>
                  </a:cubicBezTo>
                  <a:cubicBezTo>
                    <a:pt x="679252" y="1456123"/>
                    <a:pt x="681431" y="1459007"/>
                    <a:pt x="683482" y="1461956"/>
                  </a:cubicBezTo>
                  <a:cubicBezTo>
                    <a:pt x="685533" y="1464904"/>
                    <a:pt x="687520" y="1467916"/>
                    <a:pt x="689251" y="1470800"/>
                  </a:cubicBezTo>
                  <a:cubicBezTo>
                    <a:pt x="691045" y="1473685"/>
                    <a:pt x="692584" y="1476441"/>
                    <a:pt x="693801" y="1478876"/>
                  </a:cubicBezTo>
                  <a:cubicBezTo>
                    <a:pt x="696365" y="1483683"/>
                    <a:pt x="697646" y="1487144"/>
                    <a:pt x="697646" y="1487144"/>
                  </a:cubicBezTo>
                  <a:close/>
                  <a:moveTo>
                    <a:pt x="682585" y="1371841"/>
                  </a:moveTo>
                  <a:lnTo>
                    <a:pt x="526967" y="812888"/>
                  </a:lnTo>
                  <a:lnTo>
                    <a:pt x="541068" y="690599"/>
                  </a:lnTo>
                  <a:lnTo>
                    <a:pt x="682521" y="1371841"/>
                  </a:lnTo>
                  <a:close/>
                  <a:moveTo>
                    <a:pt x="917997" y="1375366"/>
                  </a:moveTo>
                  <a:cubicBezTo>
                    <a:pt x="919920" y="1377353"/>
                    <a:pt x="922099" y="1379725"/>
                    <a:pt x="924279" y="1382352"/>
                  </a:cubicBezTo>
                  <a:cubicBezTo>
                    <a:pt x="926522" y="1384980"/>
                    <a:pt x="928765" y="1387800"/>
                    <a:pt x="931008" y="1390684"/>
                  </a:cubicBezTo>
                  <a:cubicBezTo>
                    <a:pt x="933187" y="1393569"/>
                    <a:pt x="935303" y="1396581"/>
                    <a:pt x="937161" y="1399465"/>
                  </a:cubicBezTo>
                  <a:cubicBezTo>
                    <a:pt x="939084" y="1402285"/>
                    <a:pt x="940751" y="1405041"/>
                    <a:pt x="942096" y="1407413"/>
                  </a:cubicBezTo>
                  <a:cubicBezTo>
                    <a:pt x="944853" y="1412156"/>
                    <a:pt x="946327" y="1415681"/>
                    <a:pt x="946327" y="1415681"/>
                  </a:cubicBezTo>
                  <a:cubicBezTo>
                    <a:pt x="946327" y="1415681"/>
                    <a:pt x="943379" y="1413309"/>
                    <a:pt x="939597" y="1409336"/>
                  </a:cubicBezTo>
                  <a:cubicBezTo>
                    <a:pt x="937674" y="1407349"/>
                    <a:pt x="935495" y="1404977"/>
                    <a:pt x="933316" y="1402349"/>
                  </a:cubicBezTo>
                  <a:cubicBezTo>
                    <a:pt x="931073" y="1399721"/>
                    <a:pt x="928829" y="1396901"/>
                    <a:pt x="926651" y="1393953"/>
                  </a:cubicBezTo>
                  <a:cubicBezTo>
                    <a:pt x="924471" y="1391069"/>
                    <a:pt x="922356" y="1388057"/>
                    <a:pt x="920497" y="1385172"/>
                  </a:cubicBezTo>
                  <a:cubicBezTo>
                    <a:pt x="918575" y="1382352"/>
                    <a:pt x="916908" y="1379596"/>
                    <a:pt x="915562" y="1377225"/>
                  </a:cubicBezTo>
                  <a:cubicBezTo>
                    <a:pt x="912806" y="1372482"/>
                    <a:pt x="911332" y="1369021"/>
                    <a:pt x="911332" y="1369021"/>
                  </a:cubicBezTo>
                  <a:cubicBezTo>
                    <a:pt x="911332" y="1369021"/>
                    <a:pt x="914280" y="1371392"/>
                    <a:pt x="918062" y="1375366"/>
                  </a:cubicBezTo>
                  <a:close/>
                  <a:moveTo>
                    <a:pt x="640476" y="796672"/>
                  </a:moveTo>
                  <a:cubicBezTo>
                    <a:pt x="655538" y="826860"/>
                    <a:pt x="673292" y="861983"/>
                    <a:pt x="691943" y="899798"/>
                  </a:cubicBezTo>
                  <a:cubicBezTo>
                    <a:pt x="710593" y="937613"/>
                    <a:pt x="730526" y="977927"/>
                    <a:pt x="750395" y="1018241"/>
                  </a:cubicBezTo>
                  <a:cubicBezTo>
                    <a:pt x="770071" y="1058684"/>
                    <a:pt x="789748" y="1099126"/>
                    <a:pt x="808206" y="1137005"/>
                  </a:cubicBezTo>
                  <a:cubicBezTo>
                    <a:pt x="826665" y="1174884"/>
                    <a:pt x="843522" y="1210456"/>
                    <a:pt x="858199" y="1240836"/>
                  </a:cubicBezTo>
                  <a:cubicBezTo>
                    <a:pt x="872812" y="1271215"/>
                    <a:pt x="884734" y="1296724"/>
                    <a:pt x="893193" y="1314478"/>
                  </a:cubicBezTo>
                  <a:cubicBezTo>
                    <a:pt x="901526" y="1332296"/>
                    <a:pt x="906333" y="1342487"/>
                    <a:pt x="906333" y="1342487"/>
                  </a:cubicBezTo>
                  <a:cubicBezTo>
                    <a:pt x="906333" y="1342487"/>
                    <a:pt x="901205" y="1332488"/>
                    <a:pt x="892233" y="1314991"/>
                  </a:cubicBezTo>
                  <a:cubicBezTo>
                    <a:pt x="883388" y="1297429"/>
                    <a:pt x="870505" y="1272433"/>
                    <a:pt x="855443" y="1242246"/>
                  </a:cubicBezTo>
                  <a:cubicBezTo>
                    <a:pt x="840381" y="1212058"/>
                    <a:pt x="822627" y="1176935"/>
                    <a:pt x="803977" y="1139120"/>
                  </a:cubicBezTo>
                  <a:cubicBezTo>
                    <a:pt x="785326" y="1101306"/>
                    <a:pt x="765393" y="1060991"/>
                    <a:pt x="745524" y="1020677"/>
                  </a:cubicBezTo>
                  <a:cubicBezTo>
                    <a:pt x="725847" y="980234"/>
                    <a:pt x="706171" y="939792"/>
                    <a:pt x="687712" y="901913"/>
                  </a:cubicBezTo>
                  <a:cubicBezTo>
                    <a:pt x="669254" y="864034"/>
                    <a:pt x="652397" y="828463"/>
                    <a:pt x="637720" y="798083"/>
                  </a:cubicBezTo>
                  <a:cubicBezTo>
                    <a:pt x="623106" y="767703"/>
                    <a:pt x="611185" y="742194"/>
                    <a:pt x="602725" y="724440"/>
                  </a:cubicBezTo>
                  <a:cubicBezTo>
                    <a:pt x="594393" y="706622"/>
                    <a:pt x="589586" y="696431"/>
                    <a:pt x="589586" y="696431"/>
                  </a:cubicBezTo>
                  <a:cubicBezTo>
                    <a:pt x="589586" y="696431"/>
                    <a:pt x="594714" y="706430"/>
                    <a:pt x="603687" y="723927"/>
                  </a:cubicBezTo>
                  <a:cubicBezTo>
                    <a:pt x="612532" y="741489"/>
                    <a:pt x="625414" y="766485"/>
                    <a:pt x="640476" y="796672"/>
                  </a:cubicBezTo>
                  <a:close/>
                  <a:moveTo>
                    <a:pt x="602276" y="663103"/>
                  </a:moveTo>
                  <a:cubicBezTo>
                    <a:pt x="602276" y="663103"/>
                    <a:pt x="592471" y="665859"/>
                    <a:pt x="577537" y="669320"/>
                  </a:cubicBezTo>
                  <a:cubicBezTo>
                    <a:pt x="570102" y="671051"/>
                    <a:pt x="561386" y="672973"/>
                    <a:pt x="552028" y="674960"/>
                  </a:cubicBezTo>
                  <a:cubicBezTo>
                    <a:pt x="547349" y="675922"/>
                    <a:pt x="542542" y="676947"/>
                    <a:pt x="537607" y="677909"/>
                  </a:cubicBezTo>
                  <a:cubicBezTo>
                    <a:pt x="532672" y="678870"/>
                    <a:pt x="527673" y="679831"/>
                    <a:pt x="522673" y="680793"/>
                  </a:cubicBezTo>
                  <a:cubicBezTo>
                    <a:pt x="517674" y="681690"/>
                    <a:pt x="512675" y="682587"/>
                    <a:pt x="507739" y="683485"/>
                  </a:cubicBezTo>
                  <a:cubicBezTo>
                    <a:pt x="502805" y="684382"/>
                    <a:pt x="497934" y="685151"/>
                    <a:pt x="493255" y="685920"/>
                  </a:cubicBezTo>
                  <a:cubicBezTo>
                    <a:pt x="483833" y="687458"/>
                    <a:pt x="475052" y="688804"/>
                    <a:pt x="467490" y="689894"/>
                  </a:cubicBezTo>
                  <a:cubicBezTo>
                    <a:pt x="452364" y="692073"/>
                    <a:pt x="442173" y="693034"/>
                    <a:pt x="442173" y="693034"/>
                  </a:cubicBezTo>
                  <a:cubicBezTo>
                    <a:pt x="442173" y="693034"/>
                    <a:pt x="451979" y="690278"/>
                    <a:pt x="466912" y="686817"/>
                  </a:cubicBezTo>
                  <a:cubicBezTo>
                    <a:pt x="474347" y="685087"/>
                    <a:pt x="483064" y="683164"/>
                    <a:pt x="492422" y="681177"/>
                  </a:cubicBezTo>
                  <a:cubicBezTo>
                    <a:pt x="497101" y="680216"/>
                    <a:pt x="501907" y="679190"/>
                    <a:pt x="506843" y="678229"/>
                  </a:cubicBezTo>
                  <a:cubicBezTo>
                    <a:pt x="511777" y="677268"/>
                    <a:pt x="516777" y="676306"/>
                    <a:pt x="521776" y="675345"/>
                  </a:cubicBezTo>
                  <a:cubicBezTo>
                    <a:pt x="526776" y="674447"/>
                    <a:pt x="531774" y="673550"/>
                    <a:pt x="536709" y="672653"/>
                  </a:cubicBezTo>
                  <a:cubicBezTo>
                    <a:pt x="541645" y="671756"/>
                    <a:pt x="546516" y="670987"/>
                    <a:pt x="551194" y="670153"/>
                  </a:cubicBezTo>
                  <a:cubicBezTo>
                    <a:pt x="560616" y="668615"/>
                    <a:pt x="569397" y="667269"/>
                    <a:pt x="576960" y="666180"/>
                  </a:cubicBezTo>
                  <a:cubicBezTo>
                    <a:pt x="592086" y="664000"/>
                    <a:pt x="602276" y="663039"/>
                    <a:pt x="602276" y="663039"/>
                  </a:cubicBezTo>
                  <a:close/>
                  <a:moveTo>
                    <a:pt x="597342" y="641632"/>
                  </a:moveTo>
                  <a:lnTo>
                    <a:pt x="429996" y="684895"/>
                  </a:lnTo>
                  <a:lnTo>
                    <a:pt x="429803" y="683997"/>
                  </a:lnTo>
                  <a:cubicBezTo>
                    <a:pt x="428713" y="678101"/>
                    <a:pt x="431598" y="672589"/>
                    <a:pt x="439801" y="671051"/>
                  </a:cubicBezTo>
                  <a:lnTo>
                    <a:pt x="597342" y="641632"/>
                  </a:lnTo>
                  <a:close/>
                  <a:moveTo>
                    <a:pt x="586895" y="636953"/>
                  </a:moveTo>
                  <a:cubicBezTo>
                    <a:pt x="586895" y="636953"/>
                    <a:pt x="584779" y="637530"/>
                    <a:pt x="580998" y="638491"/>
                  </a:cubicBezTo>
                  <a:cubicBezTo>
                    <a:pt x="577217" y="639389"/>
                    <a:pt x="571832" y="640735"/>
                    <a:pt x="565360" y="642209"/>
                  </a:cubicBezTo>
                  <a:cubicBezTo>
                    <a:pt x="558886" y="643683"/>
                    <a:pt x="551323" y="645349"/>
                    <a:pt x="543183" y="647016"/>
                  </a:cubicBezTo>
                  <a:cubicBezTo>
                    <a:pt x="535043" y="648682"/>
                    <a:pt x="526326" y="650349"/>
                    <a:pt x="517674" y="652015"/>
                  </a:cubicBezTo>
                  <a:cubicBezTo>
                    <a:pt x="508958" y="653617"/>
                    <a:pt x="500241" y="655220"/>
                    <a:pt x="492037" y="656566"/>
                  </a:cubicBezTo>
                  <a:cubicBezTo>
                    <a:pt x="483833" y="657976"/>
                    <a:pt x="476206" y="659129"/>
                    <a:pt x="469604" y="660091"/>
                  </a:cubicBezTo>
                  <a:cubicBezTo>
                    <a:pt x="463003" y="661052"/>
                    <a:pt x="457491" y="661757"/>
                    <a:pt x="453710" y="662270"/>
                  </a:cubicBezTo>
                  <a:cubicBezTo>
                    <a:pt x="449864" y="662783"/>
                    <a:pt x="447621" y="662975"/>
                    <a:pt x="447621" y="662975"/>
                  </a:cubicBezTo>
                  <a:cubicBezTo>
                    <a:pt x="447621" y="662975"/>
                    <a:pt x="449736" y="662398"/>
                    <a:pt x="453517" y="661437"/>
                  </a:cubicBezTo>
                  <a:cubicBezTo>
                    <a:pt x="457298" y="660539"/>
                    <a:pt x="462683" y="659193"/>
                    <a:pt x="469156" y="657719"/>
                  </a:cubicBezTo>
                  <a:cubicBezTo>
                    <a:pt x="475630" y="656245"/>
                    <a:pt x="483192" y="654579"/>
                    <a:pt x="491332" y="652912"/>
                  </a:cubicBezTo>
                  <a:cubicBezTo>
                    <a:pt x="499472" y="651246"/>
                    <a:pt x="508188" y="649580"/>
                    <a:pt x="516841" y="647913"/>
                  </a:cubicBezTo>
                  <a:cubicBezTo>
                    <a:pt x="525557" y="646311"/>
                    <a:pt x="534274" y="644708"/>
                    <a:pt x="542478" y="643363"/>
                  </a:cubicBezTo>
                  <a:cubicBezTo>
                    <a:pt x="550682" y="641953"/>
                    <a:pt x="558309" y="640799"/>
                    <a:pt x="564910" y="639837"/>
                  </a:cubicBezTo>
                  <a:cubicBezTo>
                    <a:pt x="571512" y="638876"/>
                    <a:pt x="577024" y="638171"/>
                    <a:pt x="580805" y="637658"/>
                  </a:cubicBezTo>
                  <a:cubicBezTo>
                    <a:pt x="584651" y="637146"/>
                    <a:pt x="586895" y="636953"/>
                    <a:pt x="586895" y="636953"/>
                  </a:cubicBezTo>
                  <a:close/>
                  <a:moveTo>
                    <a:pt x="614582" y="555812"/>
                  </a:moveTo>
                  <a:cubicBezTo>
                    <a:pt x="611506" y="556132"/>
                    <a:pt x="607916" y="556389"/>
                    <a:pt x="604007" y="556581"/>
                  </a:cubicBezTo>
                  <a:cubicBezTo>
                    <a:pt x="600161" y="556773"/>
                    <a:pt x="596059" y="556837"/>
                    <a:pt x="591893" y="556773"/>
                  </a:cubicBezTo>
                  <a:cubicBezTo>
                    <a:pt x="587792" y="556773"/>
                    <a:pt x="583690" y="556581"/>
                    <a:pt x="579844" y="556325"/>
                  </a:cubicBezTo>
                  <a:cubicBezTo>
                    <a:pt x="575998" y="556068"/>
                    <a:pt x="572410" y="555748"/>
                    <a:pt x="569333" y="555363"/>
                  </a:cubicBezTo>
                  <a:cubicBezTo>
                    <a:pt x="563180" y="554658"/>
                    <a:pt x="559078" y="553697"/>
                    <a:pt x="559078" y="553697"/>
                  </a:cubicBezTo>
                  <a:cubicBezTo>
                    <a:pt x="559078" y="553697"/>
                    <a:pt x="563180" y="552799"/>
                    <a:pt x="569397" y="552223"/>
                  </a:cubicBezTo>
                  <a:cubicBezTo>
                    <a:pt x="572474" y="551902"/>
                    <a:pt x="576063" y="551646"/>
                    <a:pt x="579972" y="551453"/>
                  </a:cubicBezTo>
                  <a:cubicBezTo>
                    <a:pt x="583818" y="551261"/>
                    <a:pt x="587920" y="551197"/>
                    <a:pt x="592086" y="551261"/>
                  </a:cubicBezTo>
                  <a:cubicBezTo>
                    <a:pt x="596188" y="551261"/>
                    <a:pt x="600290" y="551453"/>
                    <a:pt x="604135" y="551710"/>
                  </a:cubicBezTo>
                  <a:cubicBezTo>
                    <a:pt x="607981" y="551966"/>
                    <a:pt x="611570" y="552287"/>
                    <a:pt x="614646" y="552671"/>
                  </a:cubicBezTo>
                  <a:cubicBezTo>
                    <a:pt x="620799" y="553376"/>
                    <a:pt x="624901" y="554338"/>
                    <a:pt x="624901" y="554338"/>
                  </a:cubicBezTo>
                  <a:cubicBezTo>
                    <a:pt x="624901" y="554338"/>
                    <a:pt x="620799" y="555235"/>
                    <a:pt x="614582" y="555812"/>
                  </a:cubicBezTo>
                  <a:close/>
                  <a:moveTo>
                    <a:pt x="642078" y="558504"/>
                  </a:moveTo>
                  <a:cubicBezTo>
                    <a:pt x="642078" y="561260"/>
                    <a:pt x="641629" y="563952"/>
                    <a:pt x="640860" y="566003"/>
                  </a:cubicBezTo>
                  <a:cubicBezTo>
                    <a:pt x="640219" y="568054"/>
                    <a:pt x="639258" y="569399"/>
                    <a:pt x="639258" y="569399"/>
                  </a:cubicBezTo>
                  <a:cubicBezTo>
                    <a:pt x="639258" y="569399"/>
                    <a:pt x="638361" y="568054"/>
                    <a:pt x="637720" y="566003"/>
                  </a:cubicBezTo>
                  <a:cubicBezTo>
                    <a:pt x="637015" y="563952"/>
                    <a:pt x="636567" y="561196"/>
                    <a:pt x="636567" y="558504"/>
                  </a:cubicBezTo>
                  <a:cubicBezTo>
                    <a:pt x="636567" y="555748"/>
                    <a:pt x="637015" y="553056"/>
                    <a:pt x="637784" y="551005"/>
                  </a:cubicBezTo>
                  <a:cubicBezTo>
                    <a:pt x="638425" y="548954"/>
                    <a:pt x="639386" y="547608"/>
                    <a:pt x="639386" y="547608"/>
                  </a:cubicBezTo>
                  <a:cubicBezTo>
                    <a:pt x="639386" y="547608"/>
                    <a:pt x="640284" y="548954"/>
                    <a:pt x="640924" y="551005"/>
                  </a:cubicBezTo>
                  <a:cubicBezTo>
                    <a:pt x="641629" y="553056"/>
                    <a:pt x="642078" y="555812"/>
                    <a:pt x="642078" y="558504"/>
                  </a:cubicBezTo>
                  <a:close/>
                  <a:moveTo>
                    <a:pt x="778019" y="559914"/>
                  </a:moveTo>
                  <a:cubicBezTo>
                    <a:pt x="771353" y="560234"/>
                    <a:pt x="763662" y="560555"/>
                    <a:pt x="755330" y="560683"/>
                  </a:cubicBezTo>
                  <a:cubicBezTo>
                    <a:pt x="751164" y="560683"/>
                    <a:pt x="746934" y="560875"/>
                    <a:pt x="742575" y="560811"/>
                  </a:cubicBezTo>
                  <a:cubicBezTo>
                    <a:pt x="738218" y="560811"/>
                    <a:pt x="733795" y="560811"/>
                    <a:pt x="729373" y="560747"/>
                  </a:cubicBezTo>
                  <a:cubicBezTo>
                    <a:pt x="724950" y="560619"/>
                    <a:pt x="720528" y="560555"/>
                    <a:pt x="716169" y="560426"/>
                  </a:cubicBezTo>
                  <a:cubicBezTo>
                    <a:pt x="711811" y="560362"/>
                    <a:pt x="707517" y="560106"/>
                    <a:pt x="703415" y="559978"/>
                  </a:cubicBezTo>
                  <a:cubicBezTo>
                    <a:pt x="695147" y="559593"/>
                    <a:pt x="687392" y="559145"/>
                    <a:pt x="680790" y="558632"/>
                  </a:cubicBezTo>
                  <a:cubicBezTo>
                    <a:pt x="667523" y="557606"/>
                    <a:pt x="658742" y="556389"/>
                    <a:pt x="658742" y="556389"/>
                  </a:cubicBezTo>
                  <a:cubicBezTo>
                    <a:pt x="658742" y="556389"/>
                    <a:pt x="667587" y="555363"/>
                    <a:pt x="680854" y="554722"/>
                  </a:cubicBezTo>
                  <a:cubicBezTo>
                    <a:pt x="687456" y="554402"/>
                    <a:pt x="695211" y="554081"/>
                    <a:pt x="703479" y="553953"/>
                  </a:cubicBezTo>
                  <a:cubicBezTo>
                    <a:pt x="707645" y="553953"/>
                    <a:pt x="711876" y="553761"/>
                    <a:pt x="716233" y="553825"/>
                  </a:cubicBezTo>
                  <a:cubicBezTo>
                    <a:pt x="720592" y="553825"/>
                    <a:pt x="725014" y="553825"/>
                    <a:pt x="729437" y="553889"/>
                  </a:cubicBezTo>
                  <a:cubicBezTo>
                    <a:pt x="733859" y="554017"/>
                    <a:pt x="738282" y="554081"/>
                    <a:pt x="742640" y="554209"/>
                  </a:cubicBezTo>
                  <a:cubicBezTo>
                    <a:pt x="746998" y="554209"/>
                    <a:pt x="751292" y="554530"/>
                    <a:pt x="755394" y="554658"/>
                  </a:cubicBezTo>
                  <a:cubicBezTo>
                    <a:pt x="763662" y="555043"/>
                    <a:pt x="771417" y="555491"/>
                    <a:pt x="778019" y="556004"/>
                  </a:cubicBezTo>
                  <a:cubicBezTo>
                    <a:pt x="791287" y="557030"/>
                    <a:pt x="800067" y="558311"/>
                    <a:pt x="800067" y="558311"/>
                  </a:cubicBezTo>
                  <a:cubicBezTo>
                    <a:pt x="800067" y="558311"/>
                    <a:pt x="791222" y="559337"/>
                    <a:pt x="777955" y="559978"/>
                  </a:cubicBezTo>
                  <a:close/>
                  <a:moveTo>
                    <a:pt x="818589" y="561324"/>
                  </a:moveTo>
                  <a:cubicBezTo>
                    <a:pt x="818589" y="564080"/>
                    <a:pt x="818141" y="566772"/>
                    <a:pt x="817372" y="568823"/>
                  </a:cubicBezTo>
                  <a:cubicBezTo>
                    <a:pt x="816731" y="570874"/>
                    <a:pt x="815770" y="572220"/>
                    <a:pt x="815770" y="572220"/>
                  </a:cubicBezTo>
                  <a:cubicBezTo>
                    <a:pt x="815770" y="572220"/>
                    <a:pt x="814872" y="570874"/>
                    <a:pt x="814232" y="568823"/>
                  </a:cubicBezTo>
                  <a:cubicBezTo>
                    <a:pt x="813527" y="566772"/>
                    <a:pt x="813078" y="564016"/>
                    <a:pt x="813078" y="561324"/>
                  </a:cubicBezTo>
                  <a:cubicBezTo>
                    <a:pt x="813078" y="558568"/>
                    <a:pt x="813527" y="555876"/>
                    <a:pt x="814296" y="553825"/>
                  </a:cubicBezTo>
                  <a:cubicBezTo>
                    <a:pt x="814936" y="551774"/>
                    <a:pt x="815898" y="550428"/>
                    <a:pt x="815898" y="550428"/>
                  </a:cubicBezTo>
                  <a:cubicBezTo>
                    <a:pt x="815898" y="550428"/>
                    <a:pt x="816795" y="551774"/>
                    <a:pt x="817436" y="553825"/>
                  </a:cubicBezTo>
                  <a:cubicBezTo>
                    <a:pt x="818141" y="555876"/>
                    <a:pt x="818589" y="558632"/>
                    <a:pt x="818589" y="561324"/>
                  </a:cubicBezTo>
                  <a:close/>
                  <a:moveTo>
                    <a:pt x="935367" y="562926"/>
                  </a:moveTo>
                  <a:cubicBezTo>
                    <a:pt x="935367" y="565682"/>
                    <a:pt x="934918" y="568374"/>
                    <a:pt x="934149" y="570425"/>
                  </a:cubicBezTo>
                  <a:cubicBezTo>
                    <a:pt x="933508" y="572476"/>
                    <a:pt x="932547" y="573822"/>
                    <a:pt x="932547" y="573822"/>
                  </a:cubicBezTo>
                  <a:cubicBezTo>
                    <a:pt x="932547" y="573822"/>
                    <a:pt x="931649" y="572476"/>
                    <a:pt x="931008" y="570425"/>
                  </a:cubicBezTo>
                  <a:cubicBezTo>
                    <a:pt x="930303" y="568374"/>
                    <a:pt x="929855" y="565618"/>
                    <a:pt x="929855" y="562926"/>
                  </a:cubicBezTo>
                  <a:cubicBezTo>
                    <a:pt x="929855" y="560170"/>
                    <a:pt x="930303" y="557478"/>
                    <a:pt x="931073" y="555427"/>
                  </a:cubicBezTo>
                  <a:cubicBezTo>
                    <a:pt x="931713" y="553376"/>
                    <a:pt x="932675" y="552030"/>
                    <a:pt x="932675" y="552030"/>
                  </a:cubicBezTo>
                  <a:cubicBezTo>
                    <a:pt x="932675" y="552030"/>
                    <a:pt x="933572" y="553376"/>
                    <a:pt x="934213" y="555427"/>
                  </a:cubicBezTo>
                  <a:cubicBezTo>
                    <a:pt x="934918" y="557478"/>
                    <a:pt x="935367" y="560234"/>
                    <a:pt x="935367" y="5629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30"/>
            <p:cNvSpPr/>
            <p:nvPr/>
          </p:nvSpPr>
          <p:spPr>
            <a:xfrm>
              <a:off x="6899121" y="858520"/>
              <a:ext cx="28161" cy="28533"/>
            </a:xfrm>
            <a:custGeom>
              <a:avLst/>
              <a:gdLst/>
              <a:ahLst/>
              <a:cxnLst/>
              <a:rect l="l" t="t" r="r" b="b"/>
              <a:pathLst>
                <a:path w="28161" h="28533" extrusionOk="0">
                  <a:moveTo>
                    <a:pt x="922" y="18946"/>
                  </a:moveTo>
                  <a:cubicBezTo>
                    <a:pt x="2140" y="22984"/>
                    <a:pt x="5152" y="25868"/>
                    <a:pt x="7973" y="27214"/>
                  </a:cubicBezTo>
                  <a:cubicBezTo>
                    <a:pt x="9383" y="27919"/>
                    <a:pt x="10793" y="28303"/>
                    <a:pt x="12074" y="28431"/>
                  </a:cubicBezTo>
                  <a:cubicBezTo>
                    <a:pt x="13292" y="28624"/>
                    <a:pt x="14446" y="28496"/>
                    <a:pt x="15279" y="28431"/>
                  </a:cubicBezTo>
                  <a:cubicBezTo>
                    <a:pt x="16176" y="28303"/>
                    <a:pt x="16818" y="28111"/>
                    <a:pt x="17266" y="27919"/>
                  </a:cubicBezTo>
                  <a:cubicBezTo>
                    <a:pt x="17714" y="27791"/>
                    <a:pt x="17907" y="27726"/>
                    <a:pt x="17907" y="27726"/>
                  </a:cubicBezTo>
                  <a:cubicBezTo>
                    <a:pt x="17907" y="27726"/>
                    <a:pt x="17651" y="27726"/>
                    <a:pt x="17202" y="27726"/>
                  </a:cubicBezTo>
                  <a:cubicBezTo>
                    <a:pt x="16754" y="27726"/>
                    <a:pt x="16049" y="27598"/>
                    <a:pt x="15279" y="27534"/>
                  </a:cubicBezTo>
                  <a:cubicBezTo>
                    <a:pt x="13676" y="27214"/>
                    <a:pt x="11433" y="26509"/>
                    <a:pt x="9447" y="24906"/>
                  </a:cubicBezTo>
                  <a:cubicBezTo>
                    <a:pt x="7396" y="23304"/>
                    <a:pt x="5665" y="20804"/>
                    <a:pt x="5024" y="17856"/>
                  </a:cubicBezTo>
                  <a:cubicBezTo>
                    <a:pt x="5024" y="17536"/>
                    <a:pt x="4832" y="17087"/>
                    <a:pt x="4832" y="16767"/>
                  </a:cubicBezTo>
                  <a:cubicBezTo>
                    <a:pt x="4832" y="16318"/>
                    <a:pt x="4704" y="15741"/>
                    <a:pt x="4768" y="15485"/>
                  </a:cubicBezTo>
                  <a:cubicBezTo>
                    <a:pt x="4768" y="14972"/>
                    <a:pt x="4832" y="14395"/>
                    <a:pt x="4896" y="13818"/>
                  </a:cubicBezTo>
                  <a:lnTo>
                    <a:pt x="21816" y="19907"/>
                  </a:lnTo>
                  <a:lnTo>
                    <a:pt x="9831" y="6063"/>
                  </a:lnTo>
                  <a:cubicBezTo>
                    <a:pt x="9831" y="6063"/>
                    <a:pt x="10024" y="5935"/>
                    <a:pt x="10088" y="5871"/>
                  </a:cubicBezTo>
                  <a:cubicBezTo>
                    <a:pt x="11433" y="5102"/>
                    <a:pt x="12780" y="4461"/>
                    <a:pt x="14382" y="4268"/>
                  </a:cubicBezTo>
                  <a:cubicBezTo>
                    <a:pt x="15792" y="4076"/>
                    <a:pt x="17266" y="4076"/>
                    <a:pt x="18676" y="4333"/>
                  </a:cubicBezTo>
                  <a:cubicBezTo>
                    <a:pt x="20086" y="4653"/>
                    <a:pt x="21368" y="5166"/>
                    <a:pt x="22458" y="5807"/>
                  </a:cubicBezTo>
                  <a:cubicBezTo>
                    <a:pt x="24701" y="7153"/>
                    <a:pt x="26175" y="8947"/>
                    <a:pt x="27008" y="10293"/>
                  </a:cubicBezTo>
                  <a:cubicBezTo>
                    <a:pt x="27392" y="10998"/>
                    <a:pt x="27777" y="11575"/>
                    <a:pt x="27906" y="12024"/>
                  </a:cubicBezTo>
                  <a:cubicBezTo>
                    <a:pt x="28097" y="12472"/>
                    <a:pt x="28162" y="12665"/>
                    <a:pt x="28162" y="12665"/>
                  </a:cubicBezTo>
                  <a:cubicBezTo>
                    <a:pt x="28162" y="12665"/>
                    <a:pt x="28162" y="12408"/>
                    <a:pt x="28162" y="11960"/>
                  </a:cubicBezTo>
                  <a:cubicBezTo>
                    <a:pt x="28162" y="11511"/>
                    <a:pt x="28097" y="10806"/>
                    <a:pt x="27906" y="9973"/>
                  </a:cubicBezTo>
                  <a:cubicBezTo>
                    <a:pt x="27521" y="8306"/>
                    <a:pt x="26495" y="5743"/>
                    <a:pt x="24124" y="3628"/>
                  </a:cubicBezTo>
                  <a:cubicBezTo>
                    <a:pt x="21816" y="1448"/>
                    <a:pt x="18099" y="-282"/>
                    <a:pt x="13741" y="38"/>
                  </a:cubicBezTo>
                  <a:cubicBezTo>
                    <a:pt x="11818" y="167"/>
                    <a:pt x="9511" y="743"/>
                    <a:pt x="7588" y="1833"/>
                  </a:cubicBezTo>
                  <a:cubicBezTo>
                    <a:pt x="5665" y="2923"/>
                    <a:pt x="3935" y="4461"/>
                    <a:pt x="2589" y="6319"/>
                  </a:cubicBezTo>
                  <a:cubicBezTo>
                    <a:pt x="1307" y="8242"/>
                    <a:pt x="538" y="10357"/>
                    <a:pt x="153" y="12601"/>
                  </a:cubicBezTo>
                  <a:cubicBezTo>
                    <a:pt x="-39" y="13690"/>
                    <a:pt x="-39" y="14780"/>
                    <a:pt x="89" y="15997"/>
                  </a:cubicBezTo>
                  <a:cubicBezTo>
                    <a:pt x="89" y="16638"/>
                    <a:pt x="217" y="16959"/>
                    <a:pt x="281" y="17472"/>
                  </a:cubicBezTo>
                  <a:cubicBezTo>
                    <a:pt x="345" y="18113"/>
                    <a:pt x="538" y="18561"/>
                    <a:pt x="666" y="190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30"/>
            <p:cNvSpPr/>
            <p:nvPr/>
          </p:nvSpPr>
          <p:spPr>
            <a:xfrm>
              <a:off x="7101718" y="820577"/>
              <a:ext cx="28162" cy="28597"/>
            </a:xfrm>
            <a:custGeom>
              <a:avLst/>
              <a:gdLst/>
              <a:ahLst/>
              <a:cxnLst/>
              <a:rect l="l" t="t" r="r" b="b"/>
              <a:pathLst>
                <a:path w="28162" h="28597" extrusionOk="0">
                  <a:moveTo>
                    <a:pt x="859" y="19010"/>
                  </a:moveTo>
                  <a:cubicBezTo>
                    <a:pt x="2076" y="23048"/>
                    <a:pt x="5088" y="25932"/>
                    <a:pt x="7909" y="27278"/>
                  </a:cubicBezTo>
                  <a:cubicBezTo>
                    <a:pt x="9318" y="27983"/>
                    <a:pt x="10728" y="28367"/>
                    <a:pt x="12011" y="28496"/>
                  </a:cubicBezTo>
                  <a:cubicBezTo>
                    <a:pt x="13228" y="28688"/>
                    <a:pt x="14382" y="28560"/>
                    <a:pt x="15215" y="28496"/>
                  </a:cubicBezTo>
                  <a:cubicBezTo>
                    <a:pt x="16113" y="28367"/>
                    <a:pt x="16753" y="28175"/>
                    <a:pt x="17202" y="27983"/>
                  </a:cubicBezTo>
                  <a:cubicBezTo>
                    <a:pt x="17651" y="27855"/>
                    <a:pt x="17843" y="27791"/>
                    <a:pt x="17843" y="27791"/>
                  </a:cubicBezTo>
                  <a:cubicBezTo>
                    <a:pt x="17843" y="27791"/>
                    <a:pt x="17587" y="27791"/>
                    <a:pt x="17138" y="27791"/>
                  </a:cubicBezTo>
                  <a:cubicBezTo>
                    <a:pt x="16689" y="27791"/>
                    <a:pt x="15984" y="27662"/>
                    <a:pt x="15215" y="27598"/>
                  </a:cubicBezTo>
                  <a:cubicBezTo>
                    <a:pt x="13613" y="27278"/>
                    <a:pt x="11369" y="26573"/>
                    <a:pt x="9383" y="24970"/>
                  </a:cubicBezTo>
                  <a:cubicBezTo>
                    <a:pt x="7332" y="23368"/>
                    <a:pt x="5601" y="20869"/>
                    <a:pt x="4960" y="17920"/>
                  </a:cubicBezTo>
                  <a:cubicBezTo>
                    <a:pt x="4960" y="17600"/>
                    <a:pt x="4768" y="17151"/>
                    <a:pt x="4768" y="16831"/>
                  </a:cubicBezTo>
                  <a:cubicBezTo>
                    <a:pt x="4768" y="16382"/>
                    <a:pt x="4640" y="15869"/>
                    <a:pt x="4704" y="15549"/>
                  </a:cubicBezTo>
                  <a:cubicBezTo>
                    <a:pt x="4704" y="15036"/>
                    <a:pt x="4768" y="14459"/>
                    <a:pt x="4832" y="13882"/>
                  </a:cubicBezTo>
                  <a:lnTo>
                    <a:pt x="21753" y="19907"/>
                  </a:lnTo>
                  <a:lnTo>
                    <a:pt x="9767" y="6063"/>
                  </a:lnTo>
                  <a:cubicBezTo>
                    <a:pt x="9767" y="6063"/>
                    <a:pt x="9959" y="5935"/>
                    <a:pt x="10023" y="5871"/>
                  </a:cubicBezTo>
                  <a:cubicBezTo>
                    <a:pt x="11369" y="5102"/>
                    <a:pt x="12716" y="4461"/>
                    <a:pt x="14318" y="4268"/>
                  </a:cubicBezTo>
                  <a:cubicBezTo>
                    <a:pt x="15728" y="4076"/>
                    <a:pt x="17202" y="4076"/>
                    <a:pt x="18612" y="4333"/>
                  </a:cubicBezTo>
                  <a:cubicBezTo>
                    <a:pt x="20022" y="4653"/>
                    <a:pt x="21304" y="5166"/>
                    <a:pt x="22394" y="5807"/>
                  </a:cubicBezTo>
                  <a:cubicBezTo>
                    <a:pt x="24637" y="7153"/>
                    <a:pt x="26111" y="8947"/>
                    <a:pt x="27008" y="10293"/>
                  </a:cubicBezTo>
                  <a:cubicBezTo>
                    <a:pt x="27392" y="10998"/>
                    <a:pt x="27777" y="11575"/>
                    <a:pt x="27906" y="12024"/>
                  </a:cubicBezTo>
                  <a:cubicBezTo>
                    <a:pt x="28098" y="12472"/>
                    <a:pt x="28162" y="12665"/>
                    <a:pt x="28162" y="12665"/>
                  </a:cubicBezTo>
                  <a:cubicBezTo>
                    <a:pt x="28162" y="12665"/>
                    <a:pt x="28162" y="12408"/>
                    <a:pt x="28162" y="11960"/>
                  </a:cubicBezTo>
                  <a:cubicBezTo>
                    <a:pt x="28162" y="11511"/>
                    <a:pt x="28098" y="10806"/>
                    <a:pt x="27906" y="9973"/>
                  </a:cubicBezTo>
                  <a:cubicBezTo>
                    <a:pt x="27521" y="8306"/>
                    <a:pt x="26496" y="5743"/>
                    <a:pt x="24124" y="3628"/>
                  </a:cubicBezTo>
                  <a:cubicBezTo>
                    <a:pt x="21816" y="1448"/>
                    <a:pt x="18099" y="-282"/>
                    <a:pt x="13741" y="38"/>
                  </a:cubicBezTo>
                  <a:cubicBezTo>
                    <a:pt x="11818" y="167"/>
                    <a:pt x="9511" y="743"/>
                    <a:pt x="7588" y="1833"/>
                  </a:cubicBezTo>
                  <a:cubicBezTo>
                    <a:pt x="5666" y="2923"/>
                    <a:pt x="3935" y="4461"/>
                    <a:pt x="2588" y="6319"/>
                  </a:cubicBezTo>
                  <a:cubicBezTo>
                    <a:pt x="1307" y="8242"/>
                    <a:pt x="538" y="10357"/>
                    <a:pt x="153" y="12601"/>
                  </a:cubicBezTo>
                  <a:cubicBezTo>
                    <a:pt x="-39" y="13690"/>
                    <a:pt x="-39" y="14780"/>
                    <a:pt x="89" y="15997"/>
                  </a:cubicBezTo>
                  <a:cubicBezTo>
                    <a:pt x="89" y="16638"/>
                    <a:pt x="217" y="16959"/>
                    <a:pt x="281" y="17472"/>
                  </a:cubicBezTo>
                  <a:cubicBezTo>
                    <a:pt x="345" y="18113"/>
                    <a:pt x="538" y="18561"/>
                    <a:pt x="666" y="190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30"/>
            <p:cNvSpPr/>
            <p:nvPr/>
          </p:nvSpPr>
          <p:spPr>
            <a:xfrm>
              <a:off x="7117564" y="570501"/>
              <a:ext cx="45586" cy="31371"/>
            </a:xfrm>
            <a:custGeom>
              <a:avLst/>
              <a:gdLst/>
              <a:ahLst/>
              <a:cxnLst/>
              <a:rect l="l" t="t" r="r" b="b"/>
              <a:pathLst>
                <a:path w="45586" h="31371" extrusionOk="0">
                  <a:moveTo>
                    <a:pt x="23468" y="12330"/>
                  </a:moveTo>
                  <a:cubicBezTo>
                    <a:pt x="11034" y="14637"/>
                    <a:pt x="-2041" y="280"/>
                    <a:pt x="267" y="12715"/>
                  </a:cubicBezTo>
                  <a:cubicBezTo>
                    <a:pt x="2574" y="25148"/>
                    <a:pt x="14495" y="33288"/>
                    <a:pt x="26929" y="30981"/>
                  </a:cubicBezTo>
                  <a:cubicBezTo>
                    <a:pt x="39363" y="28674"/>
                    <a:pt x="47503" y="16688"/>
                    <a:pt x="45195" y="4318"/>
                  </a:cubicBezTo>
                  <a:cubicBezTo>
                    <a:pt x="42888" y="-8116"/>
                    <a:pt x="35838" y="10023"/>
                    <a:pt x="23404" y="123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30"/>
            <p:cNvSpPr/>
            <p:nvPr/>
          </p:nvSpPr>
          <p:spPr>
            <a:xfrm>
              <a:off x="6838440" y="622608"/>
              <a:ext cx="45586" cy="31371"/>
            </a:xfrm>
            <a:custGeom>
              <a:avLst/>
              <a:gdLst/>
              <a:ahLst/>
              <a:cxnLst/>
              <a:rect l="l" t="t" r="r" b="b"/>
              <a:pathLst>
                <a:path w="45586" h="31371" extrusionOk="0">
                  <a:moveTo>
                    <a:pt x="45260" y="4318"/>
                  </a:moveTo>
                  <a:cubicBezTo>
                    <a:pt x="42953" y="-8116"/>
                    <a:pt x="35902" y="10023"/>
                    <a:pt x="23468" y="12330"/>
                  </a:cubicBezTo>
                  <a:cubicBezTo>
                    <a:pt x="11035" y="14637"/>
                    <a:pt x="-2041" y="281"/>
                    <a:pt x="267" y="12715"/>
                  </a:cubicBezTo>
                  <a:cubicBezTo>
                    <a:pt x="2574" y="25148"/>
                    <a:pt x="14559" y="33288"/>
                    <a:pt x="26930" y="30981"/>
                  </a:cubicBezTo>
                  <a:cubicBezTo>
                    <a:pt x="39363" y="28674"/>
                    <a:pt x="47503" y="16688"/>
                    <a:pt x="45196" y="43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30"/>
            <p:cNvSpPr/>
            <p:nvPr/>
          </p:nvSpPr>
          <p:spPr>
            <a:xfrm>
              <a:off x="6969702" y="1002949"/>
              <a:ext cx="37257" cy="37257"/>
            </a:xfrm>
            <a:custGeom>
              <a:avLst/>
              <a:gdLst/>
              <a:ahLst/>
              <a:cxnLst/>
              <a:rect l="l" t="t" r="r" b="b"/>
              <a:pathLst>
                <a:path w="37257" h="37257" extrusionOk="0">
                  <a:moveTo>
                    <a:pt x="15200" y="330"/>
                  </a:moveTo>
                  <a:cubicBezTo>
                    <a:pt x="5073" y="2189"/>
                    <a:pt x="-1593" y="11931"/>
                    <a:pt x="331" y="22058"/>
                  </a:cubicBezTo>
                  <a:cubicBezTo>
                    <a:pt x="2189" y="32185"/>
                    <a:pt x="11932" y="38850"/>
                    <a:pt x="22058" y="36927"/>
                  </a:cubicBezTo>
                  <a:cubicBezTo>
                    <a:pt x="32184" y="35005"/>
                    <a:pt x="38850" y="25327"/>
                    <a:pt x="36927" y="15200"/>
                  </a:cubicBezTo>
                  <a:cubicBezTo>
                    <a:pt x="35069" y="5073"/>
                    <a:pt x="25327" y="-1592"/>
                    <a:pt x="15200" y="3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30"/>
            <p:cNvSpPr/>
            <p:nvPr/>
          </p:nvSpPr>
          <p:spPr>
            <a:xfrm>
              <a:off x="6556826" y="920728"/>
              <a:ext cx="90883" cy="57170"/>
            </a:xfrm>
            <a:custGeom>
              <a:avLst/>
              <a:gdLst/>
              <a:ahLst/>
              <a:cxnLst/>
              <a:rect l="l" t="t" r="r" b="b"/>
              <a:pathLst>
                <a:path w="90883" h="57170" extrusionOk="0">
                  <a:moveTo>
                    <a:pt x="87359" y="0"/>
                  </a:moveTo>
                  <a:cubicBezTo>
                    <a:pt x="87359" y="0"/>
                    <a:pt x="56914" y="26342"/>
                    <a:pt x="0" y="28009"/>
                  </a:cubicBezTo>
                  <a:lnTo>
                    <a:pt x="6986" y="57171"/>
                  </a:lnTo>
                  <a:cubicBezTo>
                    <a:pt x="6986" y="57171"/>
                    <a:pt x="59927" y="56914"/>
                    <a:pt x="90884" y="27688"/>
                  </a:cubicBezTo>
                  <a:lnTo>
                    <a:pt x="87294"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30"/>
            <p:cNvSpPr/>
            <p:nvPr/>
          </p:nvSpPr>
          <p:spPr>
            <a:xfrm>
              <a:off x="6518434" y="951172"/>
              <a:ext cx="25124" cy="40787"/>
            </a:xfrm>
            <a:custGeom>
              <a:avLst/>
              <a:gdLst/>
              <a:ahLst/>
              <a:cxnLst/>
              <a:rect l="l" t="t" r="r" b="b"/>
              <a:pathLst>
                <a:path w="25124" h="40787" extrusionOk="0">
                  <a:moveTo>
                    <a:pt x="0" y="3781"/>
                  </a:moveTo>
                  <a:lnTo>
                    <a:pt x="6730" y="39994"/>
                  </a:lnTo>
                  <a:cubicBezTo>
                    <a:pt x="6730" y="39994"/>
                    <a:pt x="16087" y="43263"/>
                    <a:pt x="25125" y="36533"/>
                  </a:cubicBezTo>
                  <a:lnTo>
                    <a:pt x="20382" y="0"/>
                  </a:lnTo>
                  <a:cubicBezTo>
                    <a:pt x="20382" y="0"/>
                    <a:pt x="11729" y="6281"/>
                    <a:pt x="0" y="37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30"/>
            <p:cNvSpPr/>
            <p:nvPr/>
          </p:nvSpPr>
          <p:spPr>
            <a:xfrm>
              <a:off x="6652901" y="908166"/>
              <a:ext cx="20253" cy="39201"/>
            </a:xfrm>
            <a:custGeom>
              <a:avLst/>
              <a:gdLst/>
              <a:ahLst/>
              <a:cxnLst/>
              <a:rect l="l" t="t" r="r" b="b"/>
              <a:pathLst>
                <a:path w="20253" h="39201" extrusionOk="0">
                  <a:moveTo>
                    <a:pt x="20253" y="36469"/>
                  </a:moveTo>
                  <a:lnTo>
                    <a:pt x="15190" y="0"/>
                  </a:lnTo>
                  <a:cubicBezTo>
                    <a:pt x="15190" y="0"/>
                    <a:pt x="7947" y="6025"/>
                    <a:pt x="0" y="2820"/>
                  </a:cubicBezTo>
                  <a:lnTo>
                    <a:pt x="8268" y="38712"/>
                  </a:lnTo>
                  <a:cubicBezTo>
                    <a:pt x="8268" y="38712"/>
                    <a:pt x="13908" y="40763"/>
                    <a:pt x="20253" y="364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30"/>
            <p:cNvSpPr/>
            <p:nvPr/>
          </p:nvSpPr>
          <p:spPr>
            <a:xfrm>
              <a:off x="6846884" y="856892"/>
              <a:ext cx="8685" cy="43326"/>
            </a:xfrm>
            <a:custGeom>
              <a:avLst/>
              <a:gdLst/>
              <a:ahLst/>
              <a:cxnLst/>
              <a:rect l="l" t="t" r="r" b="b"/>
              <a:pathLst>
                <a:path w="8685" h="43326" extrusionOk="0">
                  <a:moveTo>
                    <a:pt x="5217" y="13267"/>
                  </a:moveTo>
                  <a:cubicBezTo>
                    <a:pt x="4577" y="10768"/>
                    <a:pt x="3807" y="8460"/>
                    <a:pt x="3103" y="6473"/>
                  </a:cubicBezTo>
                  <a:cubicBezTo>
                    <a:pt x="1693" y="2564"/>
                    <a:pt x="282" y="0"/>
                    <a:pt x="282" y="0"/>
                  </a:cubicBezTo>
                  <a:cubicBezTo>
                    <a:pt x="282" y="0"/>
                    <a:pt x="-102" y="2884"/>
                    <a:pt x="26" y="7050"/>
                  </a:cubicBezTo>
                  <a:cubicBezTo>
                    <a:pt x="26" y="9165"/>
                    <a:pt x="218" y="11537"/>
                    <a:pt x="475" y="14164"/>
                  </a:cubicBezTo>
                  <a:cubicBezTo>
                    <a:pt x="731" y="16728"/>
                    <a:pt x="1115" y="19484"/>
                    <a:pt x="1629" y="22176"/>
                  </a:cubicBezTo>
                  <a:cubicBezTo>
                    <a:pt x="2141" y="24868"/>
                    <a:pt x="2782" y="27560"/>
                    <a:pt x="3423" y="30059"/>
                  </a:cubicBezTo>
                  <a:cubicBezTo>
                    <a:pt x="4064" y="32559"/>
                    <a:pt x="4833" y="34866"/>
                    <a:pt x="5538" y="36853"/>
                  </a:cubicBezTo>
                  <a:cubicBezTo>
                    <a:pt x="6948" y="40763"/>
                    <a:pt x="8358" y="43327"/>
                    <a:pt x="8358" y="43327"/>
                  </a:cubicBezTo>
                  <a:cubicBezTo>
                    <a:pt x="8358" y="43327"/>
                    <a:pt x="8743" y="40443"/>
                    <a:pt x="8679" y="36276"/>
                  </a:cubicBezTo>
                  <a:cubicBezTo>
                    <a:pt x="8679" y="34161"/>
                    <a:pt x="8486" y="31790"/>
                    <a:pt x="8230" y="29162"/>
                  </a:cubicBezTo>
                  <a:cubicBezTo>
                    <a:pt x="7974" y="26598"/>
                    <a:pt x="7589" y="23843"/>
                    <a:pt x="7076" y="21151"/>
                  </a:cubicBezTo>
                  <a:cubicBezTo>
                    <a:pt x="6564" y="18459"/>
                    <a:pt x="5922" y="15767"/>
                    <a:pt x="5281" y="132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30"/>
            <p:cNvSpPr/>
            <p:nvPr/>
          </p:nvSpPr>
          <p:spPr>
            <a:xfrm>
              <a:off x="6535868" y="856635"/>
              <a:ext cx="98254" cy="12946"/>
            </a:xfrm>
            <a:custGeom>
              <a:avLst/>
              <a:gdLst/>
              <a:ahLst/>
              <a:cxnLst/>
              <a:rect l="l" t="t" r="r" b="b"/>
              <a:pathLst>
                <a:path w="98254" h="12946" extrusionOk="0">
                  <a:moveTo>
                    <a:pt x="30252" y="9614"/>
                  </a:moveTo>
                  <a:cubicBezTo>
                    <a:pt x="33136" y="10127"/>
                    <a:pt x="36148" y="10703"/>
                    <a:pt x="39161" y="11088"/>
                  </a:cubicBezTo>
                  <a:cubicBezTo>
                    <a:pt x="42237" y="11409"/>
                    <a:pt x="45314" y="11857"/>
                    <a:pt x="48454" y="12178"/>
                  </a:cubicBezTo>
                  <a:cubicBezTo>
                    <a:pt x="51595" y="12370"/>
                    <a:pt x="54671" y="12690"/>
                    <a:pt x="57748" y="12754"/>
                  </a:cubicBezTo>
                  <a:cubicBezTo>
                    <a:pt x="60824" y="12883"/>
                    <a:pt x="63837" y="12947"/>
                    <a:pt x="66785" y="12947"/>
                  </a:cubicBezTo>
                  <a:cubicBezTo>
                    <a:pt x="69733" y="12947"/>
                    <a:pt x="72553" y="12883"/>
                    <a:pt x="75245" y="12819"/>
                  </a:cubicBezTo>
                  <a:cubicBezTo>
                    <a:pt x="77937" y="12690"/>
                    <a:pt x="80436" y="12498"/>
                    <a:pt x="82808" y="12306"/>
                  </a:cubicBezTo>
                  <a:cubicBezTo>
                    <a:pt x="87487" y="12049"/>
                    <a:pt x="91332" y="11409"/>
                    <a:pt x="94024" y="11024"/>
                  </a:cubicBezTo>
                  <a:cubicBezTo>
                    <a:pt x="96716" y="10639"/>
                    <a:pt x="98254" y="10319"/>
                    <a:pt x="98254" y="10319"/>
                  </a:cubicBezTo>
                  <a:cubicBezTo>
                    <a:pt x="98254" y="10319"/>
                    <a:pt x="96716" y="10127"/>
                    <a:pt x="93960" y="9934"/>
                  </a:cubicBezTo>
                  <a:cubicBezTo>
                    <a:pt x="91268" y="9742"/>
                    <a:pt x="87359" y="9486"/>
                    <a:pt x="82744" y="9165"/>
                  </a:cubicBezTo>
                  <a:cubicBezTo>
                    <a:pt x="80436" y="8973"/>
                    <a:pt x="77937" y="8845"/>
                    <a:pt x="75245" y="8717"/>
                  </a:cubicBezTo>
                  <a:cubicBezTo>
                    <a:pt x="72617" y="8524"/>
                    <a:pt x="69797" y="8268"/>
                    <a:pt x="66913" y="8140"/>
                  </a:cubicBezTo>
                  <a:cubicBezTo>
                    <a:pt x="64029" y="8012"/>
                    <a:pt x="61080" y="7627"/>
                    <a:pt x="58004" y="7499"/>
                  </a:cubicBezTo>
                  <a:cubicBezTo>
                    <a:pt x="54992" y="7371"/>
                    <a:pt x="51915" y="6986"/>
                    <a:pt x="48839" y="6730"/>
                  </a:cubicBezTo>
                  <a:cubicBezTo>
                    <a:pt x="45762" y="6537"/>
                    <a:pt x="42750" y="6153"/>
                    <a:pt x="39738" y="5897"/>
                  </a:cubicBezTo>
                  <a:cubicBezTo>
                    <a:pt x="36725" y="5576"/>
                    <a:pt x="33777" y="5256"/>
                    <a:pt x="30893" y="4935"/>
                  </a:cubicBezTo>
                  <a:cubicBezTo>
                    <a:pt x="28073" y="4486"/>
                    <a:pt x="25253" y="4294"/>
                    <a:pt x="22625" y="3846"/>
                  </a:cubicBezTo>
                  <a:cubicBezTo>
                    <a:pt x="19997" y="3461"/>
                    <a:pt x="17497" y="3141"/>
                    <a:pt x="15254" y="2756"/>
                  </a:cubicBezTo>
                  <a:cubicBezTo>
                    <a:pt x="10703" y="1987"/>
                    <a:pt x="6858" y="1410"/>
                    <a:pt x="4230" y="833"/>
                  </a:cubicBezTo>
                  <a:cubicBezTo>
                    <a:pt x="1538" y="320"/>
                    <a:pt x="0" y="0"/>
                    <a:pt x="0" y="0"/>
                  </a:cubicBezTo>
                  <a:cubicBezTo>
                    <a:pt x="0" y="0"/>
                    <a:pt x="1346" y="769"/>
                    <a:pt x="3845" y="1923"/>
                  </a:cubicBezTo>
                  <a:cubicBezTo>
                    <a:pt x="6345" y="3076"/>
                    <a:pt x="9998" y="4422"/>
                    <a:pt x="14485" y="5832"/>
                  </a:cubicBezTo>
                  <a:cubicBezTo>
                    <a:pt x="18972" y="7242"/>
                    <a:pt x="24291" y="8524"/>
                    <a:pt x="30060" y="967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30"/>
            <p:cNvSpPr/>
            <p:nvPr/>
          </p:nvSpPr>
          <p:spPr>
            <a:xfrm>
              <a:off x="6500120" y="838497"/>
              <a:ext cx="18314" cy="40314"/>
            </a:xfrm>
            <a:custGeom>
              <a:avLst/>
              <a:gdLst/>
              <a:ahLst/>
              <a:cxnLst/>
              <a:rect l="l" t="t" r="r" b="b"/>
              <a:pathLst>
                <a:path w="18314" h="40314" extrusionOk="0">
                  <a:moveTo>
                    <a:pt x="18250" y="0"/>
                  </a:moveTo>
                  <a:lnTo>
                    <a:pt x="4919" y="2500"/>
                  </a:lnTo>
                  <a:cubicBezTo>
                    <a:pt x="1650" y="3141"/>
                    <a:pt x="-529" y="6281"/>
                    <a:pt x="112" y="9550"/>
                  </a:cubicBezTo>
                  <a:lnTo>
                    <a:pt x="5880" y="40314"/>
                  </a:lnTo>
                  <a:cubicBezTo>
                    <a:pt x="2740" y="8204"/>
                    <a:pt x="18314" y="0"/>
                    <a:pt x="1831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30"/>
            <p:cNvSpPr/>
            <p:nvPr/>
          </p:nvSpPr>
          <p:spPr>
            <a:xfrm>
              <a:off x="6962854" y="838433"/>
              <a:ext cx="112674" cy="31661"/>
            </a:xfrm>
            <a:custGeom>
              <a:avLst/>
              <a:gdLst/>
              <a:ahLst/>
              <a:cxnLst/>
              <a:rect l="l" t="t" r="r" b="b"/>
              <a:pathLst>
                <a:path w="112674" h="31661" extrusionOk="0">
                  <a:moveTo>
                    <a:pt x="112675" y="7627"/>
                  </a:moveTo>
                  <a:lnTo>
                    <a:pt x="112675" y="0"/>
                  </a:lnTo>
                  <a:cubicBezTo>
                    <a:pt x="112675" y="0"/>
                    <a:pt x="65310" y="15639"/>
                    <a:pt x="0" y="24612"/>
                  </a:cubicBezTo>
                  <a:lnTo>
                    <a:pt x="2692" y="31662"/>
                  </a:lnTo>
                  <a:cubicBezTo>
                    <a:pt x="2692" y="31662"/>
                    <a:pt x="75886" y="17497"/>
                    <a:pt x="112675" y="76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30"/>
            <p:cNvSpPr/>
            <p:nvPr/>
          </p:nvSpPr>
          <p:spPr>
            <a:xfrm>
              <a:off x="6866779" y="797477"/>
              <a:ext cx="304504" cy="96459"/>
            </a:xfrm>
            <a:custGeom>
              <a:avLst/>
              <a:gdLst/>
              <a:ahLst/>
              <a:cxnLst/>
              <a:rect l="l" t="t" r="r" b="b"/>
              <a:pathLst>
                <a:path w="304504" h="96459" extrusionOk="0">
                  <a:moveTo>
                    <a:pt x="6986" y="96460"/>
                  </a:moveTo>
                  <a:cubicBezTo>
                    <a:pt x="11921" y="95883"/>
                    <a:pt x="20189" y="94793"/>
                    <a:pt x="31085" y="93255"/>
                  </a:cubicBezTo>
                  <a:cubicBezTo>
                    <a:pt x="30637" y="92742"/>
                    <a:pt x="30187" y="92165"/>
                    <a:pt x="29803" y="91589"/>
                  </a:cubicBezTo>
                  <a:cubicBezTo>
                    <a:pt x="28073" y="91653"/>
                    <a:pt x="26470" y="91781"/>
                    <a:pt x="24996" y="91845"/>
                  </a:cubicBezTo>
                  <a:cubicBezTo>
                    <a:pt x="21023" y="92037"/>
                    <a:pt x="17818" y="92101"/>
                    <a:pt x="15702" y="92165"/>
                  </a:cubicBezTo>
                  <a:cubicBezTo>
                    <a:pt x="13588" y="92165"/>
                    <a:pt x="12434" y="92230"/>
                    <a:pt x="12434" y="92230"/>
                  </a:cubicBezTo>
                  <a:cubicBezTo>
                    <a:pt x="12434" y="92230"/>
                    <a:pt x="16921" y="91268"/>
                    <a:pt x="24740" y="89666"/>
                  </a:cubicBezTo>
                  <a:cubicBezTo>
                    <a:pt x="25830" y="89409"/>
                    <a:pt x="27047" y="89217"/>
                    <a:pt x="28329" y="88961"/>
                  </a:cubicBezTo>
                  <a:cubicBezTo>
                    <a:pt x="27496" y="87358"/>
                    <a:pt x="27047" y="85820"/>
                    <a:pt x="26727" y="84603"/>
                  </a:cubicBezTo>
                  <a:cubicBezTo>
                    <a:pt x="26406" y="83128"/>
                    <a:pt x="26278" y="81975"/>
                    <a:pt x="26278" y="81206"/>
                  </a:cubicBezTo>
                  <a:cubicBezTo>
                    <a:pt x="26278" y="80436"/>
                    <a:pt x="26278" y="79988"/>
                    <a:pt x="26278" y="79988"/>
                  </a:cubicBezTo>
                  <a:cubicBezTo>
                    <a:pt x="26278" y="79988"/>
                    <a:pt x="26470" y="80372"/>
                    <a:pt x="26790" y="81077"/>
                  </a:cubicBezTo>
                  <a:cubicBezTo>
                    <a:pt x="27047" y="81782"/>
                    <a:pt x="27624" y="82744"/>
                    <a:pt x="28329" y="83962"/>
                  </a:cubicBezTo>
                  <a:cubicBezTo>
                    <a:pt x="29098" y="85115"/>
                    <a:pt x="30059" y="86461"/>
                    <a:pt x="31341" y="87807"/>
                  </a:cubicBezTo>
                  <a:cubicBezTo>
                    <a:pt x="32559" y="89153"/>
                    <a:pt x="34225" y="90435"/>
                    <a:pt x="36084" y="91589"/>
                  </a:cubicBezTo>
                  <a:cubicBezTo>
                    <a:pt x="37943" y="92678"/>
                    <a:pt x="40122" y="93575"/>
                    <a:pt x="42494" y="94088"/>
                  </a:cubicBezTo>
                  <a:cubicBezTo>
                    <a:pt x="44865" y="94601"/>
                    <a:pt x="47365" y="94601"/>
                    <a:pt x="49800" y="94216"/>
                  </a:cubicBezTo>
                  <a:cubicBezTo>
                    <a:pt x="52492" y="93768"/>
                    <a:pt x="54863" y="92870"/>
                    <a:pt x="57107" y="91460"/>
                  </a:cubicBezTo>
                  <a:cubicBezTo>
                    <a:pt x="59286" y="90050"/>
                    <a:pt x="61272" y="88256"/>
                    <a:pt x="62747" y="86077"/>
                  </a:cubicBezTo>
                  <a:cubicBezTo>
                    <a:pt x="64221" y="83897"/>
                    <a:pt x="65246" y="81398"/>
                    <a:pt x="65759" y="78834"/>
                  </a:cubicBezTo>
                  <a:cubicBezTo>
                    <a:pt x="66016" y="77552"/>
                    <a:pt x="66079" y="76206"/>
                    <a:pt x="66143" y="75117"/>
                  </a:cubicBezTo>
                  <a:cubicBezTo>
                    <a:pt x="66208" y="74604"/>
                    <a:pt x="66016" y="73643"/>
                    <a:pt x="66016" y="72938"/>
                  </a:cubicBezTo>
                  <a:cubicBezTo>
                    <a:pt x="66016" y="72489"/>
                    <a:pt x="65823" y="71720"/>
                    <a:pt x="65759" y="71143"/>
                  </a:cubicBezTo>
                  <a:cubicBezTo>
                    <a:pt x="65246" y="68643"/>
                    <a:pt x="64285" y="66336"/>
                    <a:pt x="63003" y="64285"/>
                  </a:cubicBezTo>
                  <a:cubicBezTo>
                    <a:pt x="61657" y="62298"/>
                    <a:pt x="60055" y="60568"/>
                    <a:pt x="58388" y="59222"/>
                  </a:cubicBezTo>
                  <a:cubicBezTo>
                    <a:pt x="56658" y="57876"/>
                    <a:pt x="54863" y="56850"/>
                    <a:pt x="53133" y="56145"/>
                  </a:cubicBezTo>
                  <a:cubicBezTo>
                    <a:pt x="51403" y="55440"/>
                    <a:pt x="49800" y="55056"/>
                    <a:pt x="48454" y="54735"/>
                  </a:cubicBezTo>
                  <a:cubicBezTo>
                    <a:pt x="47108" y="54543"/>
                    <a:pt x="46018" y="54351"/>
                    <a:pt x="45249" y="54351"/>
                  </a:cubicBezTo>
                  <a:cubicBezTo>
                    <a:pt x="44480" y="54351"/>
                    <a:pt x="44032" y="54287"/>
                    <a:pt x="44032" y="54287"/>
                  </a:cubicBezTo>
                  <a:cubicBezTo>
                    <a:pt x="44032" y="54287"/>
                    <a:pt x="44416" y="54158"/>
                    <a:pt x="45122" y="53902"/>
                  </a:cubicBezTo>
                  <a:cubicBezTo>
                    <a:pt x="45827" y="53646"/>
                    <a:pt x="46916" y="53325"/>
                    <a:pt x="48454" y="53069"/>
                  </a:cubicBezTo>
                  <a:cubicBezTo>
                    <a:pt x="49929" y="52941"/>
                    <a:pt x="51787" y="52748"/>
                    <a:pt x="53902" y="53069"/>
                  </a:cubicBezTo>
                  <a:cubicBezTo>
                    <a:pt x="56017" y="53325"/>
                    <a:pt x="58388" y="53966"/>
                    <a:pt x="60824" y="55184"/>
                  </a:cubicBezTo>
                  <a:cubicBezTo>
                    <a:pt x="63260" y="56338"/>
                    <a:pt x="65759" y="58068"/>
                    <a:pt x="67810" y="60504"/>
                  </a:cubicBezTo>
                  <a:cubicBezTo>
                    <a:pt x="69925" y="62875"/>
                    <a:pt x="71784" y="65823"/>
                    <a:pt x="72809" y="69220"/>
                  </a:cubicBezTo>
                  <a:cubicBezTo>
                    <a:pt x="73066" y="70118"/>
                    <a:pt x="73322" y="70823"/>
                    <a:pt x="73514" y="71912"/>
                  </a:cubicBezTo>
                  <a:cubicBezTo>
                    <a:pt x="73643" y="72745"/>
                    <a:pt x="73835" y="73322"/>
                    <a:pt x="73899" y="74348"/>
                  </a:cubicBezTo>
                  <a:cubicBezTo>
                    <a:pt x="74091" y="76270"/>
                    <a:pt x="74027" y="78001"/>
                    <a:pt x="73771" y="79796"/>
                  </a:cubicBezTo>
                  <a:cubicBezTo>
                    <a:pt x="75501" y="79475"/>
                    <a:pt x="77232" y="79091"/>
                    <a:pt x="79026" y="78770"/>
                  </a:cubicBezTo>
                  <a:cubicBezTo>
                    <a:pt x="81078" y="78386"/>
                    <a:pt x="83192" y="77937"/>
                    <a:pt x="85307" y="77552"/>
                  </a:cubicBezTo>
                  <a:lnTo>
                    <a:pt x="84538" y="42173"/>
                  </a:lnTo>
                  <a:lnTo>
                    <a:pt x="96523" y="75245"/>
                  </a:lnTo>
                  <a:cubicBezTo>
                    <a:pt x="98703" y="74796"/>
                    <a:pt x="100946" y="74348"/>
                    <a:pt x="103189" y="73963"/>
                  </a:cubicBezTo>
                  <a:cubicBezTo>
                    <a:pt x="111522" y="72297"/>
                    <a:pt x="120174" y="70502"/>
                    <a:pt x="128955" y="68707"/>
                  </a:cubicBezTo>
                  <a:cubicBezTo>
                    <a:pt x="137735" y="66913"/>
                    <a:pt x="146644" y="65182"/>
                    <a:pt x="155489" y="63195"/>
                  </a:cubicBezTo>
                  <a:cubicBezTo>
                    <a:pt x="164398" y="61401"/>
                    <a:pt x="173307" y="59606"/>
                    <a:pt x="182024" y="57619"/>
                  </a:cubicBezTo>
                  <a:cubicBezTo>
                    <a:pt x="186382" y="56658"/>
                    <a:pt x="190740" y="55697"/>
                    <a:pt x="195034" y="54863"/>
                  </a:cubicBezTo>
                  <a:cubicBezTo>
                    <a:pt x="199328" y="53902"/>
                    <a:pt x="203559" y="52941"/>
                    <a:pt x="207725" y="52043"/>
                  </a:cubicBezTo>
                  <a:cubicBezTo>
                    <a:pt x="209135" y="51723"/>
                    <a:pt x="210545" y="51402"/>
                    <a:pt x="211955" y="51082"/>
                  </a:cubicBezTo>
                  <a:lnTo>
                    <a:pt x="211250" y="18523"/>
                  </a:lnTo>
                  <a:lnTo>
                    <a:pt x="222210" y="48775"/>
                  </a:lnTo>
                  <a:cubicBezTo>
                    <a:pt x="224709" y="48198"/>
                    <a:pt x="227209" y="47621"/>
                    <a:pt x="229644" y="47044"/>
                  </a:cubicBezTo>
                  <a:cubicBezTo>
                    <a:pt x="229644" y="47044"/>
                    <a:pt x="229644" y="46980"/>
                    <a:pt x="229644" y="46980"/>
                  </a:cubicBezTo>
                  <a:cubicBezTo>
                    <a:pt x="229324" y="45506"/>
                    <a:pt x="229196" y="44352"/>
                    <a:pt x="229196" y="43583"/>
                  </a:cubicBezTo>
                  <a:cubicBezTo>
                    <a:pt x="229196" y="42814"/>
                    <a:pt x="229196" y="42365"/>
                    <a:pt x="229196" y="42365"/>
                  </a:cubicBezTo>
                  <a:cubicBezTo>
                    <a:pt x="229196" y="42365"/>
                    <a:pt x="229388" y="42750"/>
                    <a:pt x="229708" y="43455"/>
                  </a:cubicBezTo>
                  <a:cubicBezTo>
                    <a:pt x="229965" y="44160"/>
                    <a:pt x="230542" y="45121"/>
                    <a:pt x="231247" y="46339"/>
                  </a:cubicBezTo>
                  <a:cubicBezTo>
                    <a:pt x="232016" y="47493"/>
                    <a:pt x="232977" y="48839"/>
                    <a:pt x="234259" y="50185"/>
                  </a:cubicBezTo>
                  <a:cubicBezTo>
                    <a:pt x="235477" y="51531"/>
                    <a:pt x="237143" y="52812"/>
                    <a:pt x="239002" y="53966"/>
                  </a:cubicBezTo>
                  <a:cubicBezTo>
                    <a:pt x="240860" y="55056"/>
                    <a:pt x="243040" y="55953"/>
                    <a:pt x="245412" y="56466"/>
                  </a:cubicBezTo>
                  <a:cubicBezTo>
                    <a:pt x="247783" y="56978"/>
                    <a:pt x="250283" y="56978"/>
                    <a:pt x="252717" y="56594"/>
                  </a:cubicBezTo>
                  <a:cubicBezTo>
                    <a:pt x="255410" y="56145"/>
                    <a:pt x="257781" y="55248"/>
                    <a:pt x="260024" y="53838"/>
                  </a:cubicBezTo>
                  <a:cubicBezTo>
                    <a:pt x="262204" y="52428"/>
                    <a:pt x="264190" y="50633"/>
                    <a:pt x="265664" y="48454"/>
                  </a:cubicBezTo>
                  <a:cubicBezTo>
                    <a:pt x="267138" y="46275"/>
                    <a:pt x="268164" y="43775"/>
                    <a:pt x="268677" y="41212"/>
                  </a:cubicBezTo>
                  <a:cubicBezTo>
                    <a:pt x="268933" y="39930"/>
                    <a:pt x="268997" y="38584"/>
                    <a:pt x="269061" y="37494"/>
                  </a:cubicBezTo>
                  <a:cubicBezTo>
                    <a:pt x="269126" y="36982"/>
                    <a:pt x="268933" y="36020"/>
                    <a:pt x="268933" y="35315"/>
                  </a:cubicBezTo>
                  <a:cubicBezTo>
                    <a:pt x="268933" y="34866"/>
                    <a:pt x="268741" y="34097"/>
                    <a:pt x="268677" y="33521"/>
                  </a:cubicBezTo>
                  <a:cubicBezTo>
                    <a:pt x="268164" y="31021"/>
                    <a:pt x="267202" y="28714"/>
                    <a:pt x="265921" y="26663"/>
                  </a:cubicBezTo>
                  <a:cubicBezTo>
                    <a:pt x="264575" y="24676"/>
                    <a:pt x="262973" y="22945"/>
                    <a:pt x="261306" y="21599"/>
                  </a:cubicBezTo>
                  <a:cubicBezTo>
                    <a:pt x="259576" y="20253"/>
                    <a:pt x="257781" y="19228"/>
                    <a:pt x="256050" y="18523"/>
                  </a:cubicBezTo>
                  <a:cubicBezTo>
                    <a:pt x="254320" y="17818"/>
                    <a:pt x="252717" y="17433"/>
                    <a:pt x="251372" y="17113"/>
                  </a:cubicBezTo>
                  <a:cubicBezTo>
                    <a:pt x="250026" y="16920"/>
                    <a:pt x="248936" y="16728"/>
                    <a:pt x="248167" y="16728"/>
                  </a:cubicBezTo>
                  <a:cubicBezTo>
                    <a:pt x="247398" y="16728"/>
                    <a:pt x="246950" y="16664"/>
                    <a:pt x="246950" y="16664"/>
                  </a:cubicBezTo>
                  <a:cubicBezTo>
                    <a:pt x="246950" y="16664"/>
                    <a:pt x="247334" y="16536"/>
                    <a:pt x="248103" y="16280"/>
                  </a:cubicBezTo>
                  <a:cubicBezTo>
                    <a:pt x="248808" y="16023"/>
                    <a:pt x="249898" y="15703"/>
                    <a:pt x="251436" y="15446"/>
                  </a:cubicBezTo>
                  <a:cubicBezTo>
                    <a:pt x="252910" y="15318"/>
                    <a:pt x="254769" y="15126"/>
                    <a:pt x="256884" y="15446"/>
                  </a:cubicBezTo>
                  <a:cubicBezTo>
                    <a:pt x="258999" y="15703"/>
                    <a:pt x="261371" y="16344"/>
                    <a:pt x="263806" y="17561"/>
                  </a:cubicBezTo>
                  <a:cubicBezTo>
                    <a:pt x="266242" y="18779"/>
                    <a:pt x="268741" y="20446"/>
                    <a:pt x="270792" y="22881"/>
                  </a:cubicBezTo>
                  <a:cubicBezTo>
                    <a:pt x="272907" y="25253"/>
                    <a:pt x="274766" y="28201"/>
                    <a:pt x="275791" y="31598"/>
                  </a:cubicBezTo>
                  <a:cubicBezTo>
                    <a:pt x="276047" y="32495"/>
                    <a:pt x="276304" y="33200"/>
                    <a:pt x="276496" y="34290"/>
                  </a:cubicBezTo>
                  <a:cubicBezTo>
                    <a:pt x="276561" y="34931"/>
                    <a:pt x="276689" y="35379"/>
                    <a:pt x="276816" y="36084"/>
                  </a:cubicBezTo>
                  <a:cubicBezTo>
                    <a:pt x="280085" y="35251"/>
                    <a:pt x="283098" y="34546"/>
                    <a:pt x="285661" y="33905"/>
                  </a:cubicBezTo>
                  <a:cubicBezTo>
                    <a:pt x="293417" y="32046"/>
                    <a:pt x="297903" y="31085"/>
                    <a:pt x="297903" y="31085"/>
                  </a:cubicBezTo>
                  <a:cubicBezTo>
                    <a:pt x="297903" y="31085"/>
                    <a:pt x="293737" y="32944"/>
                    <a:pt x="286303" y="35956"/>
                  </a:cubicBezTo>
                  <a:cubicBezTo>
                    <a:pt x="283611" y="37046"/>
                    <a:pt x="280470" y="38328"/>
                    <a:pt x="276945" y="39738"/>
                  </a:cubicBezTo>
                  <a:cubicBezTo>
                    <a:pt x="276945" y="40443"/>
                    <a:pt x="276816" y="41148"/>
                    <a:pt x="276752" y="41853"/>
                  </a:cubicBezTo>
                  <a:cubicBezTo>
                    <a:pt x="286046" y="39097"/>
                    <a:pt x="295339" y="36277"/>
                    <a:pt x="304505" y="33328"/>
                  </a:cubicBezTo>
                  <a:lnTo>
                    <a:pt x="298288" y="0"/>
                  </a:lnTo>
                  <a:lnTo>
                    <a:pt x="0" y="55697"/>
                  </a:lnTo>
                  <a:lnTo>
                    <a:pt x="7563" y="96331"/>
                  </a:lnTo>
                  <a:close/>
                  <a:moveTo>
                    <a:pt x="235220" y="35700"/>
                  </a:moveTo>
                  <a:cubicBezTo>
                    <a:pt x="235541" y="33521"/>
                    <a:pt x="236374" y="31341"/>
                    <a:pt x="237656" y="29419"/>
                  </a:cubicBezTo>
                  <a:cubicBezTo>
                    <a:pt x="238938" y="27560"/>
                    <a:pt x="240669" y="26022"/>
                    <a:pt x="242655" y="24932"/>
                  </a:cubicBezTo>
                  <a:cubicBezTo>
                    <a:pt x="244578" y="23778"/>
                    <a:pt x="246821" y="23266"/>
                    <a:pt x="248808" y="23137"/>
                  </a:cubicBezTo>
                  <a:cubicBezTo>
                    <a:pt x="253167" y="22817"/>
                    <a:pt x="256819" y="24548"/>
                    <a:pt x="259191" y="26727"/>
                  </a:cubicBezTo>
                  <a:cubicBezTo>
                    <a:pt x="261562" y="28906"/>
                    <a:pt x="262588" y="31405"/>
                    <a:pt x="262973" y="33072"/>
                  </a:cubicBezTo>
                  <a:cubicBezTo>
                    <a:pt x="263165" y="33905"/>
                    <a:pt x="263229" y="34610"/>
                    <a:pt x="263229" y="35059"/>
                  </a:cubicBezTo>
                  <a:cubicBezTo>
                    <a:pt x="263229" y="35507"/>
                    <a:pt x="263229" y="35764"/>
                    <a:pt x="263229" y="35764"/>
                  </a:cubicBezTo>
                  <a:cubicBezTo>
                    <a:pt x="263229" y="35764"/>
                    <a:pt x="263101" y="35572"/>
                    <a:pt x="262973" y="35123"/>
                  </a:cubicBezTo>
                  <a:cubicBezTo>
                    <a:pt x="262845" y="34674"/>
                    <a:pt x="262460" y="34161"/>
                    <a:pt x="262076" y="33392"/>
                  </a:cubicBezTo>
                  <a:cubicBezTo>
                    <a:pt x="261242" y="31982"/>
                    <a:pt x="259704" y="30188"/>
                    <a:pt x="257461" y="28906"/>
                  </a:cubicBezTo>
                  <a:cubicBezTo>
                    <a:pt x="256371" y="28265"/>
                    <a:pt x="255090" y="27752"/>
                    <a:pt x="253679" y="27432"/>
                  </a:cubicBezTo>
                  <a:cubicBezTo>
                    <a:pt x="252269" y="27111"/>
                    <a:pt x="250795" y="27111"/>
                    <a:pt x="249385" y="27368"/>
                  </a:cubicBezTo>
                  <a:cubicBezTo>
                    <a:pt x="247783" y="27624"/>
                    <a:pt x="246436" y="28201"/>
                    <a:pt x="245091" y="28970"/>
                  </a:cubicBezTo>
                  <a:cubicBezTo>
                    <a:pt x="244962" y="28970"/>
                    <a:pt x="244898" y="29098"/>
                    <a:pt x="244834" y="29162"/>
                  </a:cubicBezTo>
                  <a:lnTo>
                    <a:pt x="256819" y="43006"/>
                  </a:lnTo>
                  <a:lnTo>
                    <a:pt x="239899" y="36982"/>
                  </a:lnTo>
                  <a:cubicBezTo>
                    <a:pt x="239836" y="37558"/>
                    <a:pt x="239771" y="38135"/>
                    <a:pt x="239771" y="38648"/>
                  </a:cubicBezTo>
                  <a:cubicBezTo>
                    <a:pt x="239771" y="38904"/>
                    <a:pt x="239771" y="39481"/>
                    <a:pt x="239836" y="39930"/>
                  </a:cubicBezTo>
                  <a:cubicBezTo>
                    <a:pt x="239836" y="40186"/>
                    <a:pt x="239963" y="40635"/>
                    <a:pt x="240027" y="41019"/>
                  </a:cubicBezTo>
                  <a:cubicBezTo>
                    <a:pt x="240605" y="43968"/>
                    <a:pt x="242399" y="46467"/>
                    <a:pt x="244450" y="48070"/>
                  </a:cubicBezTo>
                  <a:cubicBezTo>
                    <a:pt x="246501" y="49672"/>
                    <a:pt x="248680" y="50441"/>
                    <a:pt x="250283" y="50697"/>
                  </a:cubicBezTo>
                  <a:cubicBezTo>
                    <a:pt x="251052" y="50826"/>
                    <a:pt x="251757" y="50954"/>
                    <a:pt x="252205" y="50890"/>
                  </a:cubicBezTo>
                  <a:cubicBezTo>
                    <a:pt x="252654" y="50890"/>
                    <a:pt x="252910" y="50890"/>
                    <a:pt x="252910" y="50890"/>
                  </a:cubicBezTo>
                  <a:cubicBezTo>
                    <a:pt x="252910" y="50890"/>
                    <a:pt x="252654" y="50954"/>
                    <a:pt x="252269" y="51082"/>
                  </a:cubicBezTo>
                  <a:cubicBezTo>
                    <a:pt x="251821" y="51274"/>
                    <a:pt x="251179" y="51402"/>
                    <a:pt x="250283" y="51595"/>
                  </a:cubicBezTo>
                  <a:cubicBezTo>
                    <a:pt x="249385" y="51659"/>
                    <a:pt x="248295" y="51787"/>
                    <a:pt x="247078" y="51595"/>
                  </a:cubicBezTo>
                  <a:cubicBezTo>
                    <a:pt x="245796" y="51466"/>
                    <a:pt x="244386" y="51082"/>
                    <a:pt x="242976" y="50377"/>
                  </a:cubicBezTo>
                  <a:cubicBezTo>
                    <a:pt x="240091" y="49031"/>
                    <a:pt x="237143" y="46147"/>
                    <a:pt x="235925" y="42109"/>
                  </a:cubicBezTo>
                  <a:cubicBezTo>
                    <a:pt x="235798" y="41596"/>
                    <a:pt x="235605" y="41148"/>
                    <a:pt x="235541" y="40507"/>
                  </a:cubicBezTo>
                  <a:cubicBezTo>
                    <a:pt x="235477" y="39994"/>
                    <a:pt x="235349" y="39673"/>
                    <a:pt x="235349" y="39033"/>
                  </a:cubicBezTo>
                  <a:cubicBezTo>
                    <a:pt x="235220" y="37815"/>
                    <a:pt x="235220" y="36789"/>
                    <a:pt x="235413" y="35636"/>
                  </a:cubicBezTo>
                  <a:close/>
                  <a:moveTo>
                    <a:pt x="208686" y="40955"/>
                  </a:moveTo>
                  <a:lnTo>
                    <a:pt x="208686" y="48582"/>
                  </a:lnTo>
                  <a:cubicBezTo>
                    <a:pt x="171961" y="58453"/>
                    <a:pt x="98767" y="72553"/>
                    <a:pt x="98767" y="72553"/>
                  </a:cubicBezTo>
                  <a:lnTo>
                    <a:pt x="96075" y="65503"/>
                  </a:lnTo>
                  <a:cubicBezTo>
                    <a:pt x="161385" y="56594"/>
                    <a:pt x="208686" y="40891"/>
                    <a:pt x="208686" y="40891"/>
                  </a:cubicBezTo>
                  <a:close/>
                  <a:moveTo>
                    <a:pt x="32687" y="73579"/>
                  </a:moveTo>
                  <a:cubicBezTo>
                    <a:pt x="33008" y="71399"/>
                    <a:pt x="33841" y="69220"/>
                    <a:pt x="35123" y="67297"/>
                  </a:cubicBezTo>
                  <a:cubicBezTo>
                    <a:pt x="36404" y="65439"/>
                    <a:pt x="38135" y="63901"/>
                    <a:pt x="40122" y="62811"/>
                  </a:cubicBezTo>
                  <a:cubicBezTo>
                    <a:pt x="42044" y="61657"/>
                    <a:pt x="44288" y="61145"/>
                    <a:pt x="46275" y="61016"/>
                  </a:cubicBezTo>
                  <a:cubicBezTo>
                    <a:pt x="50633" y="60696"/>
                    <a:pt x="54286" y="62426"/>
                    <a:pt x="56658" y="64606"/>
                  </a:cubicBezTo>
                  <a:cubicBezTo>
                    <a:pt x="59029" y="66785"/>
                    <a:pt x="60055" y="69284"/>
                    <a:pt x="60439" y="70951"/>
                  </a:cubicBezTo>
                  <a:cubicBezTo>
                    <a:pt x="60632" y="71784"/>
                    <a:pt x="60696" y="72489"/>
                    <a:pt x="60696" y="72938"/>
                  </a:cubicBezTo>
                  <a:cubicBezTo>
                    <a:pt x="60696" y="73386"/>
                    <a:pt x="60696" y="73643"/>
                    <a:pt x="60696" y="73643"/>
                  </a:cubicBezTo>
                  <a:cubicBezTo>
                    <a:pt x="60696" y="73643"/>
                    <a:pt x="60567" y="73450"/>
                    <a:pt x="60439" y="73002"/>
                  </a:cubicBezTo>
                  <a:cubicBezTo>
                    <a:pt x="60312" y="72553"/>
                    <a:pt x="59927" y="72040"/>
                    <a:pt x="59542" y="71271"/>
                  </a:cubicBezTo>
                  <a:cubicBezTo>
                    <a:pt x="58709" y="69861"/>
                    <a:pt x="57171" y="68067"/>
                    <a:pt x="54991" y="66785"/>
                  </a:cubicBezTo>
                  <a:cubicBezTo>
                    <a:pt x="53902" y="66144"/>
                    <a:pt x="52620" y="65631"/>
                    <a:pt x="51210" y="65311"/>
                  </a:cubicBezTo>
                  <a:cubicBezTo>
                    <a:pt x="49800" y="64990"/>
                    <a:pt x="48326" y="64990"/>
                    <a:pt x="46916" y="65246"/>
                  </a:cubicBezTo>
                  <a:cubicBezTo>
                    <a:pt x="45313" y="65503"/>
                    <a:pt x="43968" y="66080"/>
                    <a:pt x="42622" y="66849"/>
                  </a:cubicBezTo>
                  <a:cubicBezTo>
                    <a:pt x="42558" y="66849"/>
                    <a:pt x="42429" y="66977"/>
                    <a:pt x="42365" y="67041"/>
                  </a:cubicBezTo>
                  <a:lnTo>
                    <a:pt x="54351" y="80885"/>
                  </a:lnTo>
                  <a:lnTo>
                    <a:pt x="37430" y="74796"/>
                  </a:lnTo>
                  <a:cubicBezTo>
                    <a:pt x="37366" y="75373"/>
                    <a:pt x="37302" y="75950"/>
                    <a:pt x="37302" y="76463"/>
                  </a:cubicBezTo>
                  <a:cubicBezTo>
                    <a:pt x="37302" y="76719"/>
                    <a:pt x="37302" y="77296"/>
                    <a:pt x="37366" y="77745"/>
                  </a:cubicBezTo>
                  <a:cubicBezTo>
                    <a:pt x="37366" y="78001"/>
                    <a:pt x="37494" y="78450"/>
                    <a:pt x="37558" y="78834"/>
                  </a:cubicBezTo>
                  <a:cubicBezTo>
                    <a:pt x="38135" y="81782"/>
                    <a:pt x="39930" y="84282"/>
                    <a:pt x="41981" y="85884"/>
                  </a:cubicBezTo>
                  <a:cubicBezTo>
                    <a:pt x="44032" y="87487"/>
                    <a:pt x="46211" y="88256"/>
                    <a:pt x="47813" y="88512"/>
                  </a:cubicBezTo>
                  <a:cubicBezTo>
                    <a:pt x="48582" y="88640"/>
                    <a:pt x="49287" y="88768"/>
                    <a:pt x="49736" y="88704"/>
                  </a:cubicBezTo>
                  <a:cubicBezTo>
                    <a:pt x="50184" y="88704"/>
                    <a:pt x="50441" y="88704"/>
                    <a:pt x="50441" y="88704"/>
                  </a:cubicBezTo>
                  <a:cubicBezTo>
                    <a:pt x="50441" y="88704"/>
                    <a:pt x="50184" y="88768"/>
                    <a:pt x="49800" y="88897"/>
                  </a:cubicBezTo>
                  <a:cubicBezTo>
                    <a:pt x="49351" y="89089"/>
                    <a:pt x="48710" y="89217"/>
                    <a:pt x="47813" y="89409"/>
                  </a:cubicBezTo>
                  <a:cubicBezTo>
                    <a:pt x="46916" y="89474"/>
                    <a:pt x="45827" y="89602"/>
                    <a:pt x="44608" y="89409"/>
                  </a:cubicBezTo>
                  <a:cubicBezTo>
                    <a:pt x="43327" y="89281"/>
                    <a:pt x="41917" y="88897"/>
                    <a:pt x="40506" y="88192"/>
                  </a:cubicBezTo>
                  <a:cubicBezTo>
                    <a:pt x="37622" y="86846"/>
                    <a:pt x="34674" y="83897"/>
                    <a:pt x="33456" y="79924"/>
                  </a:cubicBezTo>
                  <a:cubicBezTo>
                    <a:pt x="33328" y="79411"/>
                    <a:pt x="33136" y="78962"/>
                    <a:pt x="33072" y="78321"/>
                  </a:cubicBezTo>
                  <a:cubicBezTo>
                    <a:pt x="33008" y="77809"/>
                    <a:pt x="32880" y="77488"/>
                    <a:pt x="32880" y="76847"/>
                  </a:cubicBezTo>
                  <a:cubicBezTo>
                    <a:pt x="32751" y="75630"/>
                    <a:pt x="32751" y="74604"/>
                    <a:pt x="32944" y="7345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52912954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3" name="Google Shape;263;p31"/>
          <p:cNvSpPr txBox="1">
            <a:spLocks noGrp="1"/>
          </p:cNvSpPr>
          <p:nvPr>
            <p:ph type="title"/>
          </p:nvPr>
        </p:nvSpPr>
        <p:spPr>
          <a:xfrm>
            <a:off x="791120" y="14763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Xác định yêu cầu</a:t>
            </a:r>
            <a:endParaRPr dirty="0">
              <a:latin typeface="+mn-lt"/>
            </a:endParaRPr>
          </a:p>
        </p:txBody>
      </p:sp>
      <p:sp>
        <p:nvSpPr>
          <p:cNvPr id="265" name="Google Shape;265;p31"/>
          <p:cNvSpPr/>
          <p:nvPr/>
        </p:nvSpPr>
        <p:spPr>
          <a:xfrm>
            <a:off x="2611840" y="405577"/>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66" name="Google Shape;266;p31"/>
          <p:cNvSpPr/>
          <p:nvPr/>
        </p:nvSpPr>
        <p:spPr>
          <a:xfrm>
            <a:off x="6520021" y="405577"/>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 name="Rectangle 2"/>
          <p:cNvSpPr/>
          <p:nvPr/>
        </p:nvSpPr>
        <p:spPr>
          <a:xfrm>
            <a:off x="314960" y="629424"/>
            <a:ext cx="3401893" cy="307777"/>
          </a:xfrm>
          <a:prstGeom prst="rect">
            <a:avLst/>
          </a:prstGeom>
        </p:spPr>
        <p:txBody>
          <a:bodyPr wrap="none">
            <a:spAutoFit/>
          </a:bodyPr>
          <a:lstStyle/>
          <a:p>
            <a:r>
              <a:rPr lang="vi-VN" b="1" i="1" dirty="0">
                <a:latin typeface="Times New Roman" panose="02020603050405020304" pitchFamily="18" charset="0"/>
              </a:rPr>
              <a:t>2.1 Xác định khách hàng và người sử dụng</a:t>
            </a:r>
            <a:endParaRPr lang="vi-VN" dirty="0"/>
          </a:p>
        </p:txBody>
      </p:sp>
      <p:sp>
        <p:nvSpPr>
          <p:cNvPr id="7" name="Rectangle 2"/>
          <p:cNvSpPr>
            <a:spLocks noChangeArrowheads="1"/>
          </p:cNvSpPr>
          <p:nvPr/>
        </p:nvSpPr>
        <p:spPr bwMode="auto">
          <a:xfrm>
            <a:off x="4422230" y="1085449"/>
            <a:ext cx="6131767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5942330" y="113873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a:ln>
                <a:noFill/>
              </a:ln>
              <a:solidFill>
                <a:schemeClr val="tx1"/>
              </a:solidFill>
              <a:effectLst/>
              <a:latin typeface="Arial" panose="020B0604020202020204"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97527560"/>
              </p:ext>
            </p:extLst>
          </p:nvPr>
        </p:nvGraphicFramePr>
        <p:xfrm>
          <a:off x="314960" y="1130037"/>
          <a:ext cx="8595360" cy="3417623"/>
        </p:xfrm>
        <a:graphic>
          <a:graphicData uri="http://schemas.openxmlformats.org/drawingml/2006/table">
            <a:tbl>
              <a:tblPr/>
              <a:tblGrid>
                <a:gridCol w="901231">
                  <a:extLst>
                    <a:ext uri="{9D8B030D-6E8A-4147-A177-3AD203B41FA5}">
                      <a16:colId xmlns:a16="http://schemas.microsoft.com/office/drawing/2014/main" val="3164466569"/>
                    </a:ext>
                  </a:extLst>
                </a:gridCol>
                <a:gridCol w="1203574">
                  <a:extLst>
                    <a:ext uri="{9D8B030D-6E8A-4147-A177-3AD203B41FA5}">
                      <a16:colId xmlns:a16="http://schemas.microsoft.com/office/drawing/2014/main" val="3070753821"/>
                    </a:ext>
                  </a:extLst>
                </a:gridCol>
                <a:gridCol w="1905927">
                  <a:extLst>
                    <a:ext uri="{9D8B030D-6E8A-4147-A177-3AD203B41FA5}">
                      <a16:colId xmlns:a16="http://schemas.microsoft.com/office/drawing/2014/main" val="2883490696"/>
                    </a:ext>
                  </a:extLst>
                </a:gridCol>
                <a:gridCol w="2120811">
                  <a:extLst>
                    <a:ext uri="{9D8B030D-6E8A-4147-A177-3AD203B41FA5}">
                      <a16:colId xmlns:a16="http://schemas.microsoft.com/office/drawing/2014/main" val="3375733171"/>
                    </a:ext>
                  </a:extLst>
                </a:gridCol>
                <a:gridCol w="2463817">
                  <a:extLst>
                    <a:ext uri="{9D8B030D-6E8A-4147-A177-3AD203B41FA5}">
                      <a16:colId xmlns:a16="http://schemas.microsoft.com/office/drawing/2014/main" val="291167481"/>
                    </a:ext>
                  </a:extLst>
                </a:gridCol>
              </a:tblGrid>
              <a:tr h="199397">
                <a:tc>
                  <a:txBody>
                    <a:bodyPr/>
                    <a:lstStyle/>
                    <a:p>
                      <a:pPr algn="ctr" rtl="0" fontAlgn="t">
                        <a:spcBef>
                          <a:spcPts val="300"/>
                        </a:spcBef>
                        <a:spcAft>
                          <a:spcPts val="0"/>
                        </a:spcAft>
                      </a:pPr>
                      <a:r>
                        <a:rPr lang="vi-VN" sz="1100" b="1" i="0" u="none" strike="noStrike">
                          <a:solidFill>
                            <a:srgbClr val="000000"/>
                          </a:solidFill>
                          <a:effectLst/>
                          <a:latin typeface="+mj-lt"/>
                        </a:rPr>
                        <a:t>STT</a:t>
                      </a:r>
                      <a:endParaRPr lang="vi-VN" sz="11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t">
                        <a:spcBef>
                          <a:spcPts val="300"/>
                        </a:spcBef>
                        <a:spcAft>
                          <a:spcPts val="0"/>
                        </a:spcAft>
                      </a:pPr>
                      <a:r>
                        <a:rPr lang="vi-VN" sz="1100" b="1" i="0" u="none" strike="noStrike">
                          <a:solidFill>
                            <a:srgbClr val="000000"/>
                          </a:solidFill>
                          <a:effectLst/>
                          <a:latin typeface="+mj-lt"/>
                        </a:rPr>
                        <a:t>Nhóm đối tượng</a:t>
                      </a:r>
                      <a:endParaRPr lang="vi-VN" sz="11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t">
                        <a:spcBef>
                          <a:spcPts val="300"/>
                        </a:spcBef>
                        <a:spcAft>
                          <a:spcPts val="0"/>
                        </a:spcAft>
                      </a:pPr>
                      <a:r>
                        <a:rPr lang="vi-VN" sz="1100" b="1" i="0" u="none" strike="noStrike" dirty="0">
                          <a:solidFill>
                            <a:srgbClr val="000000"/>
                          </a:solidFill>
                          <a:effectLst/>
                          <a:latin typeface="+mj-lt"/>
                        </a:rPr>
                        <a:t>Đơn vị công tác</a:t>
                      </a:r>
                      <a:endParaRPr lang="vi-VN" sz="11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t">
                        <a:spcBef>
                          <a:spcPts val="300"/>
                        </a:spcBef>
                        <a:spcAft>
                          <a:spcPts val="0"/>
                        </a:spcAft>
                      </a:pPr>
                      <a:r>
                        <a:rPr lang="vi-VN" sz="1100" b="1" i="0" u="none" strike="noStrike" dirty="0">
                          <a:solidFill>
                            <a:srgbClr val="000000"/>
                          </a:solidFill>
                          <a:effectLst/>
                          <a:latin typeface="+mj-lt"/>
                        </a:rPr>
                        <a:t>Vai tr</a:t>
                      </a:r>
                      <a:r>
                        <a:rPr lang="en-US" sz="1100" b="1" i="0" u="none" strike="noStrike" dirty="0">
                          <a:solidFill>
                            <a:srgbClr val="000000"/>
                          </a:solidFill>
                          <a:effectLst/>
                          <a:latin typeface="+mj-lt"/>
                        </a:rPr>
                        <a:t>ò</a:t>
                      </a:r>
                      <a:endParaRPr lang="vi-VN" sz="11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t">
                        <a:spcBef>
                          <a:spcPts val="300"/>
                        </a:spcBef>
                        <a:spcAft>
                          <a:spcPts val="0"/>
                        </a:spcAft>
                      </a:pPr>
                      <a:r>
                        <a:rPr lang="vi-VN" sz="1100" b="1" i="0" u="none" strike="noStrike">
                          <a:solidFill>
                            <a:srgbClr val="000000"/>
                          </a:solidFill>
                          <a:effectLst/>
                          <a:latin typeface="+mj-lt"/>
                        </a:rPr>
                        <a:t>Ghi chú</a:t>
                      </a:r>
                      <a:endParaRPr lang="vi-VN" sz="11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46249761"/>
                  </a:ext>
                </a:extLst>
              </a:tr>
              <a:tr h="386300">
                <a:tc>
                  <a:txBody>
                    <a:bodyPr/>
                    <a:lstStyle/>
                    <a:p>
                      <a:pPr algn="ctr" rtl="0" fontAlgn="t">
                        <a:spcBef>
                          <a:spcPts val="300"/>
                        </a:spcBef>
                        <a:spcAft>
                          <a:spcPts val="0"/>
                        </a:spcAft>
                      </a:pPr>
                      <a:r>
                        <a:rPr lang="vi-VN" sz="1100" b="0" i="0" u="none" strike="noStrike">
                          <a:solidFill>
                            <a:srgbClr val="000000"/>
                          </a:solidFill>
                          <a:effectLst/>
                          <a:latin typeface="+mj-lt"/>
                        </a:rPr>
                        <a:t>1</a:t>
                      </a:r>
                      <a:endParaRPr lang="vi-VN" sz="11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a:solidFill>
                            <a:srgbClr val="000000"/>
                          </a:solidFill>
                          <a:effectLst/>
                          <a:latin typeface="+mj-lt"/>
                        </a:rPr>
                        <a:t>Khách hàng (bên yêu cầu)</a:t>
                      </a:r>
                      <a:endParaRPr lang="vi-VN" sz="11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a:solidFill>
                            <a:srgbClr val="000000"/>
                          </a:solidFill>
                          <a:effectLst/>
                          <a:latin typeface="+mj-lt"/>
                        </a:rPr>
                        <a:t>Công ty rạp phim hoặc đơn vị phát hành phim</a:t>
                      </a:r>
                      <a:endParaRPr lang="vi-VN" sz="11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dirty="0">
                          <a:solidFill>
                            <a:srgbClr val="000000"/>
                          </a:solidFill>
                          <a:effectLst/>
                          <a:latin typeface="+mj-lt"/>
                        </a:rPr>
                        <a:t>Người quản lý dự án</a:t>
                      </a:r>
                      <a:endParaRPr lang="vi-VN" sz="11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a:solidFill>
                            <a:srgbClr val="000000"/>
                          </a:solidFill>
                          <a:effectLst/>
                          <a:latin typeface="+mj-lt"/>
                        </a:rPr>
                        <a:t>Đưa ra yêu cầu, ngân sách và thời gian thực hiện dự án.</a:t>
                      </a:r>
                      <a:endParaRPr lang="vi-VN" sz="11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5007794"/>
                  </a:ext>
                </a:extLst>
              </a:tr>
              <a:tr h="386300">
                <a:tc>
                  <a:txBody>
                    <a:bodyPr/>
                    <a:lstStyle/>
                    <a:p>
                      <a:pPr algn="ctr" rtl="0" fontAlgn="t">
                        <a:spcBef>
                          <a:spcPts val="300"/>
                        </a:spcBef>
                        <a:spcAft>
                          <a:spcPts val="0"/>
                        </a:spcAft>
                      </a:pPr>
                      <a:r>
                        <a:rPr lang="vi-VN" sz="1100" b="0" i="0" u="none" strike="noStrike">
                          <a:solidFill>
                            <a:srgbClr val="000000"/>
                          </a:solidFill>
                          <a:effectLst/>
                          <a:latin typeface="+mj-lt"/>
                        </a:rPr>
                        <a:t>2</a:t>
                      </a:r>
                      <a:endParaRPr lang="vi-VN" sz="11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a:solidFill>
                            <a:srgbClr val="000000"/>
                          </a:solidFill>
                          <a:effectLst/>
                          <a:latin typeface="+mj-lt"/>
                        </a:rPr>
                        <a:t>Người sử dụng cuối</a:t>
                      </a:r>
                      <a:endParaRPr lang="vi-VN" sz="11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a:solidFill>
                            <a:srgbClr val="000000"/>
                          </a:solidFill>
                          <a:effectLst/>
                          <a:latin typeface="+mj-lt"/>
                        </a:rPr>
                        <a:t>Khách hàng mua vé xem phim</a:t>
                      </a:r>
                      <a:endParaRPr lang="vi-VN" sz="11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dirty="0">
                          <a:solidFill>
                            <a:srgbClr val="000000"/>
                          </a:solidFill>
                          <a:effectLst/>
                          <a:latin typeface="+mj-lt"/>
                        </a:rPr>
                        <a:t>Người dùng website</a:t>
                      </a:r>
                      <a:endParaRPr lang="vi-VN" sz="11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a:solidFill>
                            <a:srgbClr val="000000"/>
                          </a:solidFill>
                          <a:effectLst/>
                          <a:latin typeface="+mj-lt"/>
                        </a:rPr>
                        <a:t>Là người trực tiếp sử dụng website để tìm kiếm phim, đặt vé và thanh toán.</a:t>
                      </a:r>
                      <a:endParaRPr lang="vi-VN" sz="11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931560"/>
                  </a:ext>
                </a:extLst>
              </a:tr>
              <a:tr h="386300">
                <a:tc>
                  <a:txBody>
                    <a:bodyPr/>
                    <a:lstStyle/>
                    <a:p>
                      <a:pPr algn="ctr" rtl="0" fontAlgn="t">
                        <a:spcBef>
                          <a:spcPts val="300"/>
                        </a:spcBef>
                        <a:spcAft>
                          <a:spcPts val="0"/>
                        </a:spcAft>
                      </a:pPr>
                      <a:r>
                        <a:rPr lang="vi-VN" sz="1100" b="0" i="0" u="none" strike="noStrike">
                          <a:solidFill>
                            <a:srgbClr val="000000"/>
                          </a:solidFill>
                          <a:effectLst/>
                          <a:latin typeface="+mj-lt"/>
                        </a:rPr>
                        <a:t>3</a:t>
                      </a:r>
                      <a:endParaRPr lang="vi-VN" sz="11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dirty="0">
                          <a:solidFill>
                            <a:srgbClr val="000000"/>
                          </a:solidFill>
                          <a:effectLst/>
                          <a:latin typeface="+mj-lt"/>
                        </a:rPr>
                        <a:t>Quản trị viên</a:t>
                      </a:r>
                      <a:endParaRPr lang="vi-VN" sz="11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dirty="0">
                          <a:solidFill>
                            <a:srgbClr val="000000"/>
                          </a:solidFill>
                          <a:effectLst/>
                          <a:latin typeface="+mj-lt"/>
                        </a:rPr>
                        <a:t>Đơn vị quản lý website</a:t>
                      </a:r>
                      <a:endParaRPr lang="vi-VN" sz="11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dirty="0">
                          <a:solidFill>
                            <a:srgbClr val="000000"/>
                          </a:solidFill>
                          <a:effectLst/>
                          <a:latin typeface="+mj-lt"/>
                        </a:rPr>
                        <a:t>Quản lý nội dung và người dùng.</a:t>
                      </a:r>
                      <a:endParaRPr lang="vi-VN" sz="11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dirty="0">
                          <a:solidFill>
                            <a:srgbClr val="000000"/>
                          </a:solidFill>
                          <a:effectLst/>
                          <a:latin typeface="+mj-lt"/>
                        </a:rPr>
                        <a:t>Chịu trách nhiệm quản lý nội dung, cập nhật lịch chiếu, phim mới và xử lý đặt vé</a:t>
                      </a:r>
                      <a:endParaRPr lang="vi-VN" sz="11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151163"/>
                  </a:ext>
                </a:extLst>
              </a:tr>
              <a:tr h="386300">
                <a:tc>
                  <a:txBody>
                    <a:bodyPr/>
                    <a:lstStyle/>
                    <a:p>
                      <a:pPr algn="ctr" rtl="0" fontAlgn="t">
                        <a:spcBef>
                          <a:spcPts val="300"/>
                        </a:spcBef>
                        <a:spcAft>
                          <a:spcPts val="0"/>
                        </a:spcAft>
                      </a:pPr>
                      <a:r>
                        <a:rPr lang="vi-VN" sz="1100" b="0" i="0" u="none" strike="noStrike">
                          <a:solidFill>
                            <a:srgbClr val="000000"/>
                          </a:solidFill>
                          <a:effectLst/>
                          <a:latin typeface="+mj-lt"/>
                        </a:rPr>
                        <a:t>4</a:t>
                      </a:r>
                      <a:endParaRPr lang="vi-VN" sz="11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dirty="0">
                          <a:solidFill>
                            <a:srgbClr val="000000"/>
                          </a:solidFill>
                          <a:effectLst/>
                          <a:latin typeface="+mj-lt"/>
                        </a:rPr>
                        <a:t>Nhân viên</a:t>
                      </a:r>
                      <a:endParaRPr lang="vi-VN" sz="11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dirty="0">
                          <a:solidFill>
                            <a:srgbClr val="000000"/>
                          </a:solidFill>
                          <a:effectLst/>
                          <a:latin typeface="+mj-lt"/>
                        </a:rPr>
                        <a:t>Đơn vị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hỗ</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trợ</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a:t>
                      </a:r>
                      <a:r>
                        <a:rPr lang="vi-VN" sz="1100" b="0" i="0" u="none" strike="noStrike" dirty="0">
                          <a:solidFill>
                            <a:srgbClr val="000000"/>
                          </a:solidFill>
                          <a:effectLst/>
                          <a:latin typeface="+mj-lt"/>
                        </a:rPr>
                        <a:t>khách hàng</a:t>
                      </a:r>
                      <a:endParaRPr lang="vi-VN" sz="11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dirty="0">
                          <a:solidFill>
                            <a:srgbClr val="000000"/>
                          </a:solidFill>
                          <a:effectLst/>
                          <a:latin typeface="+mj-lt"/>
                        </a:rPr>
                        <a:t>Hỗ trợ người dùng</a:t>
                      </a:r>
                      <a:endParaRPr lang="vi-VN" sz="11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dirty="0">
                          <a:solidFill>
                            <a:srgbClr val="000000"/>
                          </a:solidFill>
                          <a:effectLst/>
                          <a:latin typeface="+mj-lt"/>
                        </a:rPr>
                        <a:t>Giải quyết các thắc mắc và vấn đề của người dùng liên quan đến việc đặt vé.</a:t>
                      </a:r>
                      <a:endParaRPr lang="vi-VN" sz="11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9237696"/>
                  </a:ext>
                </a:extLst>
              </a:tr>
              <a:tr h="386300">
                <a:tc>
                  <a:txBody>
                    <a:bodyPr/>
                    <a:lstStyle/>
                    <a:p>
                      <a:pPr algn="ctr" rtl="0" fontAlgn="t">
                        <a:spcBef>
                          <a:spcPts val="300"/>
                        </a:spcBef>
                        <a:spcAft>
                          <a:spcPts val="0"/>
                        </a:spcAft>
                      </a:pPr>
                      <a:r>
                        <a:rPr lang="vi-VN" sz="1100" b="0" i="0" u="none" strike="noStrike">
                          <a:solidFill>
                            <a:srgbClr val="000000"/>
                          </a:solidFill>
                          <a:effectLst/>
                          <a:latin typeface="+mj-lt"/>
                        </a:rPr>
                        <a:t>5</a:t>
                      </a:r>
                      <a:endParaRPr lang="vi-VN" sz="11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dirty="0">
                          <a:solidFill>
                            <a:srgbClr val="000000"/>
                          </a:solidFill>
                          <a:effectLst/>
                          <a:latin typeface="+mj-lt"/>
                        </a:rPr>
                        <a:t>Nhà phát triển</a:t>
                      </a:r>
                      <a:endParaRPr lang="vi-VN" sz="11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a:solidFill>
                            <a:srgbClr val="000000"/>
                          </a:solidFill>
                          <a:effectLst/>
                          <a:latin typeface="+mj-lt"/>
                        </a:rPr>
                        <a:t>Công ty phát triển phần mềm</a:t>
                      </a:r>
                      <a:endParaRPr lang="vi-VN" sz="11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dirty="0">
                          <a:solidFill>
                            <a:srgbClr val="000000"/>
                          </a:solidFill>
                          <a:effectLst/>
                          <a:latin typeface="+mj-lt"/>
                        </a:rPr>
                        <a:t>Lập trình viên và kỹ sư phần mềm</a:t>
                      </a:r>
                      <a:endParaRPr lang="vi-VN" sz="11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dirty="0">
                          <a:solidFill>
                            <a:srgbClr val="000000"/>
                          </a:solidFill>
                          <a:effectLst/>
                          <a:latin typeface="+mj-lt"/>
                        </a:rPr>
                        <a:t>Thực hiện phát triển, kiểm thử và triển khai website.</a:t>
                      </a:r>
                      <a:endParaRPr lang="vi-VN" sz="11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8510128"/>
                  </a:ext>
                </a:extLst>
              </a:tr>
              <a:tr h="386300">
                <a:tc>
                  <a:txBody>
                    <a:bodyPr/>
                    <a:lstStyle/>
                    <a:p>
                      <a:pPr algn="ctr" rtl="0" fontAlgn="t">
                        <a:spcBef>
                          <a:spcPts val="300"/>
                        </a:spcBef>
                        <a:spcAft>
                          <a:spcPts val="0"/>
                        </a:spcAft>
                      </a:pPr>
                      <a:r>
                        <a:rPr lang="vi-VN" sz="1100" b="0" i="0" u="none" strike="noStrike">
                          <a:solidFill>
                            <a:srgbClr val="000000"/>
                          </a:solidFill>
                          <a:effectLst/>
                          <a:latin typeface="+mj-lt"/>
                        </a:rPr>
                        <a:t>6</a:t>
                      </a:r>
                      <a:endParaRPr lang="vi-VN" sz="11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a:solidFill>
                            <a:srgbClr val="000000"/>
                          </a:solidFill>
                          <a:effectLst/>
                          <a:latin typeface="+mj-lt"/>
                        </a:rPr>
                        <a:t>Thiết kế viên</a:t>
                      </a:r>
                      <a:endParaRPr lang="vi-VN" sz="11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a:solidFill>
                            <a:srgbClr val="000000"/>
                          </a:solidFill>
                          <a:effectLst/>
                          <a:latin typeface="+mj-lt"/>
                        </a:rPr>
                        <a:t>Công ty thiết kế web</a:t>
                      </a:r>
                      <a:endParaRPr lang="vi-VN" sz="11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vi-VN" sz="1100" b="0" i="0" u="none" strike="noStrike" cap="none" dirty="0">
                          <a:solidFill>
                            <a:schemeClr val="tx1"/>
                          </a:solidFill>
                          <a:effectLst/>
                          <a:latin typeface="+mj-lt"/>
                          <a:ea typeface="+mn-ea"/>
                          <a:cs typeface="+mn-cs"/>
                          <a:sym typeface="Arial"/>
                        </a:rPr>
                        <a:t>Thiết kế giao diện người dùng (UI</a:t>
                      </a:r>
                      <a:br>
                        <a:rPr lang="vi-VN" sz="1100" dirty="0">
                          <a:effectLst/>
                          <a:latin typeface="+mj-lt"/>
                        </a:rPr>
                      </a:br>
                      <a:endParaRPr lang="vi-VN" sz="1100" dirty="0">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vi-VN" sz="1100" b="0" i="0" u="none" strike="noStrike" cap="none" dirty="0">
                          <a:solidFill>
                            <a:schemeClr val="tx1"/>
                          </a:solidFill>
                          <a:effectLst/>
                          <a:latin typeface="+mj-lt"/>
                          <a:ea typeface="+mn-ea"/>
                          <a:cs typeface="+mn-cs"/>
                          <a:sym typeface="Arial"/>
                        </a:rPr>
                        <a:t>Tạo ra giao diện hấp dẫn và dễ sử dụng cho website</a:t>
                      </a:r>
                      <a:endParaRPr lang="vi-VN" sz="1100" dirty="0">
                        <a:latin typeface="+mj-lt"/>
                      </a:endParaRPr>
                    </a:p>
                  </a:txBody>
                  <a:tcPr marL="11207" marR="11207" marT="5603" marB="5603">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4142084"/>
                  </a:ext>
                </a:extLst>
              </a:tr>
              <a:tr h="457202">
                <a:tc>
                  <a:txBody>
                    <a:bodyPr/>
                    <a:lstStyle/>
                    <a:p>
                      <a:pPr algn="ctr" rtl="0" fontAlgn="t">
                        <a:spcBef>
                          <a:spcPts val="300"/>
                        </a:spcBef>
                        <a:spcAft>
                          <a:spcPts val="0"/>
                        </a:spcAft>
                      </a:pPr>
                      <a:r>
                        <a:rPr lang="vi-VN" sz="1100" b="0" i="0" u="none" strike="noStrike" cap="none" dirty="0">
                          <a:solidFill>
                            <a:schemeClr val="tx1"/>
                          </a:solidFill>
                          <a:effectLst/>
                          <a:latin typeface="+mj-lt"/>
                          <a:ea typeface="+mn-ea"/>
                          <a:cs typeface="+mn-cs"/>
                          <a:sym typeface="Arial"/>
                        </a:rPr>
                        <a:t>7</a:t>
                      </a:r>
                      <a:endParaRPr lang="vi-VN" sz="11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a:r>
                        <a:rPr lang="vi-VN" sz="1100" b="1" i="0" u="none" strike="noStrike" cap="none" dirty="0">
                          <a:solidFill>
                            <a:schemeClr val="tx1"/>
                          </a:solidFill>
                          <a:effectLst/>
                          <a:latin typeface="+mj-lt"/>
                          <a:ea typeface="+mn-ea"/>
                          <a:cs typeface="+mn-cs"/>
                          <a:sym typeface="Arial"/>
                        </a:rPr>
                        <a:t>Chuyên gia marketing</a:t>
                      </a:r>
                      <a:br>
                        <a:rPr lang="vi-VN" sz="1100" dirty="0">
                          <a:latin typeface="+mj-lt"/>
                        </a:rPr>
                      </a:br>
                      <a:endParaRPr lang="vi-VN" sz="11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cap="none" dirty="0">
                          <a:solidFill>
                            <a:schemeClr val="tx1"/>
                          </a:solidFill>
                          <a:effectLst/>
                          <a:latin typeface="+mj-lt"/>
                          <a:ea typeface="+mn-ea"/>
                          <a:cs typeface="+mn-cs"/>
                          <a:sym typeface="Arial"/>
                        </a:rPr>
                        <a:t>Đơn vị marketing</a:t>
                      </a:r>
                      <a:endParaRPr lang="vi-VN" sz="11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vi-VN" sz="1100" b="0" i="0" u="none" strike="noStrike" cap="none" dirty="0">
                          <a:solidFill>
                            <a:schemeClr val="tx1"/>
                          </a:solidFill>
                          <a:effectLst/>
                          <a:latin typeface="+mj-lt"/>
                          <a:ea typeface="+mn-ea"/>
                          <a:cs typeface="+mn-cs"/>
                          <a:sym typeface="Arial"/>
                        </a:rPr>
                        <a:t>Phát triển chiến lược quảng bá</a:t>
                      </a:r>
                      <a:endParaRPr lang="vi-VN" sz="1100" dirty="0">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vi-VN" sz="1100" b="0" i="0" u="none" strike="noStrike" cap="none" dirty="0">
                          <a:solidFill>
                            <a:schemeClr val="tx1"/>
                          </a:solidFill>
                          <a:effectLst/>
                          <a:latin typeface="+mj-lt"/>
                          <a:ea typeface="+mn-ea"/>
                          <a:cs typeface="+mn-cs"/>
                          <a:sym typeface="Arial"/>
                        </a:rPr>
                        <a:t>Chịu trách nhiệm quảng bá website và thu hút người dùng mới.</a:t>
                      </a:r>
                      <a:endParaRPr lang="vi-VN" sz="1100" dirty="0">
                        <a:latin typeface="+mj-lt"/>
                      </a:endParaRPr>
                    </a:p>
                  </a:txBody>
                  <a:tcPr marL="11207" marR="11207" marT="5603" marB="5603">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2280545"/>
                  </a:ext>
                </a:extLst>
              </a:tr>
              <a:tr h="386300">
                <a:tc>
                  <a:txBody>
                    <a:bodyPr/>
                    <a:lstStyle/>
                    <a:p>
                      <a:pPr algn="ctr" rtl="0" fontAlgn="t">
                        <a:spcBef>
                          <a:spcPts val="300"/>
                        </a:spcBef>
                        <a:spcAft>
                          <a:spcPts val="0"/>
                        </a:spcAft>
                      </a:pPr>
                      <a:r>
                        <a:rPr lang="vi-VN" sz="1100" dirty="0">
                          <a:effectLst/>
                          <a:latin typeface="+mj-lt"/>
                        </a:rPr>
                        <a:t>8</a:t>
                      </a: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1" i="0" u="none" strike="noStrike" cap="none" dirty="0">
                          <a:solidFill>
                            <a:schemeClr val="tx1"/>
                          </a:solidFill>
                          <a:effectLst/>
                          <a:latin typeface="+mj-lt"/>
                          <a:ea typeface="+mn-ea"/>
                          <a:cs typeface="+mn-cs"/>
                          <a:sym typeface="Arial"/>
                        </a:rPr>
                        <a:t>Đối tác (nếu có)</a:t>
                      </a:r>
                      <a:endParaRPr lang="vi-VN" sz="11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1100" b="0" i="0" u="none" strike="noStrike" cap="none" dirty="0">
                          <a:solidFill>
                            <a:schemeClr val="tx1"/>
                          </a:solidFill>
                          <a:effectLst/>
                          <a:latin typeface="+mj-lt"/>
                          <a:ea typeface="+mn-ea"/>
                          <a:cs typeface="+mn-cs"/>
                          <a:sym typeface="Arial"/>
                        </a:rPr>
                        <a:t>Các nhà sản xuất phim, rạp phim khác</a:t>
                      </a:r>
                      <a:endParaRPr lang="vi-VN" sz="11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vi-VN" sz="1100" b="0" i="0" u="none" strike="noStrike" cap="none" dirty="0">
                          <a:solidFill>
                            <a:schemeClr val="tx1"/>
                          </a:solidFill>
                          <a:effectLst/>
                          <a:latin typeface="+mj-lt"/>
                          <a:ea typeface="+mn-ea"/>
                          <a:cs typeface="+mn-cs"/>
                          <a:sym typeface="Arial"/>
                        </a:rPr>
                        <a:t>Hợp tác kinh doanh</a:t>
                      </a:r>
                      <a:endParaRPr lang="vi-VN" sz="1100" dirty="0">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vi-VN" sz="1100" b="0" i="0" u="none" strike="noStrike" cap="none" dirty="0">
                          <a:solidFill>
                            <a:schemeClr val="tx1"/>
                          </a:solidFill>
                          <a:effectLst/>
                          <a:latin typeface="+mj-lt"/>
                          <a:ea typeface="+mn-ea"/>
                          <a:cs typeface="+mn-cs"/>
                          <a:sym typeface="Arial"/>
                        </a:rPr>
                        <a:t>Có thể cung cấp thông tin phim, hợp tác quảng bá và chia sẻ doanh thu.</a:t>
                      </a:r>
                      <a:endParaRPr lang="vi-VN" sz="1100" dirty="0">
                        <a:latin typeface="+mj-lt"/>
                      </a:endParaRPr>
                    </a:p>
                  </a:txBody>
                  <a:tcPr marL="11207" marR="11207" marT="5603" marB="5603">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4112207067"/>
                  </a:ext>
                </a:extLst>
              </a:tr>
            </a:tbl>
          </a:graphicData>
        </a:graphic>
      </p:graphicFrame>
      <p:sp>
        <p:nvSpPr>
          <p:cNvPr id="12" name="Rectangle 4"/>
          <p:cNvSpPr>
            <a:spLocks noChangeArrowheads="1"/>
          </p:cNvSpPr>
          <p:nvPr/>
        </p:nvSpPr>
        <p:spPr bwMode="auto">
          <a:xfrm>
            <a:off x="4307663" y="1242987"/>
            <a:ext cx="6201824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757915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3" name="Google Shape;263;p31"/>
          <p:cNvSpPr txBox="1">
            <a:spLocks noGrp="1"/>
          </p:cNvSpPr>
          <p:nvPr>
            <p:ph type="title"/>
          </p:nvPr>
        </p:nvSpPr>
        <p:spPr>
          <a:xfrm>
            <a:off x="797216" y="4011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Xác định yêu cầu</a:t>
            </a:r>
            <a:endParaRPr dirty="0">
              <a:latin typeface="+mn-lt"/>
            </a:endParaRPr>
          </a:p>
        </p:txBody>
      </p:sp>
      <p:sp>
        <p:nvSpPr>
          <p:cNvPr id="265" name="Google Shape;265;p31"/>
          <p:cNvSpPr/>
          <p:nvPr/>
        </p:nvSpPr>
        <p:spPr>
          <a:xfrm>
            <a:off x="2684992" y="297106"/>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66" name="Google Shape;266;p31"/>
          <p:cNvSpPr/>
          <p:nvPr/>
        </p:nvSpPr>
        <p:spPr>
          <a:xfrm>
            <a:off x="6361525" y="297106"/>
            <a:ext cx="199800" cy="1899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 name="Rectangle 2"/>
          <p:cNvSpPr/>
          <p:nvPr/>
        </p:nvSpPr>
        <p:spPr>
          <a:xfrm>
            <a:off x="233808" y="348557"/>
            <a:ext cx="1914307" cy="307777"/>
          </a:xfrm>
          <a:prstGeom prst="rect">
            <a:avLst/>
          </a:prstGeom>
        </p:spPr>
        <p:txBody>
          <a:bodyPr wrap="none">
            <a:spAutoFit/>
          </a:bodyPr>
          <a:lstStyle/>
          <a:p>
            <a:r>
              <a:rPr lang="vi-VN" b="1" i="1" dirty="0">
                <a:latin typeface="Times New Roman" panose="02020603050405020304" pitchFamily="18" charset="0"/>
              </a:rPr>
              <a:t>2.2 </a:t>
            </a:r>
            <a:r>
              <a:rPr lang="vi-VN" b="1" i="1" dirty="0"/>
              <a:t>Xác định yêu cầu</a:t>
            </a:r>
            <a:endParaRPr lang="vi-VN" dirty="0"/>
          </a:p>
        </p:txBody>
      </p:sp>
      <p:sp>
        <p:nvSpPr>
          <p:cNvPr id="7" name="Rectangle 2"/>
          <p:cNvSpPr>
            <a:spLocks noChangeArrowheads="1"/>
          </p:cNvSpPr>
          <p:nvPr/>
        </p:nvSpPr>
        <p:spPr bwMode="auto">
          <a:xfrm>
            <a:off x="4422230" y="1085449"/>
            <a:ext cx="6131767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5942330" y="113873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a:ln>
                <a:noFill/>
              </a:ln>
              <a:solidFill>
                <a:schemeClr val="tx1"/>
              </a:solidFill>
              <a:effectLst/>
              <a:latin typeface="Arial" panose="020B0604020202020204"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171200598"/>
              </p:ext>
            </p:extLst>
          </p:nvPr>
        </p:nvGraphicFramePr>
        <p:xfrm>
          <a:off x="495300" y="656335"/>
          <a:ext cx="8404861" cy="4300786"/>
        </p:xfrm>
        <a:graphic>
          <a:graphicData uri="http://schemas.openxmlformats.org/drawingml/2006/table">
            <a:tbl>
              <a:tblPr/>
              <a:tblGrid>
                <a:gridCol w="496663">
                  <a:extLst>
                    <a:ext uri="{9D8B030D-6E8A-4147-A177-3AD203B41FA5}">
                      <a16:colId xmlns:a16="http://schemas.microsoft.com/office/drawing/2014/main" val="3164466569"/>
                    </a:ext>
                  </a:extLst>
                </a:gridCol>
                <a:gridCol w="1089800">
                  <a:extLst>
                    <a:ext uri="{9D8B030D-6E8A-4147-A177-3AD203B41FA5}">
                      <a16:colId xmlns:a16="http://schemas.microsoft.com/office/drawing/2014/main" val="3070753821"/>
                    </a:ext>
                  </a:extLst>
                </a:gridCol>
                <a:gridCol w="1447111">
                  <a:extLst>
                    <a:ext uri="{9D8B030D-6E8A-4147-A177-3AD203B41FA5}">
                      <a16:colId xmlns:a16="http://schemas.microsoft.com/office/drawing/2014/main" val="2883490696"/>
                    </a:ext>
                  </a:extLst>
                </a:gridCol>
                <a:gridCol w="2536646">
                  <a:extLst>
                    <a:ext uri="{9D8B030D-6E8A-4147-A177-3AD203B41FA5}">
                      <a16:colId xmlns:a16="http://schemas.microsoft.com/office/drawing/2014/main" val="3375733171"/>
                    </a:ext>
                  </a:extLst>
                </a:gridCol>
                <a:gridCol w="2834641">
                  <a:extLst>
                    <a:ext uri="{9D8B030D-6E8A-4147-A177-3AD203B41FA5}">
                      <a16:colId xmlns:a16="http://schemas.microsoft.com/office/drawing/2014/main" val="291167481"/>
                    </a:ext>
                  </a:extLst>
                </a:gridCol>
              </a:tblGrid>
              <a:tr h="119101">
                <a:tc>
                  <a:txBody>
                    <a:bodyPr/>
                    <a:lstStyle/>
                    <a:p>
                      <a:pPr algn="ctr" rtl="0" fontAlgn="t">
                        <a:spcBef>
                          <a:spcPts val="300"/>
                        </a:spcBef>
                        <a:spcAft>
                          <a:spcPts val="0"/>
                        </a:spcAft>
                      </a:pPr>
                      <a:r>
                        <a:rPr lang="vi-VN" sz="800" b="1" i="0" u="none" strike="noStrike">
                          <a:solidFill>
                            <a:srgbClr val="000000"/>
                          </a:solidFill>
                          <a:effectLst/>
                          <a:latin typeface="+mj-lt"/>
                        </a:rPr>
                        <a:t>STT</a:t>
                      </a:r>
                      <a:endParaRPr lang="vi-VN" sz="8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t">
                        <a:spcBef>
                          <a:spcPts val="300"/>
                        </a:spcBef>
                        <a:spcAft>
                          <a:spcPts val="0"/>
                        </a:spcAft>
                      </a:pPr>
                      <a:r>
                        <a:rPr lang="vi-VN" sz="800" b="1" i="0" u="none" strike="noStrike">
                          <a:solidFill>
                            <a:srgbClr val="000000"/>
                          </a:solidFill>
                          <a:effectLst/>
                          <a:latin typeface="+mj-lt"/>
                        </a:rPr>
                        <a:t>Nhóm đối tượng</a:t>
                      </a:r>
                      <a:endParaRPr lang="vi-VN" sz="8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t">
                        <a:spcBef>
                          <a:spcPts val="300"/>
                        </a:spcBef>
                        <a:spcAft>
                          <a:spcPts val="0"/>
                        </a:spcAft>
                      </a:pPr>
                      <a:r>
                        <a:rPr lang="vi-VN" sz="800" b="1" i="0" u="none" strike="noStrike" dirty="0">
                          <a:solidFill>
                            <a:srgbClr val="000000"/>
                          </a:solidFill>
                          <a:effectLst/>
                          <a:latin typeface="+mj-lt"/>
                        </a:rPr>
                        <a:t>Tên</a:t>
                      </a:r>
                      <a:r>
                        <a:rPr lang="vi-VN" sz="800" b="1" i="0" u="none" strike="noStrike" baseline="0" dirty="0">
                          <a:solidFill>
                            <a:srgbClr val="000000"/>
                          </a:solidFill>
                          <a:effectLst/>
                          <a:latin typeface="+mj-lt"/>
                        </a:rPr>
                        <a:t> yêu cầu</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t">
                        <a:spcBef>
                          <a:spcPts val="300"/>
                        </a:spcBef>
                        <a:spcAft>
                          <a:spcPts val="0"/>
                        </a:spcAft>
                      </a:pPr>
                      <a:r>
                        <a:rPr lang="vi-VN" sz="800" b="1" i="0" u="none" strike="noStrike" dirty="0">
                          <a:solidFill>
                            <a:srgbClr val="000000"/>
                          </a:solidFill>
                          <a:effectLst/>
                          <a:latin typeface="+mj-lt"/>
                        </a:rPr>
                        <a:t>Mô</a:t>
                      </a:r>
                      <a:r>
                        <a:rPr lang="vi-VN" sz="800" b="1" i="0" u="none" strike="noStrike" baseline="0" dirty="0">
                          <a:solidFill>
                            <a:srgbClr val="000000"/>
                          </a:solidFill>
                          <a:effectLst/>
                          <a:latin typeface="+mj-lt"/>
                        </a:rPr>
                        <a:t> tả</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t">
                        <a:spcBef>
                          <a:spcPts val="300"/>
                        </a:spcBef>
                        <a:spcAft>
                          <a:spcPts val="0"/>
                        </a:spcAft>
                      </a:pPr>
                      <a:r>
                        <a:rPr lang="vi-VN" sz="800" b="1" i="0" u="none" strike="noStrike" dirty="0">
                          <a:solidFill>
                            <a:srgbClr val="000000"/>
                          </a:solidFill>
                          <a:effectLst/>
                          <a:latin typeface="+mj-lt"/>
                        </a:rPr>
                        <a:t>Ghi chú</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46249761"/>
                  </a:ext>
                </a:extLst>
              </a:tr>
              <a:tr h="228025">
                <a:tc>
                  <a:txBody>
                    <a:bodyPr/>
                    <a:lstStyle/>
                    <a:p>
                      <a:pPr algn="ctr" rtl="0" fontAlgn="t">
                        <a:spcBef>
                          <a:spcPts val="300"/>
                        </a:spcBef>
                        <a:spcAft>
                          <a:spcPts val="0"/>
                        </a:spcAft>
                      </a:pPr>
                      <a:r>
                        <a:rPr lang="vi-VN" sz="800" b="0" i="0" u="none" strike="noStrike">
                          <a:solidFill>
                            <a:srgbClr val="000000"/>
                          </a:solidFill>
                          <a:effectLst/>
                          <a:latin typeface="+mj-lt"/>
                        </a:rPr>
                        <a:t>1</a:t>
                      </a:r>
                      <a:endParaRPr lang="vi-VN" sz="8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Người sử dụng cuối</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Tìm kiếm phim</a:t>
                      </a:r>
                      <a:endParaRPr lang="vi-VN" sz="800" b="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Cho phép người dùng tìm kiếm phim theo tên, thể loại hoặc lịch chiếu</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Cần có bộ lọc để người dùng dễ dàng tìm kiếm</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5007794"/>
                  </a:ext>
                </a:extLst>
              </a:tr>
              <a:tr h="299758">
                <a:tc>
                  <a:txBody>
                    <a:bodyPr/>
                    <a:lstStyle/>
                    <a:p>
                      <a:pPr algn="ctr" rtl="0" fontAlgn="t">
                        <a:spcBef>
                          <a:spcPts val="300"/>
                        </a:spcBef>
                        <a:spcAft>
                          <a:spcPts val="0"/>
                        </a:spcAft>
                      </a:pPr>
                      <a:r>
                        <a:rPr lang="vi-VN" sz="800" b="0" i="0" u="none" strike="noStrike" dirty="0">
                          <a:solidFill>
                            <a:srgbClr val="000000"/>
                          </a:solidFill>
                          <a:effectLst/>
                          <a:latin typeface="+mj-lt"/>
                        </a:rPr>
                        <a:t>2</a:t>
                      </a:r>
                      <a:endParaRPr lang="vi-VN" sz="800" dirty="0">
                        <a:effectLst/>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dirty="0">
                          <a:solidFill>
                            <a:srgbClr val="000000"/>
                          </a:solidFill>
                          <a:effectLst/>
                          <a:latin typeface="+mj-lt"/>
                        </a:rPr>
                        <a:t>Người sử dụng cuối</a:t>
                      </a:r>
                      <a:endParaRPr lang="vi-VN" sz="800" dirty="0">
                        <a:effectLst/>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dirty="0">
                          <a:solidFill>
                            <a:srgbClr val="000000"/>
                          </a:solidFill>
                          <a:effectLst/>
                          <a:latin typeface="+mj-lt"/>
                        </a:rPr>
                        <a:t>Đặt vé trực tuyến</a:t>
                      </a:r>
                      <a:endParaRPr lang="vi-VN" sz="800" dirty="0">
                        <a:effectLst/>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dirty="0">
                          <a:solidFill>
                            <a:srgbClr val="000000"/>
                          </a:solidFill>
                          <a:effectLst/>
                          <a:latin typeface="+mj-lt"/>
                        </a:rPr>
                        <a:t>Cho phép người dùng chọn phim, chỗ ngồi và đặt vé trực tuyến.</a:t>
                      </a:r>
                      <a:endParaRPr lang="vi-VN" sz="800" dirty="0">
                        <a:effectLst/>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dirty="0">
                          <a:solidFill>
                            <a:srgbClr val="000000"/>
                          </a:solidFill>
                          <a:effectLst/>
                          <a:latin typeface="+mj-lt"/>
                        </a:rPr>
                        <a:t>Phải đảm bảo tính năng hoạt động mượt mà và nhanh chóng.</a:t>
                      </a:r>
                      <a:endParaRPr lang="vi-VN" sz="800" dirty="0">
                        <a:effectLst/>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931560"/>
                  </a:ext>
                </a:extLst>
              </a:tr>
              <a:tr h="228025">
                <a:tc>
                  <a:txBody>
                    <a:bodyPr/>
                    <a:lstStyle/>
                    <a:p>
                      <a:pPr algn="ctr" rtl="0" fontAlgn="t">
                        <a:spcBef>
                          <a:spcPts val="300"/>
                        </a:spcBef>
                        <a:spcAft>
                          <a:spcPts val="0"/>
                        </a:spcAft>
                      </a:pPr>
                      <a:r>
                        <a:rPr lang="vi-VN" sz="800" b="0" i="0" u="none" strike="noStrike">
                          <a:solidFill>
                            <a:srgbClr val="000000"/>
                          </a:solidFill>
                          <a:effectLst/>
                          <a:latin typeface="+mj-lt"/>
                        </a:rPr>
                        <a:t>3</a:t>
                      </a:r>
                      <a:endParaRPr lang="vi-VN" sz="8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Người sử dụng cuối</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Thanh toán an toàn</a:t>
                      </a:r>
                      <a:endParaRPr lang="vi-VN" sz="800" b="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Tích hợp nhiều phương thức thanh toán (thẻ tín dụng, ví điện tử, v.v.)</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Cần có chứng chỉ bảo mật SSL để bảo vệ thông tin người dùng.</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151163"/>
                  </a:ext>
                </a:extLst>
              </a:tr>
              <a:tr h="228025">
                <a:tc>
                  <a:txBody>
                    <a:bodyPr/>
                    <a:lstStyle/>
                    <a:p>
                      <a:pPr algn="ctr" rtl="0" fontAlgn="t">
                        <a:spcBef>
                          <a:spcPts val="300"/>
                        </a:spcBef>
                        <a:spcAft>
                          <a:spcPts val="0"/>
                        </a:spcAft>
                      </a:pPr>
                      <a:r>
                        <a:rPr lang="vi-VN" sz="800" b="0" i="0" u="none" strike="noStrike" dirty="0">
                          <a:solidFill>
                            <a:srgbClr val="000000"/>
                          </a:solidFill>
                          <a:effectLst/>
                          <a:latin typeface="+mj-lt"/>
                        </a:rPr>
                        <a:t>4</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Quản trị viên</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Quản lý lịch chiếu</a:t>
                      </a:r>
                      <a:endParaRPr lang="vi-VN" sz="800" b="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Cho phép quản trị viên cập nhật, thêm hoặc xóa lịch chiếu phim.</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Cần có giao diện dễ sử dụng để quản lý thông tin hiệu quả.</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9237696"/>
                  </a:ext>
                </a:extLst>
              </a:tr>
              <a:tr h="299758">
                <a:tc>
                  <a:txBody>
                    <a:bodyPr/>
                    <a:lstStyle/>
                    <a:p>
                      <a:pPr algn="ctr" rtl="0" fontAlgn="t">
                        <a:spcBef>
                          <a:spcPts val="300"/>
                        </a:spcBef>
                        <a:spcAft>
                          <a:spcPts val="0"/>
                        </a:spcAft>
                      </a:pPr>
                      <a:r>
                        <a:rPr lang="vi-VN" sz="800" b="0" i="0" u="none" strike="noStrike">
                          <a:solidFill>
                            <a:srgbClr val="000000"/>
                          </a:solidFill>
                          <a:effectLst/>
                          <a:latin typeface="+mj-lt"/>
                        </a:rPr>
                        <a:t>5</a:t>
                      </a:r>
                      <a:endParaRPr lang="vi-VN" sz="8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Quản trị viên</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dirty="0">
                          <a:solidFill>
                            <a:srgbClr val="000000"/>
                          </a:solidFill>
                          <a:effectLst/>
                          <a:latin typeface="+mj-lt"/>
                        </a:rPr>
                        <a:t>Quản lý thông tin phim</a:t>
                      </a:r>
                      <a:endParaRPr lang="vi-VN" sz="800" b="0" dirty="0">
                        <a:effectLst/>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dirty="0">
                          <a:solidFill>
                            <a:srgbClr val="000000"/>
                          </a:solidFill>
                          <a:effectLst/>
                          <a:latin typeface="+mj-lt"/>
                        </a:rPr>
                        <a:t>Cung cấp khả năng cho quản trị viên thêm thông tin về phim mới.</a:t>
                      </a:r>
                      <a:endParaRPr lang="vi-VN" sz="800" dirty="0">
                        <a:effectLst/>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vi-VN" sz="800" b="0" i="0" u="none" strike="noStrike" cap="none" dirty="0">
                          <a:solidFill>
                            <a:schemeClr val="tx1"/>
                          </a:solidFill>
                          <a:effectLst/>
                          <a:latin typeface="+mj-lt"/>
                          <a:ea typeface="+mn-ea"/>
                          <a:cs typeface="+mn-cs"/>
                          <a:sym typeface="Arial"/>
                        </a:rPr>
                        <a:t>Cần có tính năng cho phép tải lên hình ảnh và mô tả phim.</a:t>
                      </a:r>
                      <a:endParaRPr lang="vi-VN" sz="800" dirty="0">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8510128"/>
                  </a:ext>
                </a:extLst>
              </a:tr>
              <a:tr h="337028">
                <a:tc>
                  <a:txBody>
                    <a:bodyPr/>
                    <a:lstStyle/>
                    <a:p>
                      <a:pPr algn="ctr" rtl="0" fontAlgn="t">
                        <a:spcBef>
                          <a:spcPts val="300"/>
                        </a:spcBef>
                        <a:spcAft>
                          <a:spcPts val="0"/>
                        </a:spcAft>
                      </a:pPr>
                      <a:r>
                        <a:rPr lang="vi-VN" sz="800" b="0" i="0" u="none" strike="noStrike">
                          <a:solidFill>
                            <a:srgbClr val="000000"/>
                          </a:solidFill>
                          <a:effectLst/>
                          <a:latin typeface="+mj-lt"/>
                        </a:rPr>
                        <a:t>6</a:t>
                      </a:r>
                      <a:endParaRPr lang="vi-VN" sz="80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Nhân viên</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Hỗ trợ khách hàng</a:t>
                      </a:r>
                      <a:endParaRPr lang="vi-VN" sz="800" b="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vi-VN" sz="800" b="0" i="0" u="none" strike="noStrike" cap="none" dirty="0">
                          <a:solidFill>
                            <a:schemeClr val="tx1"/>
                          </a:solidFill>
                          <a:effectLst/>
                          <a:latin typeface="+mj-lt"/>
                          <a:ea typeface="+mn-ea"/>
                          <a:cs typeface="+mn-cs"/>
                          <a:sym typeface="Arial"/>
                        </a:rPr>
                        <a:t>Cung cấp tính năng hỗ trợ trực tuyến (chat, email, điện thoại)</a:t>
                      </a:r>
                      <a:br>
                        <a:rPr lang="vi-VN" sz="800" dirty="0">
                          <a:effectLst/>
                          <a:latin typeface="+mj-lt"/>
                        </a:rPr>
                      </a:br>
                      <a:endParaRPr lang="vi-VN" sz="800" dirty="0">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vi-VN" sz="800" b="0" i="0" u="none" strike="noStrike" cap="none" dirty="0">
                          <a:solidFill>
                            <a:schemeClr val="tx1"/>
                          </a:solidFill>
                          <a:effectLst/>
                          <a:latin typeface="+mj-lt"/>
                          <a:ea typeface="+mn-ea"/>
                          <a:cs typeface="+mn-cs"/>
                          <a:sym typeface="Arial"/>
                        </a:rPr>
                        <a:t>Cần có cơ sở dữ liệu thông tin thường gặp để nhanh chóng giải đáp</a:t>
                      </a:r>
                      <a:endParaRPr lang="vi-VN" sz="800" dirty="0">
                        <a:latin typeface="+mj-lt"/>
                      </a:endParaRPr>
                    </a:p>
                  </a:txBody>
                  <a:tcPr marL="11207" marR="11207" marT="5603" marB="5603">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4142084"/>
                  </a:ext>
                </a:extLst>
              </a:tr>
              <a:tr h="299758">
                <a:tc>
                  <a:txBody>
                    <a:bodyPr/>
                    <a:lstStyle/>
                    <a:p>
                      <a:pPr algn="ctr" rtl="0" fontAlgn="t">
                        <a:spcBef>
                          <a:spcPts val="300"/>
                        </a:spcBef>
                        <a:spcAft>
                          <a:spcPts val="0"/>
                        </a:spcAft>
                      </a:pPr>
                      <a:r>
                        <a:rPr lang="vi-VN" sz="800" b="0" i="0" u="none" strike="noStrike" cap="none" dirty="0">
                          <a:solidFill>
                            <a:schemeClr val="tx1"/>
                          </a:solidFill>
                          <a:effectLst/>
                          <a:latin typeface="+mj-lt"/>
                          <a:ea typeface="+mn-ea"/>
                          <a:cs typeface="+mn-cs"/>
                          <a:sym typeface="Arial"/>
                        </a:rPr>
                        <a:t>7</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a:r>
                        <a:rPr lang="vi-VN" sz="800" b="0" i="0" u="none" strike="noStrike" cap="none" dirty="0">
                          <a:solidFill>
                            <a:schemeClr val="tx1"/>
                          </a:solidFill>
                          <a:effectLst/>
                          <a:latin typeface="+mj-lt"/>
                          <a:ea typeface="+mn-ea"/>
                          <a:cs typeface="+mn-cs"/>
                          <a:sym typeface="Arial"/>
                        </a:rPr>
                        <a:t>Người sử dụng cuối</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dirty="0">
                          <a:solidFill>
                            <a:srgbClr val="000000"/>
                          </a:solidFill>
                          <a:effectLst/>
                          <a:latin typeface="+mj-lt"/>
                        </a:rPr>
                        <a:t>Thông báo qua email/SMS</a:t>
                      </a:r>
                      <a:endParaRPr lang="vi-VN" sz="800" b="0" dirty="0">
                        <a:effectLst/>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dirty="0">
                          <a:solidFill>
                            <a:srgbClr val="000000"/>
                          </a:solidFill>
                          <a:effectLst/>
                          <a:latin typeface="+mj-lt"/>
                        </a:rPr>
                        <a:t>Gửi thông báo xác nhận đặt vé và nhắc nhở lịch chiếu cho người dùng.</a:t>
                      </a:r>
                      <a:endParaRPr lang="vi-VN" sz="800" dirty="0">
                        <a:effectLst/>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vi-VN" sz="800" b="0" i="0" u="none" strike="noStrike" cap="none" dirty="0">
                          <a:solidFill>
                            <a:schemeClr val="tx1"/>
                          </a:solidFill>
                          <a:effectLst/>
                          <a:latin typeface="+mj-lt"/>
                          <a:ea typeface="+mn-ea"/>
                          <a:cs typeface="+mn-cs"/>
                          <a:sym typeface="Arial"/>
                        </a:rPr>
                        <a:t>Cần có tính năng tùy chọn để người dùng có thể chọn nhận thông báo.</a:t>
                      </a:r>
                      <a:endParaRPr lang="vi-VN" sz="800" dirty="0">
                        <a:latin typeface="+mj-lt"/>
                      </a:endParaRPr>
                    </a:p>
                  </a:txBody>
                  <a:tcPr marL="68580" marR="6858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2280545"/>
                  </a:ext>
                </a:extLst>
              </a:tr>
              <a:tr h="299758">
                <a:tc>
                  <a:txBody>
                    <a:bodyPr/>
                    <a:lstStyle/>
                    <a:p>
                      <a:pPr algn="ctr" rtl="0" fontAlgn="t">
                        <a:spcBef>
                          <a:spcPts val="300"/>
                        </a:spcBef>
                        <a:spcAft>
                          <a:spcPts val="0"/>
                        </a:spcAft>
                      </a:pPr>
                      <a:r>
                        <a:rPr lang="vi-VN" sz="800" dirty="0">
                          <a:effectLst/>
                          <a:latin typeface="+mj-lt"/>
                        </a:rPr>
                        <a:t>8</a:t>
                      </a: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en-US" sz="8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Nhân</a:t>
                      </a:r>
                      <a:r>
                        <a:rPr lang="en-US" sz="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8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viên</a:t>
                      </a:r>
                      <a:endParaRPr lang="vi-VN" sz="800" b="0" dirty="0">
                        <a:effectLst/>
                        <a:latin typeface="Times New Roman" panose="02020603050405020304" pitchFamily="18" charset="0"/>
                        <a:cs typeface="Times New Roman" panose="02020603050405020304" pitchFamily="18" charset="0"/>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dirty="0">
                          <a:solidFill>
                            <a:srgbClr val="000000"/>
                          </a:solidFill>
                          <a:effectLst/>
                          <a:latin typeface="+mj-lt"/>
                        </a:rPr>
                        <a:t>Báo cáo và thống kê doanh thu</a:t>
                      </a:r>
                      <a:endParaRPr lang="vi-VN" sz="800" b="0" dirty="0">
                        <a:effectLst/>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dirty="0">
                          <a:solidFill>
                            <a:srgbClr val="000000"/>
                          </a:solidFill>
                          <a:effectLst/>
                          <a:latin typeface="+mj-lt"/>
                        </a:rPr>
                        <a:t>Cung cấp báo cáo chi tiết về doanh thu và lượng vé bán ra cho quản trị viên</a:t>
                      </a:r>
                      <a:endParaRPr lang="vi-VN" sz="800" dirty="0">
                        <a:effectLst/>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dirty="0">
                          <a:solidFill>
                            <a:srgbClr val="000000"/>
                          </a:solidFill>
                          <a:effectLst/>
                          <a:latin typeface="+mj-lt"/>
                        </a:rPr>
                        <a:t>Cần có biểu đồ trực quan để theo dõi hiệu suất kinh doanh.</a:t>
                      </a:r>
                      <a:endParaRPr lang="vi-VN" sz="800" dirty="0">
                        <a:effectLst/>
                        <a:latin typeface="+mj-lt"/>
                      </a:endParaRPr>
                    </a:p>
                  </a:txBody>
                  <a:tcPr marL="68580" marR="6858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2207067"/>
                  </a:ext>
                </a:extLst>
              </a:tr>
              <a:tr h="228025">
                <a:tc>
                  <a:txBody>
                    <a:bodyPr/>
                    <a:lstStyle/>
                    <a:p>
                      <a:pPr algn="ctr" rtl="0" fontAlgn="t">
                        <a:spcBef>
                          <a:spcPts val="300"/>
                        </a:spcBef>
                        <a:spcAft>
                          <a:spcPts val="0"/>
                        </a:spcAft>
                      </a:pPr>
                      <a:r>
                        <a:rPr lang="vi-VN" sz="800" b="0" i="0" u="none" strike="noStrike" cap="none" dirty="0">
                          <a:solidFill>
                            <a:schemeClr val="tx1"/>
                          </a:solidFill>
                          <a:effectLst/>
                          <a:latin typeface="+mj-lt"/>
                          <a:ea typeface="+mn-ea"/>
                          <a:cs typeface="+mn-cs"/>
                          <a:sym typeface="Arial"/>
                        </a:rPr>
                        <a:t>9</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Người sử dụng cuối</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Tính năng đánh giá và bình luận</a:t>
                      </a:r>
                      <a:endParaRPr lang="vi-VN" sz="800" b="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vi-VN" sz="800" b="0" i="0" u="none" strike="noStrike" cap="none" dirty="0">
                          <a:solidFill>
                            <a:schemeClr val="tx1"/>
                          </a:solidFill>
                          <a:effectLst/>
                          <a:latin typeface="+mj-lt"/>
                          <a:ea typeface="+mn-ea"/>
                          <a:cs typeface="+mn-cs"/>
                          <a:sym typeface="Arial"/>
                        </a:rPr>
                        <a:t>Cho phép người dùng đánh giá và bình luận về phim đã xem.</a:t>
                      </a:r>
                      <a:endParaRPr lang="vi-VN" sz="800" dirty="0">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vi-VN" sz="800" b="0" i="0" u="none" strike="noStrike" cap="none" dirty="0">
                          <a:solidFill>
                            <a:schemeClr val="tx1"/>
                          </a:solidFill>
                          <a:effectLst/>
                          <a:latin typeface="+mj-lt"/>
                          <a:ea typeface="+mn-ea"/>
                          <a:cs typeface="+mn-cs"/>
                          <a:sym typeface="Arial"/>
                        </a:rPr>
                        <a:t>Cần có tính năng kiểm duyệt để ngăn chặn nội dung không phù hợp</a:t>
                      </a:r>
                      <a:endParaRPr lang="vi-VN" sz="800" dirty="0">
                        <a:latin typeface="+mj-lt"/>
                      </a:endParaRPr>
                    </a:p>
                  </a:txBody>
                  <a:tcPr marL="11207" marR="11207" marT="5603" marB="5603">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514283"/>
                  </a:ext>
                </a:extLst>
              </a:tr>
              <a:tr h="315697">
                <a:tc>
                  <a:txBody>
                    <a:bodyPr/>
                    <a:lstStyle/>
                    <a:p>
                      <a:pPr algn="ctr" rtl="0" fontAlgn="t">
                        <a:spcBef>
                          <a:spcPts val="300"/>
                        </a:spcBef>
                        <a:spcAft>
                          <a:spcPts val="0"/>
                        </a:spcAft>
                      </a:pPr>
                      <a:r>
                        <a:rPr lang="vi-VN" sz="800" dirty="0">
                          <a:effectLst/>
                          <a:latin typeface="+mj-lt"/>
                        </a:rPr>
                        <a:t>10</a:t>
                      </a: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Quản trị viên</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Quản lý người dùng</a:t>
                      </a:r>
                      <a:endParaRPr lang="vi-VN" sz="800" b="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vi-VN" sz="800" b="0" i="0" u="none" strike="noStrike" cap="none" dirty="0">
                          <a:solidFill>
                            <a:schemeClr val="tx1"/>
                          </a:solidFill>
                          <a:effectLst/>
                          <a:latin typeface="+mj-lt"/>
                          <a:ea typeface="+mn-ea"/>
                          <a:cs typeface="+mn-cs"/>
                          <a:sym typeface="Arial"/>
                        </a:rPr>
                        <a:t>Cung cấp tính năng quản lý tài khoản người dùng (đăng ký, đăng nhập, khôi phục mật khẩu)</a:t>
                      </a:r>
                      <a:endParaRPr lang="vi-VN" sz="800" dirty="0">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vi-VN" sz="800" b="0" i="0" u="none" strike="noStrike" cap="none" dirty="0">
                          <a:solidFill>
                            <a:schemeClr val="tx1"/>
                          </a:solidFill>
                          <a:effectLst/>
                          <a:latin typeface="+mj-lt"/>
                          <a:ea typeface="+mn-ea"/>
                          <a:cs typeface="+mn-cs"/>
                          <a:sym typeface="Arial"/>
                        </a:rPr>
                        <a:t>Cần có tính năng bảo mật để bảo vệ tài khoản người dùng</a:t>
                      </a:r>
                      <a:endParaRPr lang="vi-VN" sz="800" dirty="0">
                        <a:latin typeface="+mj-lt"/>
                      </a:endParaRPr>
                    </a:p>
                  </a:txBody>
                  <a:tcPr marL="11207" marR="11207" marT="5603" marB="5603">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3333278"/>
                  </a:ext>
                </a:extLst>
              </a:tr>
              <a:tr h="228025">
                <a:tc>
                  <a:txBody>
                    <a:bodyPr/>
                    <a:lstStyle/>
                    <a:p>
                      <a:pPr algn="ctr" rtl="0" fontAlgn="t">
                        <a:spcBef>
                          <a:spcPts val="300"/>
                        </a:spcBef>
                        <a:spcAft>
                          <a:spcPts val="0"/>
                        </a:spcAft>
                      </a:pPr>
                      <a:r>
                        <a:rPr lang="vi-VN" sz="800" dirty="0">
                          <a:effectLst/>
                          <a:latin typeface="+mj-lt"/>
                        </a:rPr>
                        <a:t>11</a:t>
                      </a: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Người sử dụng cuối</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Tính năng tìm kiếm nâng cao</a:t>
                      </a:r>
                      <a:endParaRPr lang="vi-VN" sz="800" b="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vi-VN" sz="800" b="0" i="0" u="none" strike="noStrike" cap="none" dirty="0">
                          <a:solidFill>
                            <a:schemeClr val="tx1"/>
                          </a:solidFill>
                          <a:effectLst/>
                          <a:latin typeface="+mj-lt"/>
                          <a:ea typeface="+mn-ea"/>
                          <a:cs typeface="+mn-cs"/>
                          <a:sym typeface="Arial"/>
                        </a:rPr>
                        <a:t>Cho phép tìm kiếm phim theo nhiều tiêu chí (diễn viên, đạo diễn, độ tuổi, v.v.)</a:t>
                      </a:r>
                      <a:endParaRPr lang="vi-VN" sz="800" dirty="0">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vi-VN" sz="800" b="0" i="0" u="none" strike="noStrike" cap="none" dirty="0">
                          <a:solidFill>
                            <a:schemeClr val="tx1"/>
                          </a:solidFill>
                          <a:effectLst/>
                          <a:latin typeface="+mj-lt"/>
                          <a:ea typeface="+mn-ea"/>
                          <a:cs typeface="+mn-cs"/>
                          <a:sym typeface="Arial"/>
                        </a:rPr>
                        <a:t>Cần có giao diện trực quan và dễ sử dụng cho tính năng này.</a:t>
                      </a:r>
                      <a:endParaRPr lang="vi-VN" sz="800" dirty="0">
                        <a:latin typeface="+mj-lt"/>
                      </a:endParaRPr>
                    </a:p>
                  </a:txBody>
                  <a:tcPr marL="11207" marR="11207" marT="5603" marB="5603">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9752254"/>
                  </a:ext>
                </a:extLst>
              </a:tr>
              <a:tr h="299758">
                <a:tc>
                  <a:txBody>
                    <a:bodyPr/>
                    <a:lstStyle/>
                    <a:p>
                      <a:pPr algn="ctr" rtl="0" fontAlgn="t">
                        <a:spcBef>
                          <a:spcPts val="300"/>
                        </a:spcBef>
                        <a:spcAft>
                          <a:spcPts val="0"/>
                        </a:spcAft>
                      </a:pPr>
                      <a:r>
                        <a:rPr lang="vi-VN" sz="800" b="0" i="0" u="none" strike="noStrike" dirty="0">
                          <a:solidFill>
                            <a:srgbClr val="000000"/>
                          </a:solidFill>
                          <a:effectLst/>
                          <a:latin typeface="+mj-lt"/>
                        </a:rPr>
                        <a:t>12</a:t>
                      </a:r>
                      <a:endParaRPr lang="vi-VN" sz="800" dirty="0">
                        <a:effectLst/>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a:solidFill>
                            <a:srgbClr val="000000"/>
                          </a:solidFill>
                          <a:effectLst/>
                          <a:latin typeface="+mj-lt"/>
                        </a:rPr>
                        <a:t>Quản trị viên</a:t>
                      </a:r>
                      <a:endParaRPr lang="vi-VN" sz="800">
                        <a:effectLst/>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dirty="0">
                          <a:solidFill>
                            <a:srgbClr val="000000"/>
                          </a:solidFill>
                          <a:effectLst/>
                          <a:latin typeface="+mj-lt"/>
                        </a:rPr>
                        <a:t>Quản lý khuyến mãi và ưu đãi</a:t>
                      </a:r>
                      <a:endParaRPr lang="vi-VN" sz="800" b="0" dirty="0">
                        <a:effectLst/>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a:solidFill>
                            <a:srgbClr val="000000"/>
                          </a:solidFill>
                          <a:effectLst/>
                          <a:latin typeface="+mj-lt"/>
                        </a:rPr>
                        <a:t>Cho phép quản trị viên tạo và quản lý các chương trình khuyến mãi.</a:t>
                      </a:r>
                      <a:endParaRPr lang="vi-VN" sz="800">
                        <a:effectLst/>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dirty="0">
                          <a:solidFill>
                            <a:srgbClr val="000000"/>
                          </a:solidFill>
                          <a:effectLst/>
                          <a:latin typeface="+mj-lt"/>
                        </a:rPr>
                        <a:t>Cần có hệ thống tự động để áp dụng ưu đãi cho đơn hàng.</a:t>
                      </a:r>
                      <a:endParaRPr lang="vi-VN" sz="800" dirty="0">
                        <a:effectLst/>
                        <a:latin typeface="+mj-lt"/>
                      </a:endParaRPr>
                    </a:p>
                  </a:txBody>
                  <a:tcPr marL="68580" marR="6858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854932"/>
                  </a:ext>
                </a:extLst>
              </a:tr>
              <a:tr h="228025">
                <a:tc>
                  <a:txBody>
                    <a:bodyPr/>
                    <a:lstStyle/>
                    <a:p>
                      <a:pPr algn="ctr" rtl="0" fontAlgn="t">
                        <a:spcBef>
                          <a:spcPts val="300"/>
                        </a:spcBef>
                        <a:spcAft>
                          <a:spcPts val="0"/>
                        </a:spcAft>
                      </a:pPr>
                      <a:r>
                        <a:rPr lang="vi-VN" sz="800" dirty="0">
                          <a:effectLst/>
                          <a:latin typeface="+mj-lt"/>
                        </a:rPr>
                        <a:t>13</a:t>
                      </a: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Tất cả nhóm đối tượng</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Thiết kế giao diện người dùng (UI)</a:t>
                      </a:r>
                      <a:endParaRPr lang="vi-VN" sz="800" b="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vi-VN" sz="800" b="0" i="0" u="none" strike="noStrike" cap="none" dirty="0">
                          <a:solidFill>
                            <a:schemeClr val="tx1"/>
                          </a:solidFill>
                          <a:effectLst/>
                          <a:latin typeface="+mj-lt"/>
                          <a:ea typeface="+mn-ea"/>
                          <a:cs typeface="+mn-cs"/>
                          <a:sym typeface="Arial"/>
                        </a:rPr>
                        <a:t>Cần có giao diện đẹp, thân thiện và dễ sử dụng cho tất cả người dùng</a:t>
                      </a:r>
                      <a:endParaRPr lang="vi-VN" sz="800" dirty="0">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r>
                        <a:rPr lang="vi-VN" sz="800" b="0" i="0" u="none" strike="noStrike" cap="none" dirty="0">
                          <a:solidFill>
                            <a:schemeClr val="tx1"/>
                          </a:solidFill>
                          <a:effectLst/>
                          <a:latin typeface="+mj-lt"/>
                          <a:ea typeface="+mn-ea"/>
                          <a:cs typeface="+mn-cs"/>
                          <a:sym typeface="Arial"/>
                        </a:rPr>
                        <a:t>Cần dựa trên phản hồi của người dùng để cải tiến thiết kế.</a:t>
                      </a:r>
                      <a:endParaRPr lang="vi-VN" sz="800" dirty="0">
                        <a:latin typeface="+mj-lt"/>
                      </a:endParaRPr>
                    </a:p>
                  </a:txBody>
                  <a:tcPr marL="11207" marR="11207" marT="5603" marB="5603">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4048582"/>
                  </a:ext>
                </a:extLst>
              </a:tr>
              <a:tr h="299758">
                <a:tc>
                  <a:txBody>
                    <a:bodyPr/>
                    <a:lstStyle/>
                    <a:p>
                      <a:pPr algn="ctr" rtl="0" fontAlgn="t">
                        <a:spcBef>
                          <a:spcPts val="300"/>
                        </a:spcBef>
                        <a:spcAft>
                          <a:spcPts val="0"/>
                        </a:spcAft>
                      </a:pPr>
                      <a:r>
                        <a:rPr lang="vi-VN" sz="800" dirty="0">
                          <a:effectLst/>
                          <a:latin typeface="+mj-lt"/>
                        </a:rPr>
                        <a:t>14</a:t>
                      </a: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cap="none" dirty="0">
                          <a:solidFill>
                            <a:schemeClr val="tx1"/>
                          </a:solidFill>
                          <a:effectLst/>
                          <a:latin typeface="+mj-lt"/>
                          <a:ea typeface="+mn-ea"/>
                          <a:cs typeface="+mn-cs"/>
                          <a:sym typeface="Arial"/>
                        </a:rPr>
                        <a:t>Người sử dụng cuối</a:t>
                      </a:r>
                      <a:endParaRPr lang="vi-VN" sz="800" dirty="0">
                        <a:effectLst/>
                        <a:latin typeface="+mj-lt"/>
                      </a:endParaRPr>
                    </a:p>
                  </a:txBody>
                  <a:tcPr marL="8405" marR="8405" marT="5603" marB="560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dirty="0">
                          <a:solidFill>
                            <a:srgbClr val="000000"/>
                          </a:solidFill>
                          <a:effectLst/>
                          <a:latin typeface="+mj-lt"/>
                        </a:rPr>
                        <a:t>Tính năng chia sẻ trên mạng xã hội</a:t>
                      </a:r>
                      <a:endParaRPr lang="vi-VN" sz="800" b="0" dirty="0">
                        <a:effectLst/>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a:solidFill>
                            <a:srgbClr val="000000"/>
                          </a:solidFill>
                          <a:effectLst/>
                          <a:latin typeface="+mj-lt"/>
                        </a:rPr>
                        <a:t>Cho phép người dùng chia sẻ thông tin phim trên các mạng xã hội.</a:t>
                      </a:r>
                      <a:endParaRPr lang="vi-VN" sz="800">
                        <a:effectLst/>
                        <a:latin typeface="+mj-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300"/>
                        </a:spcBef>
                        <a:spcAft>
                          <a:spcPts val="0"/>
                        </a:spcAft>
                      </a:pPr>
                      <a:r>
                        <a:rPr lang="vi-VN" sz="800" b="0" i="0" u="none" strike="noStrike" dirty="0">
                          <a:solidFill>
                            <a:srgbClr val="000000"/>
                          </a:solidFill>
                          <a:effectLst/>
                          <a:latin typeface="+mj-lt"/>
                        </a:rPr>
                        <a:t>Cần tích hợp các nút chia sẻ trên các nền tảng phổ biến.</a:t>
                      </a:r>
                      <a:endParaRPr lang="vi-VN" sz="800" dirty="0">
                        <a:effectLst/>
                        <a:latin typeface="+mj-lt"/>
                      </a:endParaRPr>
                    </a:p>
                  </a:txBody>
                  <a:tcPr marL="68580" marR="6858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696936765"/>
                  </a:ext>
                </a:extLst>
              </a:tr>
            </a:tbl>
          </a:graphicData>
        </a:graphic>
      </p:graphicFrame>
      <p:sp>
        <p:nvSpPr>
          <p:cNvPr id="12" name="Rectangle 4"/>
          <p:cNvSpPr>
            <a:spLocks noChangeArrowheads="1"/>
          </p:cNvSpPr>
          <p:nvPr/>
        </p:nvSpPr>
        <p:spPr bwMode="auto">
          <a:xfrm>
            <a:off x="4307663" y="1242987"/>
            <a:ext cx="6201824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623576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a:extLst>
            <a:ext uri="{FF2B5EF4-FFF2-40B4-BE49-F238E27FC236}">
              <a16:creationId xmlns:a16="http://schemas.microsoft.com/office/drawing/2014/main" id="{95085A22-9564-9260-5A64-174E39D72D87}"/>
            </a:ext>
          </a:extLst>
        </p:cNvPr>
        <p:cNvGrpSpPr/>
        <p:nvPr/>
      </p:nvGrpSpPr>
      <p:grpSpPr>
        <a:xfrm>
          <a:off x="0" y="0"/>
          <a:ext cx="0" cy="0"/>
          <a:chOff x="0" y="0"/>
          <a:chExt cx="0" cy="0"/>
        </a:xfrm>
      </p:grpSpPr>
      <p:grpSp>
        <p:nvGrpSpPr>
          <p:cNvPr id="30" name="Group 27">
            <a:extLst>
              <a:ext uri="{FF2B5EF4-FFF2-40B4-BE49-F238E27FC236}">
                <a16:creationId xmlns:a16="http://schemas.microsoft.com/office/drawing/2014/main" id="{CA9B55AF-1674-1890-D6FF-463836091D72}"/>
              </a:ext>
            </a:extLst>
          </p:cNvPr>
          <p:cNvGrpSpPr/>
          <p:nvPr/>
        </p:nvGrpSpPr>
        <p:grpSpPr>
          <a:xfrm>
            <a:off x="209656" y="856973"/>
            <a:ext cx="1695981" cy="535617"/>
            <a:chOff x="0" y="0"/>
            <a:chExt cx="12902403" cy="2527358"/>
          </a:xfrm>
        </p:grpSpPr>
        <p:sp>
          <p:nvSpPr>
            <p:cNvPr id="31" name="Freeform 28">
              <a:extLst>
                <a:ext uri="{FF2B5EF4-FFF2-40B4-BE49-F238E27FC236}">
                  <a16:creationId xmlns:a16="http://schemas.microsoft.com/office/drawing/2014/main" id="{75A75853-793C-4DA0-0397-75337226A3A3}"/>
                </a:ext>
              </a:extLst>
            </p:cNvPr>
            <p:cNvSpPr/>
            <p:nvPr/>
          </p:nvSpPr>
          <p:spPr>
            <a:xfrm>
              <a:off x="0" y="0"/>
              <a:ext cx="12902404" cy="2527358"/>
            </a:xfrm>
            <a:custGeom>
              <a:avLst/>
              <a:gdLst/>
              <a:ahLst/>
              <a:cxnLst/>
              <a:rect l="l" t="t" r="r" b="b"/>
              <a:pathLst>
                <a:path w="12902404" h="2527358">
                  <a:moveTo>
                    <a:pt x="12777943" y="2527358"/>
                  </a:moveTo>
                  <a:lnTo>
                    <a:pt x="124460" y="2527358"/>
                  </a:lnTo>
                  <a:cubicBezTo>
                    <a:pt x="55880" y="2527358"/>
                    <a:pt x="0" y="2471478"/>
                    <a:pt x="0" y="2402898"/>
                  </a:cubicBezTo>
                  <a:lnTo>
                    <a:pt x="0" y="124460"/>
                  </a:lnTo>
                  <a:cubicBezTo>
                    <a:pt x="0" y="55880"/>
                    <a:pt x="55880" y="0"/>
                    <a:pt x="124460" y="0"/>
                  </a:cubicBezTo>
                  <a:lnTo>
                    <a:pt x="12777944" y="0"/>
                  </a:lnTo>
                  <a:cubicBezTo>
                    <a:pt x="12846524" y="0"/>
                    <a:pt x="12902404" y="55880"/>
                    <a:pt x="12902404" y="124460"/>
                  </a:cubicBezTo>
                  <a:lnTo>
                    <a:pt x="12902404" y="2402898"/>
                  </a:lnTo>
                  <a:cubicBezTo>
                    <a:pt x="12902404" y="2471478"/>
                    <a:pt x="12846524" y="2527358"/>
                    <a:pt x="12777944" y="2527358"/>
                  </a:cubicBezTo>
                  <a:close/>
                </a:path>
              </a:pathLst>
            </a:custGeom>
            <a:solidFill>
              <a:srgbClr val="4184A9"/>
            </a:solidFill>
          </p:spPr>
          <p:txBody>
            <a:bodyPr/>
            <a:lstStyle/>
            <a:p>
              <a:endParaRPr lang="en-US" dirty="0">
                <a:latin typeface="Times New Roman" panose="02020603050405020304" pitchFamily="18" charset="0"/>
                <a:cs typeface="Times New Roman" panose="02020603050405020304" pitchFamily="18" charset="0"/>
              </a:endParaRPr>
            </a:p>
          </p:txBody>
        </p:sp>
      </p:grpSp>
      <p:grpSp>
        <p:nvGrpSpPr>
          <p:cNvPr id="32" name="Group 29">
            <a:extLst>
              <a:ext uri="{FF2B5EF4-FFF2-40B4-BE49-F238E27FC236}">
                <a16:creationId xmlns:a16="http://schemas.microsoft.com/office/drawing/2014/main" id="{37B7C1DC-4696-BEDF-ED52-72474D8EE0E5}"/>
              </a:ext>
            </a:extLst>
          </p:cNvPr>
          <p:cNvGrpSpPr/>
          <p:nvPr/>
        </p:nvGrpSpPr>
        <p:grpSpPr>
          <a:xfrm>
            <a:off x="7227268" y="868490"/>
            <a:ext cx="1695085" cy="528682"/>
            <a:chOff x="0" y="0"/>
            <a:chExt cx="12902403" cy="2583240"/>
          </a:xfrm>
        </p:grpSpPr>
        <p:sp>
          <p:nvSpPr>
            <p:cNvPr id="33" name="Freeform 30">
              <a:extLst>
                <a:ext uri="{FF2B5EF4-FFF2-40B4-BE49-F238E27FC236}">
                  <a16:creationId xmlns:a16="http://schemas.microsoft.com/office/drawing/2014/main" id="{99DE06DA-1F57-2E10-162A-2A505CA7D2D0}"/>
                </a:ext>
              </a:extLst>
            </p:cNvPr>
            <p:cNvSpPr/>
            <p:nvPr/>
          </p:nvSpPr>
          <p:spPr>
            <a:xfrm>
              <a:off x="0" y="0"/>
              <a:ext cx="12902404" cy="2583240"/>
            </a:xfrm>
            <a:custGeom>
              <a:avLst/>
              <a:gdLst/>
              <a:ahLst/>
              <a:cxnLst/>
              <a:rect l="l" t="t" r="r" b="b"/>
              <a:pathLst>
                <a:path w="12902404" h="2583240">
                  <a:moveTo>
                    <a:pt x="12777943" y="2583240"/>
                  </a:moveTo>
                  <a:lnTo>
                    <a:pt x="124460" y="2583240"/>
                  </a:lnTo>
                  <a:cubicBezTo>
                    <a:pt x="55880" y="2583240"/>
                    <a:pt x="0" y="2527360"/>
                    <a:pt x="0" y="2458780"/>
                  </a:cubicBezTo>
                  <a:lnTo>
                    <a:pt x="0" y="124460"/>
                  </a:lnTo>
                  <a:cubicBezTo>
                    <a:pt x="0" y="55880"/>
                    <a:pt x="55880" y="0"/>
                    <a:pt x="124460" y="0"/>
                  </a:cubicBezTo>
                  <a:lnTo>
                    <a:pt x="12777944" y="0"/>
                  </a:lnTo>
                  <a:cubicBezTo>
                    <a:pt x="12846524" y="0"/>
                    <a:pt x="12902404" y="55880"/>
                    <a:pt x="12902404" y="124460"/>
                  </a:cubicBezTo>
                  <a:lnTo>
                    <a:pt x="12902404" y="2458780"/>
                  </a:lnTo>
                  <a:cubicBezTo>
                    <a:pt x="12902404" y="2527360"/>
                    <a:pt x="12846524" y="2583240"/>
                    <a:pt x="12777944" y="2583240"/>
                  </a:cubicBezTo>
                  <a:close/>
                </a:path>
              </a:pathLst>
            </a:custGeom>
            <a:solidFill>
              <a:srgbClr val="65A0F1"/>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34" name="Group 31">
            <a:extLst>
              <a:ext uri="{FF2B5EF4-FFF2-40B4-BE49-F238E27FC236}">
                <a16:creationId xmlns:a16="http://schemas.microsoft.com/office/drawing/2014/main" id="{8F6ACB7B-46D5-85F3-76E4-38E7E4B22222}"/>
              </a:ext>
            </a:extLst>
          </p:cNvPr>
          <p:cNvGrpSpPr/>
          <p:nvPr/>
        </p:nvGrpSpPr>
        <p:grpSpPr>
          <a:xfrm>
            <a:off x="202559" y="3775678"/>
            <a:ext cx="1695084" cy="527183"/>
            <a:chOff x="0" y="0"/>
            <a:chExt cx="12902403" cy="2583240"/>
          </a:xfrm>
        </p:grpSpPr>
        <p:sp>
          <p:nvSpPr>
            <p:cNvPr id="35" name="Freeform 32">
              <a:extLst>
                <a:ext uri="{FF2B5EF4-FFF2-40B4-BE49-F238E27FC236}">
                  <a16:creationId xmlns:a16="http://schemas.microsoft.com/office/drawing/2014/main" id="{49D0729C-AA9F-6974-6A0D-7E0A9E6326FA}"/>
                </a:ext>
              </a:extLst>
            </p:cNvPr>
            <p:cNvSpPr/>
            <p:nvPr/>
          </p:nvSpPr>
          <p:spPr>
            <a:xfrm>
              <a:off x="0" y="0"/>
              <a:ext cx="12902404" cy="2583240"/>
            </a:xfrm>
            <a:custGeom>
              <a:avLst/>
              <a:gdLst/>
              <a:ahLst/>
              <a:cxnLst/>
              <a:rect l="l" t="t" r="r" b="b"/>
              <a:pathLst>
                <a:path w="12902404" h="2583240">
                  <a:moveTo>
                    <a:pt x="12777943" y="2583240"/>
                  </a:moveTo>
                  <a:lnTo>
                    <a:pt x="124460" y="2583240"/>
                  </a:lnTo>
                  <a:cubicBezTo>
                    <a:pt x="55880" y="2583240"/>
                    <a:pt x="0" y="2527360"/>
                    <a:pt x="0" y="2458780"/>
                  </a:cubicBezTo>
                  <a:lnTo>
                    <a:pt x="0" y="124460"/>
                  </a:lnTo>
                  <a:cubicBezTo>
                    <a:pt x="0" y="55880"/>
                    <a:pt x="55880" y="0"/>
                    <a:pt x="124460" y="0"/>
                  </a:cubicBezTo>
                  <a:lnTo>
                    <a:pt x="12777944" y="0"/>
                  </a:lnTo>
                  <a:cubicBezTo>
                    <a:pt x="12846524" y="0"/>
                    <a:pt x="12902404" y="55880"/>
                    <a:pt x="12902404" y="124460"/>
                  </a:cubicBezTo>
                  <a:lnTo>
                    <a:pt x="12902404" y="2458780"/>
                  </a:lnTo>
                  <a:cubicBezTo>
                    <a:pt x="12902404" y="2527360"/>
                    <a:pt x="12846524" y="2583240"/>
                    <a:pt x="12777944" y="2583240"/>
                  </a:cubicBezTo>
                  <a:close/>
                </a:path>
              </a:pathLst>
            </a:custGeom>
            <a:solidFill>
              <a:srgbClr val="37C9EF"/>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36" name="Group 33">
            <a:extLst>
              <a:ext uri="{FF2B5EF4-FFF2-40B4-BE49-F238E27FC236}">
                <a16:creationId xmlns:a16="http://schemas.microsoft.com/office/drawing/2014/main" id="{8B9F6532-3BAF-49FA-2CFB-FC43123A27A0}"/>
              </a:ext>
            </a:extLst>
          </p:cNvPr>
          <p:cNvGrpSpPr/>
          <p:nvPr/>
        </p:nvGrpSpPr>
        <p:grpSpPr>
          <a:xfrm>
            <a:off x="7227268" y="3801920"/>
            <a:ext cx="1695084" cy="527183"/>
            <a:chOff x="0" y="0"/>
            <a:chExt cx="12902403" cy="2583240"/>
          </a:xfrm>
        </p:grpSpPr>
        <p:sp>
          <p:nvSpPr>
            <p:cNvPr id="37" name="Freeform 34">
              <a:extLst>
                <a:ext uri="{FF2B5EF4-FFF2-40B4-BE49-F238E27FC236}">
                  <a16:creationId xmlns:a16="http://schemas.microsoft.com/office/drawing/2014/main" id="{E5AF63FF-FB3E-B97A-5862-033E4A6DBD7C}"/>
                </a:ext>
              </a:extLst>
            </p:cNvPr>
            <p:cNvSpPr/>
            <p:nvPr/>
          </p:nvSpPr>
          <p:spPr>
            <a:xfrm>
              <a:off x="0" y="0"/>
              <a:ext cx="12902404" cy="2583240"/>
            </a:xfrm>
            <a:custGeom>
              <a:avLst/>
              <a:gdLst/>
              <a:ahLst/>
              <a:cxnLst/>
              <a:rect l="l" t="t" r="r" b="b"/>
              <a:pathLst>
                <a:path w="12902404" h="2583240">
                  <a:moveTo>
                    <a:pt x="12777943" y="2583240"/>
                  </a:moveTo>
                  <a:lnTo>
                    <a:pt x="124460" y="2583240"/>
                  </a:lnTo>
                  <a:cubicBezTo>
                    <a:pt x="55880" y="2583240"/>
                    <a:pt x="0" y="2527360"/>
                    <a:pt x="0" y="2458780"/>
                  </a:cubicBezTo>
                  <a:lnTo>
                    <a:pt x="0" y="124460"/>
                  </a:lnTo>
                  <a:cubicBezTo>
                    <a:pt x="0" y="55880"/>
                    <a:pt x="55880" y="0"/>
                    <a:pt x="124460" y="0"/>
                  </a:cubicBezTo>
                  <a:lnTo>
                    <a:pt x="12777944" y="0"/>
                  </a:lnTo>
                  <a:cubicBezTo>
                    <a:pt x="12846524" y="0"/>
                    <a:pt x="12902404" y="55880"/>
                    <a:pt x="12902404" y="124460"/>
                  </a:cubicBezTo>
                  <a:lnTo>
                    <a:pt x="12902404" y="2458780"/>
                  </a:lnTo>
                  <a:cubicBezTo>
                    <a:pt x="12902404" y="2527360"/>
                    <a:pt x="12846524" y="2583240"/>
                    <a:pt x="12777944" y="2583240"/>
                  </a:cubicBezTo>
                  <a:close/>
                </a:path>
              </a:pathLst>
            </a:custGeom>
            <a:solidFill>
              <a:srgbClr val="2C92D5"/>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38" name="TextBox 35">
            <a:extLst>
              <a:ext uri="{FF2B5EF4-FFF2-40B4-BE49-F238E27FC236}">
                <a16:creationId xmlns:a16="http://schemas.microsoft.com/office/drawing/2014/main" id="{D92AF45D-C18E-CB1B-F59D-D935BBD74E03}"/>
              </a:ext>
            </a:extLst>
          </p:cNvPr>
          <p:cNvSpPr txBox="1"/>
          <p:nvPr/>
        </p:nvSpPr>
        <p:spPr>
          <a:xfrm>
            <a:off x="466355" y="820666"/>
            <a:ext cx="1469989" cy="397994"/>
          </a:xfrm>
          <a:prstGeom prst="rect">
            <a:avLst/>
          </a:prstGeom>
        </p:spPr>
        <p:txBody>
          <a:bodyPr wrap="square" lIns="0" tIns="0" rIns="0" bIns="0" rtlCol="0" anchor="t">
            <a:spAutoFit/>
          </a:bodyPr>
          <a:lstStyle/>
          <a:p>
            <a:pPr>
              <a:lnSpc>
                <a:spcPts val="3749"/>
              </a:lnSpc>
            </a:pPr>
            <a:r>
              <a:rPr lang="en-US" spc="124" dirty="0" err="1">
                <a:solidFill>
                  <a:srgbClr val="FFFFFF"/>
                </a:solidFill>
                <a:latin typeface="Times New Roman" panose="02020603050405020304" pitchFamily="18" charset="0"/>
                <a:cs typeface="Times New Roman" panose="02020603050405020304" pitchFamily="18" charset="0"/>
              </a:rPr>
              <a:t>Quản</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lý</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phim</a:t>
            </a:r>
            <a:endParaRPr lang="en-US" spc="124" dirty="0">
              <a:solidFill>
                <a:srgbClr val="FFFFFF"/>
              </a:solidFill>
              <a:latin typeface="Times New Roman" panose="02020603050405020304" pitchFamily="18" charset="0"/>
              <a:cs typeface="Times New Roman" panose="02020603050405020304" pitchFamily="18" charset="0"/>
            </a:endParaRPr>
          </a:p>
        </p:txBody>
      </p:sp>
      <p:grpSp>
        <p:nvGrpSpPr>
          <p:cNvPr id="43" name="Group 40">
            <a:extLst>
              <a:ext uri="{FF2B5EF4-FFF2-40B4-BE49-F238E27FC236}">
                <a16:creationId xmlns:a16="http://schemas.microsoft.com/office/drawing/2014/main" id="{3F5DC7D8-F501-1314-92CD-94D900640601}"/>
              </a:ext>
            </a:extLst>
          </p:cNvPr>
          <p:cNvGrpSpPr/>
          <p:nvPr/>
        </p:nvGrpSpPr>
        <p:grpSpPr>
          <a:xfrm>
            <a:off x="5729712" y="1039423"/>
            <a:ext cx="1498209" cy="214643"/>
            <a:chOff x="0" y="0"/>
            <a:chExt cx="3545840" cy="508000"/>
          </a:xfrm>
        </p:grpSpPr>
        <p:sp>
          <p:nvSpPr>
            <p:cNvPr id="44" name="Freeform 41">
              <a:extLst>
                <a:ext uri="{FF2B5EF4-FFF2-40B4-BE49-F238E27FC236}">
                  <a16:creationId xmlns:a16="http://schemas.microsoft.com/office/drawing/2014/main" id="{05ECBEA9-3B3D-C50F-CCFC-34F3360542E2}"/>
                </a:ext>
              </a:extLst>
            </p:cNvPr>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45" name="Freeform 42">
              <a:extLst>
                <a:ext uri="{FF2B5EF4-FFF2-40B4-BE49-F238E27FC236}">
                  <a16:creationId xmlns:a16="http://schemas.microsoft.com/office/drawing/2014/main" id="{52ABE86A-650A-0884-CE29-0FB87FC85D7F}"/>
                </a:ext>
              </a:extLst>
            </p:cNvPr>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37C9EF"/>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46" name="Group 43">
            <a:extLst>
              <a:ext uri="{FF2B5EF4-FFF2-40B4-BE49-F238E27FC236}">
                <a16:creationId xmlns:a16="http://schemas.microsoft.com/office/drawing/2014/main" id="{BF5A1B21-D5B0-DCE6-8077-DEDBAB77E80D}"/>
              </a:ext>
            </a:extLst>
          </p:cNvPr>
          <p:cNvGrpSpPr/>
          <p:nvPr/>
        </p:nvGrpSpPr>
        <p:grpSpPr>
          <a:xfrm rot="-10800000">
            <a:off x="1897645" y="3938568"/>
            <a:ext cx="1498209" cy="214643"/>
            <a:chOff x="0" y="0"/>
            <a:chExt cx="3545840" cy="508000"/>
          </a:xfrm>
        </p:grpSpPr>
        <p:sp>
          <p:nvSpPr>
            <p:cNvPr id="47" name="Freeform 44">
              <a:extLst>
                <a:ext uri="{FF2B5EF4-FFF2-40B4-BE49-F238E27FC236}">
                  <a16:creationId xmlns:a16="http://schemas.microsoft.com/office/drawing/2014/main" id="{6B4059DC-CCC6-BDD7-750D-4645FD557A81}"/>
                </a:ext>
              </a:extLst>
            </p:cNvPr>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48" name="Freeform 45">
              <a:extLst>
                <a:ext uri="{FF2B5EF4-FFF2-40B4-BE49-F238E27FC236}">
                  <a16:creationId xmlns:a16="http://schemas.microsoft.com/office/drawing/2014/main" id="{FDD291F1-D483-DE86-8E0F-BE76B2502DCE}"/>
                </a:ext>
              </a:extLst>
            </p:cNvPr>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3EDAD8"/>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49" name="Group 46">
            <a:extLst>
              <a:ext uri="{FF2B5EF4-FFF2-40B4-BE49-F238E27FC236}">
                <a16:creationId xmlns:a16="http://schemas.microsoft.com/office/drawing/2014/main" id="{6096ED38-6CA8-00E3-F9AD-15C4419CD14B}"/>
              </a:ext>
            </a:extLst>
          </p:cNvPr>
          <p:cNvGrpSpPr/>
          <p:nvPr/>
        </p:nvGrpSpPr>
        <p:grpSpPr>
          <a:xfrm rot="-10800000">
            <a:off x="1905637" y="1039425"/>
            <a:ext cx="1498209" cy="214643"/>
            <a:chOff x="0" y="0"/>
            <a:chExt cx="3545840" cy="508000"/>
          </a:xfrm>
        </p:grpSpPr>
        <p:sp>
          <p:nvSpPr>
            <p:cNvPr id="50" name="Freeform 47">
              <a:extLst>
                <a:ext uri="{FF2B5EF4-FFF2-40B4-BE49-F238E27FC236}">
                  <a16:creationId xmlns:a16="http://schemas.microsoft.com/office/drawing/2014/main" id="{362A6C31-5782-DA87-B012-7AE7E67DE8E7}"/>
                </a:ext>
              </a:extLst>
            </p:cNvPr>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51" name="Freeform 48">
              <a:extLst>
                <a:ext uri="{FF2B5EF4-FFF2-40B4-BE49-F238E27FC236}">
                  <a16:creationId xmlns:a16="http://schemas.microsoft.com/office/drawing/2014/main" id="{CB994B87-D488-9B0A-763C-DA261BC178B8}"/>
                </a:ext>
              </a:extLst>
            </p:cNvPr>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6EAE9"/>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52" name="Group 49">
            <a:extLst>
              <a:ext uri="{FF2B5EF4-FFF2-40B4-BE49-F238E27FC236}">
                <a16:creationId xmlns:a16="http://schemas.microsoft.com/office/drawing/2014/main" id="{2B1F5622-2E6F-9802-90B0-BA250C2CE173}"/>
              </a:ext>
            </a:extLst>
          </p:cNvPr>
          <p:cNvGrpSpPr/>
          <p:nvPr/>
        </p:nvGrpSpPr>
        <p:grpSpPr>
          <a:xfrm>
            <a:off x="3387864" y="1132832"/>
            <a:ext cx="2357830" cy="2920606"/>
            <a:chOff x="0" y="0"/>
            <a:chExt cx="7172446" cy="6830411"/>
          </a:xfrm>
        </p:grpSpPr>
        <p:sp>
          <p:nvSpPr>
            <p:cNvPr id="53" name="AutoShape 50">
              <a:extLst>
                <a:ext uri="{FF2B5EF4-FFF2-40B4-BE49-F238E27FC236}">
                  <a16:creationId xmlns:a16="http://schemas.microsoft.com/office/drawing/2014/main" id="{767AE5A6-6E69-7993-71D9-8FA943FB400F}"/>
                </a:ext>
              </a:extLst>
            </p:cNvPr>
            <p:cNvSpPr/>
            <p:nvPr/>
          </p:nvSpPr>
          <p:spPr>
            <a:xfrm>
              <a:off x="0" y="3366590"/>
              <a:ext cx="7123831" cy="48616"/>
            </a:xfrm>
            <a:prstGeom prst="rect">
              <a:avLst/>
            </a:prstGeom>
            <a:solidFill>
              <a:srgbClr val="191919">
                <a:alpha val="19608"/>
              </a:srgbClr>
            </a:solidFill>
          </p:spPr>
          <p:txBody>
            <a:bodyPr/>
            <a:lstStyle/>
            <a:p>
              <a:endParaRPr lang="en-US" sz="1000">
                <a:latin typeface="Times New Roman" panose="02020603050405020304" pitchFamily="18" charset="0"/>
                <a:cs typeface="Times New Roman" panose="02020603050405020304" pitchFamily="18" charset="0"/>
              </a:endParaRPr>
            </a:p>
          </p:txBody>
        </p:sp>
        <p:sp>
          <p:nvSpPr>
            <p:cNvPr id="54" name="AutoShape 51">
              <a:extLst>
                <a:ext uri="{FF2B5EF4-FFF2-40B4-BE49-F238E27FC236}">
                  <a16:creationId xmlns:a16="http://schemas.microsoft.com/office/drawing/2014/main" id="{7DDA0613-B79C-FA0E-A414-E9E74AE0176C}"/>
                </a:ext>
              </a:extLst>
            </p:cNvPr>
            <p:cNvSpPr/>
            <p:nvPr/>
          </p:nvSpPr>
          <p:spPr>
            <a:xfrm rot="-5400000">
              <a:off x="3732933" y="3390898"/>
              <a:ext cx="6830411" cy="48616"/>
            </a:xfrm>
            <a:prstGeom prst="rect">
              <a:avLst/>
            </a:prstGeom>
            <a:solidFill>
              <a:srgbClr val="191919">
                <a:alpha val="19608"/>
              </a:srgbClr>
            </a:solidFill>
          </p:spPr>
          <p:txBody>
            <a:bodyPr/>
            <a:lstStyle/>
            <a:p>
              <a:endParaRPr lang="en-US" sz="1000">
                <a:latin typeface="Times New Roman" panose="02020603050405020304" pitchFamily="18" charset="0"/>
                <a:cs typeface="Times New Roman" panose="02020603050405020304" pitchFamily="18" charset="0"/>
              </a:endParaRPr>
            </a:p>
          </p:txBody>
        </p:sp>
        <p:sp>
          <p:nvSpPr>
            <p:cNvPr id="55" name="AutoShape 52">
              <a:extLst>
                <a:ext uri="{FF2B5EF4-FFF2-40B4-BE49-F238E27FC236}">
                  <a16:creationId xmlns:a16="http://schemas.microsoft.com/office/drawing/2014/main" id="{6581735B-AD0E-1B88-B87D-7A2EB3A196B6}"/>
                </a:ext>
              </a:extLst>
            </p:cNvPr>
            <p:cNvSpPr/>
            <p:nvPr/>
          </p:nvSpPr>
          <p:spPr>
            <a:xfrm rot="-5400000">
              <a:off x="-3390898" y="3390898"/>
              <a:ext cx="6830411" cy="48616"/>
            </a:xfrm>
            <a:prstGeom prst="rect">
              <a:avLst/>
            </a:prstGeom>
            <a:solidFill>
              <a:srgbClr val="191919">
                <a:alpha val="19608"/>
              </a:srgbClr>
            </a:solidFill>
          </p:spPr>
          <p:txBody>
            <a:bodyPr/>
            <a:lstStyle/>
            <a:p>
              <a:endParaRPr lang="en-US" sz="1000">
                <a:latin typeface="Times New Roman" panose="02020603050405020304" pitchFamily="18" charset="0"/>
                <a:cs typeface="Times New Roman" panose="02020603050405020304" pitchFamily="18" charset="0"/>
              </a:endParaRPr>
            </a:p>
          </p:txBody>
        </p:sp>
      </p:grpSp>
      <p:sp>
        <p:nvSpPr>
          <p:cNvPr id="56" name="Freeform 53">
            <a:extLst>
              <a:ext uri="{FF2B5EF4-FFF2-40B4-BE49-F238E27FC236}">
                <a16:creationId xmlns:a16="http://schemas.microsoft.com/office/drawing/2014/main" id="{5AEC0045-43C5-FC85-1D39-1DD7533D1F5B}"/>
              </a:ext>
            </a:extLst>
          </p:cNvPr>
          <p:cNvSpPr/>
          <p:nvPr/>
        </p:nvSpPr>
        <p:spPr>
          <a:xfrm>
            <a:off x="3926231" y="1919465"/>
            <a:ext cx="1291538" cy="1304570"/>
          </a:xfrm>
          <a:custGeom>
            <a:avLst/>
            <a:gdLst/>
            <a:ahLst/>
            <a:cxnLst/>
            <a:rect l="l" t="t" r="r" b="b"/>
            <a:pathLst>
              <a:path w="3387524" h="3387524">
                <a:moveTo>
                  <a:pt x="0" y="0"/>
                </a:moveTo>
                <a:lnTo>
                  <a:pt x="3387524" y="0"/>
                </a:lnTo>
                <a:lnTo>
                  <a:pt x="3387524" y="3387524"/>
                </a:lnTo>
                <a:lnTo>
                  <a:pt x="0" y="3387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57" name="TextBox 54">
            <a:extLst>
              <a:ext uri="{FF2B5EF4-FFF2-40B4-BE49-F238E27FC236}">
                <a16:creationId xmlns:a16="http://schemas.microsoft.com/office/drawing/2014/main" id="{85E1755C-A92F-3992-0CCA-58DD4A31FF5A}"/>
              </a:ext>
            </a:extLst>
          </p:cNvPr>
          <p:cNvSpPr txBox="1"/>
          <p:nvPr/>
        </p:nvSpPr>
        <p:spPr>
          <a:xfrm>
            <a:off x="3652548" y="2106188"/>
            <a:ext cx="1803118" cy="602344"/>
          </a:xfrm>
          <a:prstGeom prst="rect">
            <a:avLst/>
          </a:prstGeom>
        </p:spPr>
        <p:txBody>
          <a:bodyPr wrap="square" lIns="0" tIns="0" rIns="0" bIns="0" rtlCol="0" anchor="ctr">
            <a:spAutoFit/>
          </a:bodyPr>
          <a:lstStyle/>
          <a:p>
            <a:pPr marL="0" lvl="0" indent="0" algn="ctr">
              <a:lnSpc>
                <a:spcPts val="5675"/>
              </a:lnSpc>
              <a:spcBef>
                <a:spcPct val="0"/>
              </a:spcBef>
            </a:pPr>
            <a:r>
              <a:rPr lang="en-US" sz="1600" spc="171" dirty="0">
                <a:solidFill>
                  <a:srgbClr val="FFFFFF"/>
                </a:solidFill>
                <a:latin typeface="Times New Roman" panose="02020603050405020304" pitchFamily="18" charset="0"/>
                <a:cs typeface="Times New Roman" panose="02020603050405020304" pitchFamily="18" charset="0"/>
              </a:rPr>
              <a:t>ADMIN</a:t>
            </a:r>
          </a:p>
        </p:txBody>
      </p:sp>
      <p:grpSp>
        <p:nvGrpSpPr>
          <p:cNvPr id="256" name="Group 40">
            <a:extLst>
              <a:ext uri="{FF2B5EF4-FFF2-40B4-BE49-F238E27FC236}">
                <a16:creationId xmlns:a16="http://schemas.microsoft.com/office/drawing/2014/main" id="{DF869BCB-5B4C-C6EC-4C87-FB8D303FBCBC}"/>
              </a:ext>
            </a:extLst>
          </p:cNvPr>
          <p:cNvGrpSpPr/>
          <p:nvPr/>
        </p:nvGrpSpPr>
        <p:grpSpPr>
          <a:xfrm>
            <a:off x="5745694" y="3931949"/>
            <a:ext cx="1498209" cy="214643"/>
            <a:chOff x="0" y="0"/>
            <a:chExt cx="3545840" cy="508000"/>
          </a:xfrm>
        </p:grpSpPr>
        <p:sp>
          <p:nvSpPr>
            <p:cNvPr id="257" name="Freeform 41">
              <a:extLst>
                <a:ext uri="{FF2B5EF4-FFF2-40B4-BE49-F238E27FC236}">
                  <a16:creationId xmlns:a16="http://schemas.microsoft.com/office/drawing/2014/main" id="{F040E6E6-9106-F1AC-EE1E-31853EE3D308}"/>
                </a:ext>
              </a:extLst>
            </p:cNvPr>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258" name="Freeform 42">
              <a:extLst>
                <a:ext uri="{FF2B5EF4-FFF2-40B4-BE49-F238E27FC236}">
                  <a16:creationId xmlns:a16="http://schemas.microsoft.com/office/drawing/2014/main" id="{9CB70DA4-9FB4-E61F-DE65-DB1750B114AB}"/>
                </a:ext>
              </a:extLst>
            </p:cNvPr>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37C9EF"/>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259" name="TextBox 35">
            <a:extLst>
              <a:ext uri="{FF2B5EF4-FFF2-40B4-BE49-F238E27FC236}">
                <a16:creationId xmlns:a16="http://schemas.microsoft.com/office/drawing/2014/main" id="{63466B05-7A2A-ECE8-C081-434C360F1656}"/>
              </a:ext>
            </a:extLst>
          </p:cNvPr>
          <p:cNvSpPr txBox="1"/>
          <p:nvPr/>
        </p:nvSpPr>
        <p:spPr>
          <a:xfrm>
            <a:off x="296944" y="3727671"/>
            <a:ext cx="1711721" cy="397994"/>
          </a:xfrm>
          <a:prstGeom prst="rect">
            <a:avLst/>
          </a:prstGeom>
        </p:spPr>
        <p:txBody>
          <a:bodyPr wrap="square" lIns="0" tIns="0" rIns="0" bIns="0" rtlCol="0" anchor="t">
            <a:spAutoFit/>
          </a:bodyPr>
          <a:lstStyle/>
          <a:p>
            <a:pPr>
              <a:lnSpc>
                <a:spcPts val="3749"/>
              </a:lnSpc>
            </a:pPr>
            <a:r>
              <a:rPr lang="en-US" spc="124" dirty="0" err="1">
                <a:solidFill>
                  <a:srgbClr val="FFFFFF"/>
                </a:solidFill>
                <a:latin typeface="Times New Roman" panose="02020603050405020304" pitchFamily="18" charset="0"/>
                <a:cs typeface="Times New Roman" panose="02020603050405020304" pitchFamily="18" charset="0"/>
              </a:rPr>
              <a:t>Quản</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lý</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tài</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khoản</a:t>
            </a:r>
            <a:endParaRPr lang="en-US" spc="124" dirty="0">
              <a:solidFill>
                <a:srgbClr val="FFFFFF"/>
              </a:solidFill>
              <a:latin typeface="Times New Roman" panose="02020603050405020304" pitchFamily="18" charset="0"/>
              <a:cs typeface="Times New Roman" panose="02020603050405020304" pitchFamily="18" charset="0"/>
            </a:endParaRPr>
          </a:p>
        </p:txBody>
      </p:sp>
      <p:sp>
        <p:nvSpPr>
          <p:cNvPr id="260" name="TextBox 35">
            <a:extLst>
              <a:ext uri="{FF2B5EF4-FFF2-40B4-BE49-F238E27FC236}">
                <a16:creationId xmlns:a16="http://schemas.microsoft.com/office/drawing/2014/main" id="{1A6DF429-038D-376D-66A6-AD710AAB9412}"/>
              </a:ext>
            </a:extLst>
          </p:cNvPr>
          <p:cNvSpPr txBox="1"/>
          <p:nvPr/>
        </p:nvSpPr>
        <p:spPr>
          <a:xfrm>
            <a:off x="7284200" y="820666"/>
            <a:ext cx="1695085" cy="397994"/>
          </a:xfrm>
          <a:prstGeom prst="rect">
            <a:avLst/>
          </a:prstGeom>
        </p:spPr>
        <p:txBody>
          <a:bodyPr wrap="square" lIns="0" tIns="0" rIns="0" bIns="0" rtlCol="0" anchor="t">
            <a:spAutoFit/>
          </a:bodyPr>
          <a:lstStyle/>
          <a:p>
            <a:pPr>
              <a:lnSpc>
                <a:spcPts val="3749"/>
              </a:lnSpc>
            </a:pPr>
            <a:r>
              <a:rPr lang="en-US" spc="124" dirty="0" err="1">
                <a:solidFill>
                  <a:srgbClr val="FFFFFF"/>
                </a:solidFill>
                <a:latin typeface="Times New Roman" panose="02020603050405020304" pitchFamily="18" charset="0"/>
                <a:cs typeface="Times New Roman" panose="02020603050405020304" pitchFamily="18" charset="0"/>
              </a:rPr>
              <a:t>Quản</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khuyến</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mãi</a:t>
            </a:r>
            <a:endParaRPr lang="en-US" spc="124" dirty="0">
              <a:solidFill>
                <a:srgbClr val="FFFFFF"/>
              </a:solidFill>
              <a:latin typeface="Times New Roman" panose="02020603050405020304" pitchFamily="18" charset="0"/>
              <a:cs typeface="Times New Roman" panose="02020603050405020304" pitchFamily="18" charset="0"/>
            </a:endParaRPr>
          </a:p>
        </p:txBody>
      </p:sp>
      <p:sp>
        <p:nvSpPr>
          <p:cNvPr id="267" name="TextBox 35">
            <a:extLst>
              <a:ext uri="{FF2B5EF4-FFF2-40B4-BE49-F238E27FC236}">
                <a16:creationId xmlns:a16="http://schemas.microsoft.com/office/drawing/2014/main" id="{90C786BC-9CE4-FF0E-EB0E-1BDCEBE26D81}"/>
              </a:ext>
            </a:extLst>
          </p:cNvPr>
          <p:cNvSpPr txBox="1"/>
          <p:nvPr/>
        </p:nvSpPr>
        <p:spPr>
          <a:xfrm>
            <a:off x="7416691" y="3753880"/>
            <a:ext cx="1469989" cy="397994"/>
          </a:xfrm>
          <a:prstGeom prst="rect">
            <a:avLst/>
          </a:prstGeom>
        </p:spPr>
        <p:txBody>
          <a:bodyPr wrap="square" lIns="0" tIns="0" rIns="0" bIns="0" rtlCol="0" anchor="t">
            <a:spAutoFit/>
          </a:bodyPr>
          <a:lstStyle/>
          <a:p>
            <a:pPr>
              <a:lnSpc>
                <a:spcPts val="3749"/>
              </a:lnSpc>
            </a:pPr>
            <a:r>
              <a:rPr lang="en-US" spc="124" dirty="0" err="1">
                <a:solidFill>
                  <a:srgbClr val="FFFFFF"/>
                </a:solidFill>
                <a:latin typeface="Times New Roman" panose="02020603050405020304" pitchFamily="18" charset="0"/>
                <a:cs typeface="Times New Roman" panose="02020603050405020304" pitchFamily="18" charset="0"/>
              </a:rPr>
              <a:t>Quản</a:t>
            </a:r>
            <a:r>
              <a:rPr lang="en-US" spc="124" dirty="0">
                <a:solidFill>
                  <a:srgbClr val="FFFFFF"/>
                </a:solidFill>
                <a:latin typeface="Times New Roman" panose="02020603050405020304" pitchFamily="18" charset="0"/>
                <a:cs typeface="Times New Roman" panose="02020603050405020304" pitchFamily="18" charset="0"/>
              </a:rPr>
              <a:t> </a:t>
            </a:r>
            <a:r>
              <a:rPr lang="en-US" spc="124" dirty="0" err="1">
                <a:solidFill>
                  <a:srgbClr val="FFFFFF"/>
                </a:solidFill>
                <a:latin typeface="Times New Roman" panose="02020603050405020304" pitchFamily="18" charset="0"/>
                <a:cs typeface="Times New Roman" panose="02020603050405020304" pitchFamily="18" charset="0"/>
              </a:rPr>
              <a:t>lý</a:t>
            </a:r>
            <a:r>
              <a:rPr lang="en-US" spc="124" dirty="0">
                <a:solidFill>
                  <a:srgbClr val="FFFFFF"/>
                </a:solidFill>
                <a:latin typeface="Times New Roman" panose="02020603050405020304" pitchFamily="18" charset="0"/>
                <a:cs typeface="Times New Roman" panose="02020603050405020304" pitchFamily="18" charset="0"/>
              </a:rPr>
              <a:t> sự </a:t>
            </a:r>
            <a:r>
              <a:rPr lang="en-US" spc="124" dirty="0" err="1">
                <a:solidFill>
                  <a:srgbClr val="FFFFFF"/>
                </a:solidFill>
                <a:latin typeface="Times New Roman" panose="02020603050405020304" pitchFamily="18" charset="0"/>
                <a:cs typeface="Times New Roman" panose="02020603050405020304" pitchFamily="18" charset="0"/>
              </a:rPr>
              <a:t>kiện</a:t>
            </a:r>
            <a:endParaRPr lang="en-US" spc="124"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6850252"/>
      </p:ext>
    </p:extLst>
  </p:cSld>
  <p:clrMapOvr>
    <a:masterClrMapping/>
  </p:clrMapOvr>
  <p:transition spd="slow">
    <p:wipe/>
  </p:transition>
</p:sld>
</file>

<file path=ppt/theme/theme1.xml><?xml version="1.0" encoding="utf-8"?>
<a:theme xmlns:a="http://schemas.openxmlformats.org/drawingml/2006/main" name="The Golden Figurine Movie Awards by Slidesgo">
  <a:themeElements>
    <a:clrScheme name="Simple Light">
      <a:dk1>
        <a:srgbClr val="2C160B"/>
      </a:dk1>
      <a:lt1>
        <a:srgbClr val="EEEEEE"/>
      </a:lt1>
      <a:dk2>
        <a:srgbClr val="EBD6AA"/>
      </a:dk2>
      <a:lt2>
        <a:srgbClr val="AE8E6A"/>
      </a:lt2>
      <a:accent1>
        <a:srgbClr val="886C4D"/>
      </a:accent1>
      <a:accent2>
        <a:srgbClr val="C28E3A"/>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652</TotalTime>
  <Words>3188</Words>
  <Application>Microsoft Office PowerPoint</Application>
  <PresentationFormat>On-screen Show (16:9)</PresentationFormat>
  <Paragraphs>384</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Wingdings</vt:lpstr>
      <vt:lpstr>Times New Roman</vt:lpstr>
      <vt:lpstr>Didact Gothic</vt:lpstr>
      <vt:lpstr>Calibri</vt:lpstr>
      <vt:lpstr>Arial</vt:lpstr>
      <vt:lpstr>Cinzel</vt:lpstr>
      <vt:lpstr>The Golden Figurine Movie Awards by Slidesgo</vt:lpstr>
      <vt:lpstr>                                                           BÁO CÁO YÊU CẦU PHẦN MỀM</vt:lpstr>
      <vt:lpstr>Mục Lục</vt:lpstr>
      <vt:lpstr>Thông tin chung về dự án</vt:lpstr>
      <vt:lpstr>Thông tin về dự án</vt:lpstr>
      <vt:lpstr>PowerPoint Presentation</vt:lpstr>
      <vt:lpstr>Xác định yêu cầu</vt:lpstr>
      <vt:lpstr>Xác định yêu cầu</vt:lpstr>
      <vt:lpstr>Xác định yêu cầu</vt:lpstr>
      <vt:lpstr>PowerPoint Presentation</vt:lpstr>
      <vt:lpstr>PowerPoint Presentation</vt:lpstr>
      <vt:lpstr>PowerPoint Presentation</vt:lpstr>
      <vt:lpstr>PowerPoint Presentation</vt:lpstr>
      <vt:lpstr>Phân tích yêu cầu</vt:lpstr>
      <vt:lpstr>Phân tích yêu cầu</vt:lpstr>
      <vt:lpstr>Phân tích yêu cầu</vt:lpstr>
      <vt:lpstr>Phân tích yêu cầu</vt:lpstr>
      <vt:lpstr>Phân tích yêu cầu</vt:lpstr>
      <vt:lpstr>Định nghĩa yêu cầu</vt:lpstr>
      <vt:lpstr>PowerPoint Presentation</vt:lpstr>
      <vt:lpstr>PowerPoint Presentation</vt:lpstr>
      <vt:lpstr>PowerPoint Presentation</vt:lpstr>
      <vt:lpstr>PowerPoint Presentation</vt:lpstr>
      <vt:lpstr>PowerPoint Presentation</vt:lpstr>
      <vt:lpstr>Đặc tả yêu cầu</vt:lpstr>
      <vt:lpstr>Đặc tả yêu cầu</vt:lpstr>
      <vt:lpstr>Định hướng phát triển</vt:lpstr>
      <vt:lpstr>Phân tích và thiết kế hệ thống</vt:lpstr>
      <vt:lpstr>Xây dựng phần mềm</vt:lpstr>
      <vt:lpstr>Kiểm thử</vt:lpstr>
      <vt:lpstr>Triển khai</vt:lpstr>
      <vt:lpstr>Bảo trì</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YÊU CẦU PHẦN MỀM</dc:title>
  <dc:creator>ADMIN</dc:creator>
  <cp:lastModifiedBy>Nguyễn Vũ Khanh</cp:lastModifiedBy>
  <cp:revision>19</cp:revision>
  <dcterms:modified xsi:type="dcterms:W3CDTF">2024-11-18T19:41:23Z</dcterms:modified>
</cp:coreProperties>
</file>